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03E"/>
    <a:srgbClr val="9A4FFF"/>
    <a:srgbClr val="C497FF"/>
    <a:srgbClr val="D4B3FF"/>
    <a:srgbClr val="410048"/>
    <a:srgbClr val="84A5CA"/>
    <a:srgbClr val="5F5F5F"/>
    <a:srgbClr val="AAC1DA"/>
    <a:srgbClr val="D1DBEB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449" autoAdjust="0"/>
    <p:restoredTop sz="94660" autoAdjust="0"/>
  </p:normalViewPr>
  <p:slideViewPr>
    <p:cSldViewPr>
      <p:cViewPr varScale="1">
        <p:scale>
          <a:sx n="101" d="100"/>
          <a:sy n="101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CA0669-C47A-48F2-8A42-8E71640859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AF05A-1E1E-4E8D-867E-CB7E8967F706}" type="datetimeFigureOut">
              <a:rPr lang="ru-RU" smtClean="0"/>
              <a:t>10.02.2013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61F6-0164-4F93-808C-CD4433297BB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3086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8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DBB78B-375B-48A7-824B-28B89430DA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0CEADD-5040-45B6-BE96-ECAA9EB00D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9436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29718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FEC5EF0-E267-4FED-9560-5A921E928D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5943600" y="68263"/>
            <a:ext cx="2590800" cy="2365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568742-E8CD-4E1D-BDA7-691773AF18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CB8957-A3E8-4F60-89CC-361F4EFB7A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BE1545-F6F3-4A59-873D-3022D83F2D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40591F-F691-42F8-BC17-031696281F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22579-43B2-407D-9BE4-7A82AB040E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0322D-124D-49F9-8AA3-5B2EEEE695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56E7E8-4298-412E-8C04-9EB0F8D2CA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D5A6D8-21F5-46A9-8707-D966DA5F4E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655638" y="360363"/>
            <a:ext cx="8497887" cy="7191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374AD0-DCD8-462D-B288-E56C081EED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0" y="719138"/>
            <a:ext cx="328613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328613" y="357188"/>
            <a:ext cx="328612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657225" y="0"/>
            <a:ext cx="328613" cy="3619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657225" y="361950"/>
            <a:ext cx="328613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328613" y="719138"/>
            <a:ext cx="328612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8263"/>
            <a:ext cx="25908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214810" y="5286388"/>
            <a:ext cx="1214446" cy="8572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98" y="571480"/>
            <a:ext cx="74295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uk-UA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8003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ndara" pitchFamily="34" charset="0"/>
              </a:rPr>
              <a:t>Встановлення фашистської </a:t>
            </a:r>
            <a:r>
              <a:rPr lang="uk-UA" sz="5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8003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ndara" pitchFamily="34" charset="0"/>
              </a:rPr>
              <a:t>д</a:t>
            </a:r>
            <a:r>
              <a:rPr lang="uk-UA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8003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ndara" pitchFamily="34" charset="0"/>
              </a:rPr>
              <a:t>иктатури в Італії</a:t>
            </a:r>
            <a:endParaRPr lang="uk-UA" sz="5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8003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514351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Підготувала</a:t>
            </a:r>
          </a:p>
          <a:p>
            <a:r>
              <a:rPr lang="uk-UA" sz="2400" dirty="0" smtClean="0">
                <a:latin typeface="Candara" pitchFamily="34" charset="0"/>
              </a:rPr>
              <a:t>учениця 10-А класу</a:t>
            </a:r>
          </a:p>
          <a:p>
            <a:r>
              <a:rPr lang="uk-UA" sz="2400" dirty="0" err="1" smtClean="0">
                <a:latin typeface="Candara" pitchFamily="34" charset="0"/>
              </a:rPr>
              <a:t>Кошина</a:t>
            </a:r>
            <a:r>
              <a:rPr lang="uk-UA" sz="2400" dirty="0" smtClean="0">
                <a:latin typeface="Candara" pitchFamily="34" charset="0"/>
              </a:rPr>
              <a:t> Анна</a:t>
            </a:r>
            <a:endParaRPr lang="uk-UA" sz="24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70" y="285728"/>
            <a:ext cx="80724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8003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ndara" pitchFamily="34" charset="0"/>
              </a:rPr>
              <a:t>Перші кроки 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8003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312119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Не наважувались відкрито заборонити  опозиційні партії, робітничі ті профспілкові організації.</a:t>
            </a:r>
            <a:endParaRPr lang="uk-UA" sz="2400" dirty="0">
              <a:latin typeface="Candara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0" y="2302085"/>
            <a:ext cx="9144000" cy="3341493"/>
            <a:chOff x="0" y="1967203"/>
            <a:chExt cx="9144000" cy="3341493"/>
          </a:xfrm>
        </p:grpSpPr>
        <p:sp>
          <p:nvSpPr>
            <p:cNvPr id="8" name="TextBox 7"/>
            <p:cNvSpPr txBox="1"/>
            <p:nvPr/>
          </p:nvSpPr>
          <p:spPr>
            <a:xfrm>
              <a:off x="285688" y="1967203"/>
              <a:ext cx="885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uk-UA" sz="2400" dirty="0" smtClean="0">
                  <a:latin typeface="Candara" pitchFamily="34" charset="0"/>
                </a:rPr>
                <a:t> Два нових державних інститути</a:t>
              </a:r>
              <a:endParaRPr lang="uk-UA" sz="2400" dirty="0">
                <a:latin typeface="Candara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 bwMode="auto">
            <a:xfrm rot="10800000" flipV="1">
              <a:off x="2285984" y="2428866"/>
              <a:ext cx="1357322" cy="5000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Прямая со стрелкой 27"/>
            <p:cNvCxnSpPr/>
            <p:nvPr/>
          </p:nvCxnSpPr>
          <p:spPr bwMode="auto">
            <a:xfrm>
              <a:off x="5429256" y="2428868"/>
              <a:ext cx="1357321" cy="4286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0" y="3000372"/>
              <a:ext cx="457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err="1" smtClean="0">
                  <a:latin typeface="Candara" pitchFamily="34" charset="0"/>
                </a:rPr>
                <a:t>“Велика</a:t>
              </a:r>
              <a:r>
                <a:rPr lang="uk-UA" sz="2400" b="1" dirty="0" smtClean="0">
                  <a:latin typeface="Candara" pitchFamily="34" charset="0"/>
                </a:rPr>
                <a:t> фашистська </a:t>
              </a:r>
              <a:r>
                <a:rPr lang="uk-UA" sz="2400" b="1" dirty="0" err="1" smtClean="0">
                  <a:latin typeface="Candara" pitchFamily="34" charset="0"/>
                </a:rPr>
                <a:t>рада”</a:t>
              </a:r>
              <a:r>
                <a:rPr lang="uk-UA" sz="2400" b="1" dirty="0" smtClean="0">
                  <a:latin typeface="Candara" pitchFamily="34" charset="0"/>
                </a:rPr>
                <a:t> (ВФР) </a:t>
              </a:r>
            </a:p>
            <a:p>
              <a:r>
                <a:rPr lang="uk-UA" sz="2400" b="1" u="sng" dirty="0" smtClean="0">
                  <a:latin typeface="Candara" pitchFamily="34" charset="0"/>
                </a:rPr>
                <a:t>грудень 1922 р.</a:t>
              </a:r>
            </a:p>
            <a:p>
              <a:pPr>
                <a:buFont typeface="Arial" pitchFamily="34" charset="0"/>
                <a:buChar char="•"/>
              </a:pPr>
              <a:r>
                <a:rPr lang="uk-UA" sz="2400" dirty="0" smtClean="0">
                  <a:latin typeface="Candara" pitchFamily="34" charset="0"/>
                </a:rPr>
                <a:t> контроль парламенту та уряду</a:t>
              </a:r>
            </a:p>
            <a:p>
              <a:endParaRPr lang="uk-UA" sz="2400" b="1" u="sng" dirty="0">
                <a:latin typeface="Candar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57686" y="3000372"/>
              <a:ext cx="478631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err="1" smtClean="0">
                  <a:latin typeface="Candara" pitchFamily="34" charset="0"/>
                </a:rPr>
                <a:t>“Добровільна</a:t>
              </a:r>
              <a:r>
                <a:rPr lang="uk-UA" sz="2400" b="1" dirty="0" smtClean="0">
                  <a:latin typeface="Candara" pitchFamily="34" charset="0"/>
                </a:rPr>
                <a:t> міліція національної </a:t>
              </a:r>
              <a:r>
                <a:rPr lang="uk-UA" sz="2400" b="1" dirty="0" err="1" smtClean="0">
                  <a:latin typeface="Candara" pitchFamily="34" charset="0"/>
                </a:rPr>
                <a:t>безпеки”</a:t>
              </a:r>
              <a:r>
                <a:rPr lang="uk-UA" sz="2400" b="1" dirty="0" smtClean="0">
                  <a:latin typeface="Candara" pitchFamily="34" charset="0"/>
                </a:rPr>
                <a:t> (ДМНБ) </a:t>
              </a:r>
            </a:p>
            <a:p>
              <a:r>
                <a:rPr lang="uk-UA" sz="2400" b="1" u="sng" dirty="0" smtClean="0">
                  <a:latin typeface="Candara" pitchFamily="34" charset="0"/>
                </a:rPr>
                <a:t>січень 1923 р.</a:t>
              </a:r>
            </a:p>
            <a:p>
              <a:pPr>
                <a:buFont typeface="Arial" pitchFamily="34" charset="0"/>
                <a:buChar char="•"/>
              </a:pPr>
              <a:r>
                <a:rPr lang="uk-UA" sz="2400" dirty="0" smtClean="0">
                  <a:latin typeface="Candara" pitchFamily="34" charset="0"/>
                </a:rPr>
                <a:t> перевага виконавчої влади над законодавчою</a:t>
              </a:r>
            </a:p>
            <a:p>
              <a:endParaRPr lang="uk-UA" sz="2400" b="1" u="sng" dirty="0">
                <a:latin typeface="Candara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5429264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 Утворення </a:t>
            </a:r>
            <a:r>
              <a:rPr lang="uk-UA" sz="2400" b="1" dirty="0" err="1" smtClean="0">
                <a:latin typeface="Candara" pitchFamily="34" charset="0"/>
              </a:rPr>
              <a:t>“Авентинського</a:t>
            </a:r>
            <a:r>
              <a:rPr lang="uk-UA" sz="2400" b="1" dirty="0" smtClean="0">
                <a:latin typeface="Candara" pitchFamily="34" charset="0"/>
              </a:rPr>
              <a:t> </a:t>
            </a:r>
            <a:r>
              <a:rPr lang="uk-UA" sz="2400" b="1" dirty="0" err="1" smtClean="0">
                <a:latin typeface="Candara" pitchFamily="34" charset="0"/>
              </a:rPr>
              <a:t>блоку”</a:t>
            </a:r>
            <a:r>
              <a:rPr lang="uk-UA" sz="2400" b="1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опозицією (соціалісти та більшість лібералів)</a:t>
            </a:r>
            <a:endParaRPr lang="uk-UA" sz="24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70" y="285728"/>
            <a:ext cx="80724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8003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ndara" pitchFamily="34" charset="0"/>
              </a:rPr>
              <a:t>Видання законів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8003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312119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latin typeface="Candara" pitchFamily="34" charset="0"/>
              </a:rPr>
              <a:t> </a:t>
            </a:r>
            <a:r>
              <a:rPr lang="uk-UA" sz="2400" b="1" u="sng" dirty="0" smtClean="0">
                <a:latin typeface="Candara" pitchFamily="34" charset="0"/>
              </a:rPr>
              <a:t>1926 р.</a:t>
            </a:r>
            <a:r>
              <a:rPr lang="uk-UA" sz="2400" b="1" u="sng" dirty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– </a:t>
            </a:r>
            <a:r>
              <a:rPr lang="uk-UA" sz="2400" dirty="0" smtClean="0">
                <a:latin typeface="Candara" pitchFamily="34" charset="0"/>
              </a:rPr>
              <a:t>закон про розпуск всіх нефашистських профспілок та нефашистських політичних партій, закриття їхніх газет, анулювання їхніх парламентських мандатів.</a:t>
            </a:r>
            <a:endParaRPr lang="uk-UA" sz="2400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2716596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b="1" u="sng" dirty="0" smtClean="0">
                <a:latin typeface="Candara" pitchFamily="34" charset="0"/>
              </a:rPr>
              <a:t>1928 р.</a:t>
            </a:r>
            <a:r>
              <a:rPr lang="uk-UA" sz="2400" b="1" dirty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– </a:t>
            </a:r>
            <a:r>
              <a:rPr lang="uk-UA" sz="2400" dirty="0" smtClean="0">
                <a:latin typeface="Candara" pitchFamily="34" charset="0"/>
              </a:rPr>
              <a:t>низка законів, які фактично покінчили з парламентським ладом: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один список кандидатів від фашистської партії;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ВФР – вищий орган фашистської партії та держави. </a:t>
            </a:r>
            <a:endParaRPr lang="uk-UA" sz="2400" dirty="0"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4633280"/>
            <a:ext cx="885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Ідея </a:t>
            </a:r>
            <a:r>
              <a:rPr lang="uk-UA" sz="2400" b="1" dirty="0" err="1" smtClean="0">
                <a:latin typeface="Candara" pitchFamily="34" charset="0"/>
              </a:rPr>
              <a:t>“загальнонаціональної</a:t>
            </a:r>
            <a:r>
              <a:rPr lang="uk-UA" sz="2400" b="1" dirty="0" smtClean="0">
                <a:latin typeface="Candara" pitchFamily="34" charset="0"/>
              </a:rPr>
              <a:t> </a:t>
            </a:r>
            <a:r>
              <a:rPr lang="uk-UA" sz="2400" b="1" dirty="0" err="1" smtClean="0">
                <a:latin typeface="Candara" pitchFamily="34" charset="0"/>
              </a:rPr>
              <a:t>влади”</a:t>
            </a:r>
            <a:r>
              <a:rPr lang="uk-UA" sz="2400" b="1" dirty="0" smtClean="0">
                <a:latin typeface="Candara" pitchFamily="34" charset="0"/>
              </a:rPr>
              <a:t>: </a:t>
            </a:r>
            <a:r>
              <a:rPr lang="uk-UA" sz="2400" dirty="0" smtClean="0">
                <a:latin typeface="Candara" pitchFamily="34" charset="0"/>
              </a:rPr>
              <a:t>видані закони про:</a:t>
            </a:r>
          </a:p>
          <a:p>
            <a:pPr>
              <a:buFont typeface="Arial" pitchFamily="34" charset="0"/>
              <a:buChar char="•"/>
            </a:pPr>
            <a:r>
              <a:rPr lang="uk-UA" sz="2400" b="1" dirty="0">
                <a:latin typeface="Candara" pitchFamily="34" charset="0"/>
              </a:rPr>
              <a:t> </a:t>
            </a:r>
            <a:r>
              <a:rPr lang="uk-UA" sz="2400" dirty="0" err="1" smtClean="0">
                <a:latin typeface="Candara" pitchFamily="34" charset="0"/>
              </a:rPr>
              <a:t>“чистку”</a:t>
            </a:r>
            <a:r>
              <a:rPr lang="uk-UA" sz="2400" dirty="0" smtClean="0">
                <a:latin typeface="Candara" pitchFamily="34" charset="0"/>
              </a:rPr>
              <a:t> державного апарату від </a:t>
            </a:r>
            <a:r>
              <a:rPr lang="uk-UA" sz="2400" dirty="0" err="1" smtClean="0">
                <a:latin typeface="Candara" pitchFamily="34" charset="0"/>
              </a:rPr>
              <a:t>“підозрілих</a:t>
            </a:r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dirty="0" err="1" smtClean="0">
                <a:latin typeface="Candara" pitchFamily="34" charset="0"/>
              </a:rPr>
              <a:t>елементів”</a:t>
            </a:r>
            <a:r>
              <a:rPr lang="uk-UA" sz="2400" dirty="0" smtClean="0">
                <a:latin typeface="Candara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заборону різних асоціацій, не контрольованих фашистами;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права прем’єр міністра (звільнення від відповідальності перед парламентом).</a:t>
            </a:r>
            <a:endParaRPr lang="uk-UA" sz="24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786214" cy="55932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4597312" cy="55721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428604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solidFill>
                  <a:schemeClr val="bg1"/>
                </a:solidFill>
                <a:latin typeface="Candara" pitchFamily="34" charset="0"/>
              </a:rPr>
              <a:t>Бенітто</a:t>
            </a:r>
            <a:r>
              <a:rPr lang="uk-UA" sz="3200" dirty="0" smtClean="0">
                <a:solidFill>
                  <a:schemeClr val="bg1"/>
                </a:solidFill>
                <a:latin typeface="Candara" pitchFamily="34" charset="0"/>
              </a:rPr>
              <a:t> Муссоліні</a:t>
            </a:r>
            <a:endParaRPr lang="uk-UA" sz="32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70" y="285728"/>
            <a:ext cx="80724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8003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ndara" pitchFamily="34" charset="0"/>
              </a:rPr>
              <a:t>Союз із церквою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8003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312119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b="1" u="sng" dirty="0" smtClean="0">
                <a:latin typeface="Candara" pitchFamily="34" charset="0"/>
              </a:rPr>
              <a:t>лютий 1929 р. </a:t>
            </a:r>
            <a:r>
              <a:rPr lang="uk-UA" sz="2400" b="1" dirty="0" smtClean="0">
                <a:latin typeface="Candara" pitchFamily="34" charset="0"/>
              </a:rPr>
              <a:t>– </a:t>
            </a:r>
            <a:r>
              <a:rPr lang="uk-UA" sz="2400" b="1" dirty="0" err="1" smtClean="0">
                <a:latin typeface="Candara" pitchFamily="34" charset="0"/>
              </a:rPr>
              <a:t>Латеранські</a:t>
            </a:r>
            <a:r>
              <a:rPr lang="uk-UA" sz="2400" b="1" dirty="0" smtClean="0">
                <a:latin typeface="Candara" pitchFamily="34" charset="0"/>
              </a:rPr>
              <a:t> угоди</a:t>
            </a:r>
            <a:r>
              <a:rPr lang="uk-UA" sz="2400" dirty="0" smtClean="0">
                <a:latin typeface="Candara" pitchFamily="34" charset="0"/>
              </a:rPr>
              <a:t> між урядом Муссоліні та Папою Римським </a:t>
            </a:r>
            <a:r>
              <a:rPr lang="uk-UA" sz="2400" dirty="0" err="1" smtClean="0">
                <a:latin typeface="Candara" pitchFamily="34" charset="0"/>
              </a:rPr>
              <a:t>Пієм</a:t>
            </a:r>
            <a:r>
              <a:rPr lang="uk-UA" sz="2400" dirty="0" smtClean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XI</a:t>
            </a:r>
            <a:r>
              <a:rPr lang="ru-RU" sz="2400" dirty="0" smtClean="0">
                <a:latin typeface="Candara" pitchFamily="34" charset="0"/>
              </a:rPr>
              <a:t>:</a:t>
            </a:r>
          </a:p>
          <a:p>
            <a:endParaRPr lang="ru-RU" sz="2400" dirty="0" smtClean="0"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ліквідація конфлікту  між Римським престолом та Італійським королівством;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створення Ватикану як незалежної держави з суверенними правами;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latin typeface="Candara" pitchFamily="34" charset="0"/>
              </a:rPr>
              <a:t> легалізована діяльність єдиної нефашистської партії </a:t>
            </a:r>
            <a:r>
              <a:rPr lang="uk-UA" sz="2400" dirty="0" err="1" smtClean="0">
                <a:latin typeface="Candara" pitchFamily="34" charset="0"/>
              </a:rPr>
              <a:t>“Католицька</a:t>
            </a:r>
            <a:r>
              <a:rPr lang="uk-UA" sz="2400" dirty="0" smtClean="0">
                <a:latin typeface="Candara" pitchFamily="34" charset="0"/>
              </a:rPr>
              <a:t> </a:t>
            </a:r>
            <a:r>
              <a:rPr lang="uk-UA" sz="2400" dirty="0" err="1" smtClean="0">
                <a:latin typeface="Candara" pitchFamily="34" charset="0"/>
              </a:rPr>
              <a:t>дія”</a:t>
            </a:r>
            <a:r>
              <a:rPr lang="uk-UA" sz="2400" dirty="0" smtClean="0">
                <a:latin typeface="Candara" pitchFamily="34" charset="0"/>
              </a:rPr>
              <a:t>.</a:t>
            </a:r>
            <a:endParaRPr lang="uk-UA" sz="24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3116"/>
            <a:ext cx="5072066" cy="358849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57151"/>
            <a:ext cx="3791453" cy="531512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428604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andara" pitchFamily="34" charset="0"/>
              </a:rPr>
              <a:t>Пій </a:t>
            </a:r>
            <a:r>
              <a:rPr lang="de-DE" sz="3200" dirty="0" smtClean="0">
                <a:solidFill>
                  <a:schemeClr val="bg1"/>
                </a:solidFill>
                <a:latin typeface="Candara" pitchFamily="34" charset="0"/>
              </a:rPr>
              <a:t>IX</a:t>
            </a:r>
            <a:r>
              <a:rPr lang="uk-UA" sz="3200" dirty="0" smtClean="0">
                <a:solidFill>
                  <a:schemeClr val="bg1"/>
                </a:solidFill>
                <a:latin typeface="Candara" pitchFamily="34" charset="0"/>
              </a:rPr>
              <a:t>                        </a:t>
            </a:r>
            <a:r>
              <a:rPr lang="uk-UA" sz="3200" dirty="0" err="1" smtClean="0">
                <a:solidFill>
                  <a:schemeClr val="bg1"/>
                </a:solidFill>
                <a:latin typeface="Candara" pitchFamily="34" charset="0"/>
              </a:rPr>
              <a:t>Латеранський</a:t>
            </a:r>
            <a:r>
              <a:rPr lang="uk-UA" sz="3200" dirty="0" smtClean="0">
                <a:solidFill>
                  <a:schemeClr val="bg1"/>
                </a:solidFill>
                <a:latin typeface="Candara" pitchFamily="34" charset="0"/>
              </a:rPr>
              <a:t> палац                </a:t>
            </a:r>
            <a:endParaRPr lang="uk-UA" sz="32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70" y="285728"/>
            <a:ext cx="80724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8003E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ndara" pitchFamily="34" charset="0"/>
              </a:rPr>
              <a:t>Культурна діяльність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8003E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312119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b="1" dirty="0" smtClean="0">
                <a:latin typeface="Candara" pitchFamily="34" charset="0"/>
              </a:rPr>
              <a:t>Розвиток спорту: </a:t>
            </a:r>
            <a:r>
              <a:rPr lang="uk-UA" sz="2400" dirty="0" smtClean="0">
                <a:latin typeface="Candara" pitchFamily="34" charset="0"/>
              </a:rPr>
              <a:t>споруджено багато стадіонів та палаців спорту.</a:t>
            </a:r>
            <a:endParaRPr lang="uk-UA" sz="2400" b="1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395831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b="1" u="sng" dirty="0" smtClean="0">
                <a:latin typeface="Candara" pitchFamily="34" charset="0"/>
              </a:rPr>
              <a:t>1926р. </a:t>
            </a:r>
            <a:r>
              <a:rPr lang="uk-UA" sz="2400" dirty="0" smtClean="0">
                <a:latin typeface="Candara" pitchFamily="34" charset="0"/>
              </a:rPr>
              <a:t>– Наказ про створення </a:t>
            </a:r>
            <a:r>
              <a:rPr lang="uk-UA" sz="2400" b="1" dirty="0" smtClean="0">
                <a:latin typeface="Candara" pitchFamily="34" charset="0"/>
              </a:rPr>
              <a:t>Італійської академії</a:t>
            </a:r>
            <a:r>
              <a:rPr lang="uk-UA" sz="2400" dirty="0" smtClean="0">
                <a:latin typeface="Candara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3143248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Дітей залучено до фашистських молодіжних організацій, які потім об’єднано в одну – </a:t>
            </a:r>
            <a:r>
              <a:rPr lang="uk-UA" sz="2400" b="1" dirty="0" smtClean="0">
                <a:latin typeface="Candara" pitchFamily="34" charset="0"/>
              </a:rPr>
              <a:t>Італійську лікторську молодь</a:t>
            </a:r>
            <a:r>
              <a:rPr lang="uk-UA" sz="2400" dirty="0" smtClean="0">
                <a:latin typeface="Candara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4288232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Переписано шкільну програму:</a:t>
            </a:r>
          </a:p>
          <a:p>
            <a:pPr>
              <a:buFont typeface="Candara" pitchFamily="34" charset="0"/>
              <a:buChar char="‐"/>
            </a:pPr>
            <a:r>
              <a:rPr lang="uk-UA" sz="2400" dirty="0" smtClean="0">
                <a:latin typeface="Candara" pitchFamily="34" charset="0"/>
              </a:rPr>
              <a:t> Давній Рим – </a:t>
            </a:r>
            <a:r>
              <a:rPr lang="uk-UA" sz="2400" dirty="0" err="1" smtClean="0">
                <a:latin typeface="Candara" pitchFamily="34" charset="0"/>
              </a:rPr>
              <a:t>“найвеличніша</a:t>
            </a:r>
            <a:r>
              <a:rPr lang="uk-UA" sz="2400" dirty="0" smtClean="0">
                <a:latin typeface="Candara" pitchFamily="34" charset="0"/>
              </a:rPr>
              <a:t> імперія </a:t>
            </a:r>
            <a:r>
              <a:rPr lang="uk-UA" sz="2400" dirty="0" err="1" smtClean="0">
                <a:latin typeface="Candara" pitchFamily="34" charset="0"/>
              </a:rPr>
              <a:t>світу”</a:t>
            </a:r>
            <a:r>
              <a:rPr lang="ru-RU" sz="2400" dirty="0" smtClean="0">
                <a:latin typeface="Candara" pitchFamily="34" charset="0"/>
              </a:rPr>
              <a:t>;</a:t>
            </a:r>
          </a:p>
          <a:p>
            <a:pPr>
              <a:buFont typeface="Candara" pitchFamily="34" charset="0"/>
              <a:buChar char="‐"/>
            </a:pPr>
            <a:r>
              <a:rPr lang="ru-RU" sz="2400" dirty="0" smtClean="0">
                <a:latin typeface="Candara" pitchFamily="34" charset="0"/>
              </a:rPr>
              <a:t> </a:t>
            </a:r>
            <a:r>
              <a:rPr lang="uk-UA" sz="2400" dirty="0" smtClean="0">
                <a:latin typeface="Candara" pitchFamily="34" charset="0"/>
              </a:rPr>
              <a:t>замовчується про Середньовіччя;</a:t>
            </a:r>
          </a:p>
          <a:p>
            <a:pPr>
              <a:buFont typeface="Candara" pitchFamily="34" charset="0"/>
              <a:buChar char="‐"/>
            </a:pPr>
            <a:r>
              <a:rPr lang="uk-UA" sz="2400" dirty="0" smtClean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XX </a:t>
            </a:r>
            <a:r>
              <a:rPr lang="ru-RU" sz="2400" dirty="0" smtClean="0">
                <a:latin typeface="Candara" pitchFamily="34" charset="0"/>
              </a:rPr>
              <a:t>ст. – </a:t>
            </a:r>
            <a:r>
              <a:rPr lang="uk-UA" sz="2400" dirty="0" err="1" smtClean="0">
                <a:latin typeface="Candara" pitchFamily="34" charset="0"/>
              </a:rPr>
              <a:t>“доба</a:t>
            </a:r>
            <a:r>
              <a:rPr lang="uk-UA" sz="2400" dirty="0" smtClean="0">
                <a:latin typeface="Candara" pitchFamily="34" charset="0"/>
              </a:rPr>
              <a:t> фашизму та </a:t>
            </a:r>
            <a:r>
              <a:rPr lang="uk-UA" sz="2400" dirty="0" err="1" smtClean="0">
                <a:latin typeface="Candara" pitchFamily="34" charset="0"/>
              </a:rPr>
              <a:t>Муссоліні”</a:t>
            </a:r>
            <a:r>
              <a:rPr lang="uk-UA" sz="2400" dirty="0" smtClean="0">
                <a:latin typeface="Candara" pitchFamily="34" charset="0"/>
              </a:rPr>
              <a:t>.</a:t>
            </a:r>
            <a:endParaRPr lang="en-US" sz="2400" dirty="0" smtClean="0">
              <a:latin typeface="Candar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117gl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cdb2004117gl</Template>
  <TotalTime>192</TotalTime>
  <Words>309</Words>
  <Application>Microsoft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Verdana</vt:lpstr>
      <vt:lpstr>Wingdings</vt:lpstr>
      <vt:lpstr>cdb2004117gl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Кошины</dc:creator>
  <cp:lastModifiedBy>Кошины</cp:lastModifiedBy>
  <cp:revision>20</cp:revision>
  <dcterms:created xsi:type="dcterms:W3CDTF">2013-02-10T16:04:46Z</dcterms:created>
  <dcterms:modified xsi:type="dcterms:W3CDTF">2013-02-10T19:16:47Z</dcterms:modified>
</cp:coreProperties>
</file>