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FB31-C57C-4591-95A6-ACE90E40056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D%D0%BE%D0%B2%D0%BE%D0%B4%D1%96%D0%B2%D0%BE%D1%87%D0%B8%D0%B9_%D1%86%D0%B2%D0%B8%D0%BD%D1%82%D0%B0%D1%80_(%D0%9C%D0%BE%D1%81%D0%BA%D0%B2%D0%B0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802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  БУЛГАКОВ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0px-Bulgak_ov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111100"/>
            <a:ext cx="3500462" cy="4778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43608" y="6309320"/>
            <a:ext cx="72922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Виконов</a:t>
            </a:r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Пивоварчук</a:t>
            </a:r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Вадим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Вшанування  </a:t>
            </a:r>
            <a:r>
              <a:rPr lang="uk-UA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пам”яті</a:t>
            </a:r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ulgakov_memorial_brass_thumbna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500174"/>
            <a:ext cx="414340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Пам”ятник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М. Булгакову в місті Києві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56a2_bd17f4d0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571612"/>
            <a:ext cx="3389959" cy="438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329642" cy="2376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Могила письменника на </a:t>
            </a:r>
            <a:r>
              <a:rPr lang="uk-UA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Новодівочому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цвинтарі в Москві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ogila_bulgako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214554"/>
            <a:ext cx="523875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984" y="0"/>
            <a:ext cx="5025170" cy="724942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ЛІТЕРАТУРНИМ ГЕРОЯМ  М.БУЛГАКОВА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kavishnikov_fagot_begemot_Моск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4256930"/>
            <a:ext cx="1906976" cy="2542635"/>
          </a:xfrm>
        </p:spPr>
      </p:pic>
      <p:pic>
        <p:nvPicPr>
          <p:cNvPr id="6" name="Рисунок 5" descr="RIAN_133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56416"/>
            <a:ext cx="2592288" cy="3229893"/>
          </a:xfrm>
          <a:prstGeom prst="rect">
            <a:avLst/>
          </a:prstGeom>
        </p:spPr>
      </p:pic>
      <p:pic>
        <p:nvPicPr>
          <p:cNvPr id="8" name="Рисунок 7" descr="post-40296-1208952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2586" y="673402"/>
            <a:ext cx="2717525" cy="2595236"/>
          </a:xfrm>
          <a:prstGeom prst="rect">
            <a:avLst/>
          </a:prstGeom>
        </p:spPr>
      </p:pic>
      <p:pic>
        <p:nvPicPr>
          <p:cNvPr id="9" name="Рисунок 8" descr="34490480_0_1c45e_1cf0b135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64" y="2072313"/>
            <a:ext cx="2070750" cy="2569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5139" y="3393881"/>
            <a:ext cx="3357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Ларіосику</a:t>
            </a:r>
            <a:r>
              <a:rPr lang="ru-RU" dirty="0"/>
              <a:t> – персонажу роману М. Булгакова “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гвардія</a:t>
            </a:r>
            <a:r>
              <a:rPr lang="ru-RU" dirty="0"/>
              <a:t>” у </a:t>
            </a:r>
            <a:r>
              <a:rPr lang="ru-RU" dirty="0" err="1"/>
              <a:t>Житомирі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490" y="3795265"/>
            <a:ext cx="3032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Коровьеву</a:t>
            </a:r>
            <a:r>
              <a:rPr lang="ru-RU" dirty="0"/>
              <a:t> і коту Бегемоту </a:t>
            </a:r>
            <a:r>
              <a:rPr lang="ru-RU" dirty="0" err="1"/>
              <a:t>розташованої</a:t>
            </a:r>
            <a:r>
              <a:rPr lang="ru-RU" dirty="0"/>
              <a:t> в </a:t>
            </a:r>
            <a:r>
              <a:rPr lang="ru-RU" dirty="0" err="1"/>
              <a:t>Мар'їній</a:t>
            </a:r>
            <a:r>
              <a:rPr lang="ru-RU" dirty="0"/>
              <a:t> Гаю в </a:t>
            </a:r>
            <a:r>
              <a:rPr lang="ru-RU" dirty="0" err="1"/>
              <a:t>Москві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64" y="4718595"/>
            <a:ext cx="3108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Пам'ятник</a:t>
            </a:r>
            <a:r>
              <a:rPr lang="ru-RU" dirty="0"/>
              <a:t> у </a:t>
            </a:r>
            <a:r>
              <a:rPr lang="ru-RU" dirty="0" err="1"/>
              <a:t>Харкові</a:t>
            </a:r>
            <a:r>
              <a:rPr lang="ru-RU" dirty="0"/>
              <a:t>: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Преображенський</a:t>
            </a:r>
            <a:r>
              <a:rPr lang="ru-RU" dirty="0"/>
              <a:t> і Шариков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РУКОПИСИ НЕ ГОРЯТЬ…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ulgak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2795597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1357298"/>
            <a:ext cx="5286412" cy="550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	15 (3)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1891</a:t>
            </a:r>
          </a:p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ru-RU" sz="3200" b="1" dirty="0" smtClean="0">
                <a:solidFill>
                  <a:schemeClr val="tx2"/>
                </a:solidFill>
              </a:rPr>
              <a:t>15  </a:t>
            </a:r>
            <a:r>
              <a:rPr lang="ru-RU" sz="3200" b="1" dirty="0" err="1" smtClean="0">
                <a:solidFill>
                  <a:schemeClr val="tx2"/>
                </a:solidFill>
              </a:rPr>
              <a:t>травня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1891 р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	10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1940 (49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	 СРСР, Москва,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Письменник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був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похований</a:t>
            </a:r>
            <a:r>
              <a:rPr lang="ru-RU" sz="3200" b="1" dirty="0">
                <a:solidFill>
                  <a:schemeClr val="tx2"/>
                </a:solidFill>
              </a:rPr>
              <a:t> на </a:t>
            </a:r>
            <a:r>
              <a:rPr lang="ru-RU" sz="3200" b="1" dirty="0" err="1">
                <a:solidFill>
                  <a:schemeClr val="tx2"/>
                </a:solidFill>
                <a:hlinkClick r:id="rId4" tooltip="Новодівочий цвинтар (Москва)"/>
              </a:rPr>
              <a:t>Новодівочому</a:t>
            </a:r>
            <a:r>
              <a:rPr lang="ru-RU" sz="3200" b="1" dirty="0">
                <a:solidFill>
                  <a:schemeClr val="tx2"/>
                </a:solidFill>
                <a:hlinkClick r:id="rId4" tooltip="Новодівочий цвинтар (Москва)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hlinkClick r:id="rId4" tooltip="Новодівочий цвинтар (Москва)"/>
              </a:rPr>
              <a:t>цвинтарі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прозаїк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БАТЬКИ ПИСЬМЕННИКА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батьк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439737"/>
            <a:ext cx="2357454" cy="2867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Содержимое 13" descr="DrowCalendarRowImageHandler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52120" y="2461906"/>
            <a:ext cx="2785087" cy="2756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2000241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Варвара Михайлівна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360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Опанас Іванович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931" y="5517232"/>
            <a:ext cx="336298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Професор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Київської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духовної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академії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5517232"/>
            <a:ext cx="245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Вчителька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БУДИНОК В КИЄВІ, ДЕ НАРОДИВСЯ БУЛГАКОВ</a:t>
            </a:r>
            <a:b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Вулиця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Воздвіженська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28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714487"/>
            <a:ext cx="8072494" cy="442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ДИТИНСТВО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Булгаков 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1500174"/>
            <a:ext cx="3433503" cy="4773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Буча – улюблене  місце відпочинку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Булгаков 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928802"/>
            <a:ext cx="4909739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Булгаков 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43570" y="1785926"/>
            <a:ext cx="3000396" cy="406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БУЛГАКОВ – СТУДЕНТ </a:t>
            </a:r>
            <a:r>
              <a:rPr lang="uk-UA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ОЛЕКСАНДРІВСЬКОЇ</a:t>
            </a: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ГІМНАЗІЇ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643050"/>
            <a:ext cx="1905266" cy="285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Булгаков 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72330" y="2857496"/>
            <a:ext cx="1857388" cy="331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786058"/>
            <a:ext cx="2381250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ДРУЖИНИ ПИСЬМЕННИКА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лаппа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157984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D:\белозерская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928802"/>
            <a:ext cx="1857388" cy="2584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D:\шиловская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2786058"/>
            <a:ext cx="2218325" cy="2528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57225" y="4357695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Тетяна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Лаппа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4786323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Любов Бєлозерська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5500703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Олена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Шиловська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Твори  М.  Булгакова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714489"/>
            <a:ext cx="5643602" cy="314327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“Оповідання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молодого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лікаря”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“Записки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манжетах”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“Ханський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вогонь”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“Червона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корона”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“Дияволіада”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“Біла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гвардія”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“Дні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Турбіних”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“Майстер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Маргарита”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“Зойчина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квартира”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262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000240"/>
            <a:ext cx="1428750" cy="2238375"/>
          </a:xfrm>
          <a:prstGeom prst="rect">
            <a:avLst/>
          </a:prstGeom>
        </p:spPr>
      </p:pic>
      <p:pic>
        <p:nvPicPr>
          <p:cNvPr id="6" name="Рисунок 5" descr="1272455620_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429132"/>
            <a:ext cx="1428760" cy="1428760"/>
          </a:xfrm>
          <a:prstGeom prst="rect">
            <a:avLst/>
          </a:prstGeom>
        </p:spPr>
      </p:pic>
      <p:pic>
        <p:nvPicPr>
          <p:cNvPr id="8" name="Рисунок 7" descr="1233425076_940106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643051"/>
            <a:ext cx="1503958" cy="2428892"/>
          </a:xfrm>
          <a:prstGeom prst="rect">
            <a:avLst/>
          </a:prstGeom>
        </p:spPr>
      </p:pic>
      <p:pic>
        <p:nvPicPr>
          <p:cNvPr id="9" name="Рисунок 8" descr="02001715.cover_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071942"/>
            <a:ext cx="1143008" cy="1793500"/>
          </a:xfrm>
          <a:prstGeom prst="rect">
            <a:avLst/>
          </a:prstGeom>
        </p:spPr>
      </p:pic>
      <p:pic>
        <p:nvPicPr>
          <p:cNvPr id="10" name="Рисунок 9" descr="1300031438_beg_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714884"/>
            <a:ext cx="1005056" cy="1714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МИХАЙЛО  БУЛГАКОВ</vt:lpstr>
      <vt:lpstr>Презентация PowerPoint</vt:lpstr>
      <vt:lpstr>БАТЬКИ ПИСЬМЕННИКА</vt:lpstr>
      <vt:lpstr>БУДИНОК В КИЄВІ, ДЕ НАРОДИВСЯ БУЛГАКОВ Вулиця Воздвіженська, 28</vt:lpstr>
      <vt:lpstr>ДИТИНСТВО</vt:lpstr>
      <vt:lpstr>Буча – улюблене  місце відпочинку</vt:lpstr>
      <vt:lpstr>БУЛГАКОВ – СТУДЕНТ ОЛЕКСАНДРІВСЬКОЇ ГІМНАЗІЇ</vt:lpstr>
      <vt:lpstr>ДРУЖИНИ ПИСЬМЕННИКА</vt:lpstr>
      <vt:lpstr>Твори  М.  Булгакова</vt:lpstr>
      <vt:lpstr>Вшанування  пам”яті </vt:lpstr>
      <vt:lpstr>Пам”ятник  М. Булгакову в місті Києві</vt:lpstr>
      <vt:lpstr>Могила письменника на Новодівочому цвинтарі в Москві</vt:lpstr>
      <vt:lpstr>ПАМЯТНИКИ ЛІТЕРАТУРНИМ ГЕРОЯМ  М.БУЛГАКОВА</vt:lpstr>
      <vt:lpstr>РУКОПИСИ НЕ ГОРЯТЬ…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БУЛГАКОВ</dc:title>
  <dc:creator>Admin</dc:creator>
  <cp:lastModifiedBy>Max</cp:lastModifiedBy>
  <cp:revision>30</cp:revision>
  <dcterms:created xsi:type="dcterms:W3CDTF">2011-10-17T13:44:03Z</dcterms:created>
  <dcterms:modified xsi:type="dcterms:W3CDTF">2013-12-01T22:28:19Z</dcterms:modified>
</cp:coreProperties>
</file>