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9" r:id="rId3"/>
    <p:sldId id="261" r:id="rId4"/>
    <p:sldId id="264" r:id="rId5"/>
    <p:sldId id="266" r:id="rId6"/>
    <p:sldId id="268" r:id="rId7"/>
    <p:sldId id="267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1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03D2ED-EE83-4BB0-BA07-C79F778924FE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0A5B2D-B688-4DB7-87BC-8C751415BDE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          </a:t>
            </a:r>
            <a:br>
              <a:rPr lang="uk-UA" dirty="0" smtClean="0"/>
            </a:br>
            <a:r>
              <a:rPr lang="uk-UA" dirty="0" smtClean="0"/>
              <a:t>          </a:t>
            </a:r>
            <a:r>
              <a:rPr lang="uk-UA" dirty="0" err="1" smtClean="0"/>
              <a:t>Беніто</a:t>
            </a:r>
            <a:r>
              <a:rPr lang="uk-UA" dirty="0" smtClean="0"/>
              <a:t> Муссоліні</a:t>
            </a:r>
            <a:r>
              <a:rPr lang="ru-RU" dirty="0" smtClean="0"/>
              <a:t>(1883-1945) 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4" name="Рисунок 3" descr="benito-mussoli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643050"/>
            <a:ext cx="3231888" cy="4530592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Смерть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25 квітня 1945-го року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погодився</a:t>
            </a:r>
            <a:r>
              <a:rPr lang="ru-RU" dirty="0" smtClean="0"/>
              <a:t> на переговори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лідерами</a:t>
            </a:r>
            <a:r>
              <a:rPr lang="ru-RU" dirty="0" smtClean="0"/>
              <a:t> </a:t>
            </a:r>
            <a:r>
              <a:rPr lang="ru-RU" dirty="0" err="1" smtClean="0"/>
              <a:t>італійського</a:t>
            </a:r>
            <a:r>
              <a:rPr lang="ru-RU" dirty="0" smtClean="0"/>
              <a:t> </a:t>
            </a:r>
            <a:r>
              <a:rPr lang="ru-RU" dirty="0" err="1" smtClean="0"/>
              <a:t>партизанського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. </a:t>
            </a:r>
            <a:r>
              <a:rPr lang="ru-RU" dirty="0" err="1" smtClean="0"/>
              <a:t>Партизани</a:t>
            </a:r>
            <a:r>
              <a:rPr lang="ru-RU" dirty="0" smtClean="0"/>
              <a:t> </a:t>
            </a:r>
            <a:r>
              <a:rPr lang="ru-RU" dirty="0" smtClean="0"/>
              <a:t>заявили </a:t>
            </a:r>
            <a:r>
              <a:rPr lang="ru-RU" dirty="0" err="1" smtClean="0"/>
              <a:t>Муссоліні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як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визнає</a:t>
            </a:r>
            <a:r>
              <a:rPr lang="ru-RU" dirty="0" smtClean="0"/>
              <a:t> свою </a:t>
            </a:r>
            <a:r>
              <a:rPr lang="ru-RU" dirty="0" err="1" smtClean="0"/>
              <a:t>поразку</a:t>
            </a:r>
            <a:r>
              <a:rPr lang="ru-RU" dirty="0" smtClean="0"/>
              <a:t>, то </a:t>
            </a:r>
            <a:r>
              <a:rPr lang="ru-RU" dirty="0" err="1" smtClean="0"/>
              <a:t>зможе</a:t>
            </a:r>
            <a:r>
              <a:rPr lang="ru-RU" dirty="0" smtClean="0"/>
              <a:t> </a:t>
            </a:r>
            <a:r>
              <a:rPr lang="ru-RU" dirty="0" err="1" smtClean="0"/>
              <a:t>розраховувати</a:t>
            </a:r>
            <a:r>
              <a:rPr lang="ru-RU" dirty="0" smtClean="0"/>
              <a:t> на </a:t>
            </a:r>
            <a:r>
              <a:rPr lang="ru-RU" dirty="0" err="1" smtClean="0"/>
              <a:t>справедливий</a:t>
            </a:r>
            <a:r>
              <a:rPr lang="ru-RU" dirty="0" smtClean="0"/>
              <a:t> суд,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визнали</a:t>
            </a:r>
            <a:r>
              <a:rPr lang="ru-RU" dirty="0" smtClean="0"/>
              <a:t> за ним права </a:t>
            </a:r>
            <a:r>
              <a:rPr lang="ru-RU" dirty="0" err="1" smtClean="0"/>
              <a:t>виставляти</a:t>
            </a:r>
            <a:r>
              <a:rPr lang="ru-RU" dirty="0" smtClean="0"/>
              <a:t> </a:t>
            </a:r>
            <a:r>
              <a:rPr lang="ru-RU" dirty="0" err="1" smtClean="0"/>
              <a:t>будь-які</a:t>
            </a:r>
            <a:r>
              <a:rPr lang="ru-RU" dirty="0" smtClean="0"/>
              <a:t> </a:t>
            </a:r>
            <a:r>
              <a:rPr lang="ru-RU" dirty="0" err="1" smtClean="0"/>
              <a:t>попередні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 Того ж дня </a:t>
            </a:r>
            <a:r>
              <a:rPr lang="ru-RU" dirty="0" err="1" smtClean="0"/>
              <a:t>Комітет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smtClean="0"/>
              <a:t> </a:t>
            </a:r>
            <a:r>
              <a:rPr lang="ru-RU" dirty="0" err="1" smtClean="0"/>
              <a:t>прийняв</a:t>
            </a:r>
            <a:r>
              <a:rPr lang="ru-RU" dirty="0" smtClean="0"/>
              <a:t> </a:t>
            </a:r>
            <a:r>
              <a:rPr lang="ru-RU" dirty="0" err="1" smtClean="0"/>
              <a:t>остаточне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віддав</a:t>
            </a:r>
            <a:r>
              <a:rPr lang="ru-RU" dirty="0" smtClean="0"/>
              <a:t> наказ </a:t>
            </a:r>
            <a:r>
              <a:rPr lang="ru-RU" dirty="0" err="1" smtClean="0"/>
              <a:t>стратити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, як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буде </a:t>
            </a:r>
            <a:r>
              <a:rPr lang="ru-RU" dirty="0" err="1" smtClean="0"/>
              <a:t>схоплено</a:t>
            </a:r>
            <a:r>
              <a:rPr lang="ru-RU" dirty="0" smtClean="0"/>
              <a:t>. 28 квітня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smtClean="0"/>
              <a:t>разом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коханкою</a:t>
            </a:r>
            <a:r>
              <a:rPr lang="ru-RU" dirty="0" smtClean="0"/>
              <a:t> </a:t>
            </a:r>
            <a:r>
              <a:rPr lang="ru-RU" dirty="0" err="1" smtClean="0"/>
              <a:t>Клареттою</a:t>
            </a:r>
            <a:r>
              <a:rPr lang="ru-RU" dirty="0" smtClean="0"/>
              <a:t> </a:t>
            </a:r>
            <a:r>
              <a:rPr lang="ru-RU" dirty="0" err="1" smtClean="0"/>
              <a:t>Петаччі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страчений</a:t>
            </a:r>
            <a:r>
              <a:rPr lang="ru-RU" dirty="0" smtClean="0"/>
              <a:t> </a:t>
            </a:r>
            <a:r>
              <a:rPr lang="ru-RU" dirty="0" err="1" smtClean="0"/>
              <a:t>комуністичним</a:t>
            </a:r>
            <a:r>
              <a:rPr lang="ru-RU" dirty="0" smtClean="0"/>
              <a:t> </a:t>
            </a:r>
            <a:r>
              <a:rPr lang="ru-RU" dirty="0" err="1" smtClean="0"/>
              <a:t>партизанським</a:t>
            </a:r>
            <a:r>
              <a:rPr lang="ru-RU" dirty="0" smtClean="0"/>
              <a:t> загоном</a:t>
            </a:r>
            <a:r>
              <a:rPr lang="ru-RU" dirty="0" smtClean="0"/>
              <a:t>.</a:t>
            </a:r>
            <a:r>
              <a:rPr lang="ru-RU" dirty="0" smtClean="0"/>
              <a:t>  </a:t>
            </a:r>
            <a:r>
              <a:rPr lang="ru-RU" dirty="0" err="1" smtClean="0"/>
              <a:t>Кларі</a:t>
            </a:r>
            <a:r>
              <a:rPr lang="ru-RU" dirty="0" smtClean="0"/>
              <a:t> </a:t>
            </a:r>
            <a:r>
              <a:rPr lang="ru-RU" dirty="0" err="1" smtClean="0"/>
              <a:t>Петаччі</a:t>
            </a:r>
            <a:r>
              <a:rPr lang="ru-RU" dirty="0" smtClean="0"/>
              <a:t> </a:t>
            </a:r>
            <a:r>
              <a:rPr lang="ru-RU" dirty="0" err="1" smtClean="0"/>
              <a:t>партизани</a:t>
            </a:r>
            <a:r>
              <a:rPr lang="ru-RU" dirty="0" smtClean="0"/>
              <a:t> </a:t>
            </a:r>
            <a:r>
              <a:rPr lang="ru-RU" dirty="0" err="1" smtClean="0"/>
              <a:t>запропонували</a:t>
            </a:r>
            <a:r>
              <a:rPr lang="ru-RU" dirty="0" smtClean="0"/>
              <a:t> свободу, </a:t>
            </a:r>
            <a:r>
              <a:rPr lang="ru-RU" dirty="0" err="1" smtClean="0"/>
              <a:t>але</a:t>
            </a:r>
            <a:r>
              <a:rPr lang="ru-RU" dirty="0" smtClean="0"/>
              <a:t> вона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гордістю</a:t>
            </a:r>
            <a:r>
              <a:rPr lang="ru-RU" dirty="0" smtClean="0"/>
              <a:t> </a:t>
            </a:r>
            <a:r>
              <a:rPr lang="ru-RU" dirty="0" err="1" smtClean="0"/>
              <a:t>відповіла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хоче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долю </a:t>
            </a:r>
            <a:r>
              <a:rPr lang="ru-RU" dirty="0" err="1" smtClean="0"/>
              <a:t>коханого</a:t>
            </a:r>
            <a:r>
              <a:rPr lang="ru-RU" dirty="0" smtClean="0"/>
              <a:t>. </a:t>
            </a:r>
            <a:r>
              <a:rPr lang="ru-RU" dirty="0" err="1" smtClean="0"/>
              <a:t>Мертві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</a:t>
            </a:r>
            <a:r>
              <a:rPr lang="ru-RU" dirty="0" smtClean="0"/>
              <a:t>вождя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коханки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шести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фашистських</a:t>
            </a:r>
            <a:r>
              <a:rPr lang="ru-RU" dirty="0" smtClean="0"/>
              <a:t> </a:t>
            </a:r>
            <a:r>
              <a:rPr lang="ru-RU" dirty="0" err="1" smtClean="0"/>
              <a:t>ієрархів</a:t>
            </a:r>
            <a:r>
              <a:rPr lang="ru-RU" dirty="0" smtClean="0"/>
              <a:t>, </a:t>
            </a:r>
            <a:r>
              <a:rPr lang="ru-RU" dirty="0" smtClean="0"/>
              <a:t>перевезли </a:t>
            </a:r>
            <a:r>
              <a:rPr lang="ru-RU" dirty="0" smtClean="0"/>
              <a:t>в </a:t>
            </a:r>
            <a:r>
              <a:rPr lang="ru-RU" dirty="0" err="1" smtClean="0"/>
              <a:t>Мілан</a:t>
            </a:r>
            <a:r>
              <a:rPr lang="ru-RU" dirty="0" smtClean="0"/>
              <a:t>, де </a:t>
            </a:r>
            <a:r>
              <a:rPr lang="ru-RU" dirty="0" err="1" smtClean="0"/>
              <a:t>підвісили</a:t>
            </a:r>
            <a:r>
              <a:rPr lang="ru-RU" dirty="0" smtClean="0"/>
              <a:t> </a:t>
            </a:r>
            <a:r>
              <a:rPr lang="ru-RU" dirty="0" smtClean="0"/>
              <a:t>за ноги </a:t>
            </a:r>
            <a:r>
              <a:rPr lang="ru-RU" dirty="0" smtClean="0"/>
              <a:t>на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Лорето.Обличчя</a:t>
            </a:r>
            <a:r>
              <a:rPr lang="ru-RU" dirty="0" smtClean="0"/>
              <a:t> </a:t>
            </a:r>
            <a:r>
              <a:rPr lang="ru-RU" dirty="0" err="1" smtClean="0"/>
              <a:t>колишнього</a:t>
            </a:r>
            <a:r>
              <a:rPr lang="ru-RU" dirty="0" smtClean="0"/>
              <a:t> </a:t>
            </a:r>
            <a:r>
              <a:rPr lang="ru-RU" dirty="0" smtClean="0"/>
              <a:t>диктатора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спотворене</a:t>
            </a:r>
            <a:r>
              <a:rPr lang="ru-RU" dirty="0" smtClean="0"/>
              <a:t> до </a:t>
            </a:r>
            <a:r>
              <a:rPr lang="ru-RU" dirty="0" err="1" smtClean="0"/>
              <a:t>невпізнання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Цікаві факти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забобонною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страшно </a:t>
            </a:r>
            <a:r>
              <a:rPr lang="ru-RU" dirty="0" err="1" smtClean="0"/>
              <a:t>боявся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уникав</a:t>
            </a:r>
            <a:r>
              <a:rPr lang="ru-RU" dirty="0" smtClean="0"/>
              <a:t> горбунов, </a:t>
            </a:r>
            <a:r>
              <a:rPr lang="ru-RU" dirty="0" err="1" smtClean="0"/>
              <a:t>калік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відкритих</a:t>
            </a:r>
            <a:r>
              <a:rPr lang="ru-RU" dirty="0" smtClean="0"/>
              <a:t> </a:t>
            </a:r>
            <a:r>
              <a:rPr lang="ru-RU" dirty="0" err="1" smtClean="0"/>
              <a:t>парасольок</a:t>
            </a:r>
            <a:r>
              <a:rPr lang="ru-RU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втратити</a:t>
            </a:r>
            <a:r>
              <a:rPr lang="ru-RU" dirty="0" smtClean="0"/>
              <a:t> </a:t>
            </a:r>
            <a:r>
              <a:rPr lang="ru-RU" dirty="0" err="1" smtClean="0"/>
              <a:t>свідомість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запаху ладану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ефіру</a:t>
            </a:r>
            <a:r>
              <a:rPr lang="ru-RU" dirty="0" smtClean="0"/>
              <a:t>, а вид трупа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крові</a:t>
            </a:r>
            <a:r>
              <a:rPr lang="ru-RU" dirty="0" smtClean="0"/>
              <a:t> </a:t>
            </a:r>
            <a:r>
              <a:rPr lang="ru-RU" dirty="0" err="1" smtClean="0"/>
              <a:t>викликали</a:t>
            </a:r>
            <a:r>
              <a:rPr lang="ru-RU" dirty="0" smtClean="0"/>
              <a:t> в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нудоту</a:t>
            </a:r>
            <a:r>
              <a:rPr lang="ru-RU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uk-UA" dirty="0" smtClean="0"/>
              <a:t>Муссоліні мав </a:t>
            </a:r>
            <a:r>
              <a:rPr lang="uk-UA" dirty="0" smtClean="0"/>
              <a:t>багато коханок. </a:t>
            </a:r>
            <a:r>
              <a:rPr lang="uk-UA" dirty="0" smtClean="0"/>
              <a:t>Його фавориткою </a:t>
            </a:r>
            <a:r>
              <a:rPr lang="uk-UA" dirty="0" smtClean="0"/>
              <a:t>була красуня Клара </a:t>
            </a:r>
            <a:r>
              <a:rPr lang="uk-UA" dirty="0" err="1" smtClean="0"/>
              <a:t>Петаччі</a:t>
            </a:r>
            <a:r>
              <a:rPr lang="uk-UA" dirty="0" smtClean="0"/>
              <a:t>. Їхній зв'язок тривав більше 10 років. Муссоліні глибоко любив Клару, але був прив'язаний до своєї сім'ї і не хотів з неї </a:t>
            </a:r>
            <a:r>
              <a:rPr lang="uk-UA" dirty="0" smtClean="0"/>
              <a:t>йти.</a:t>
            </a:r>
          </a:p>
          <a:p>
            <a:pPr>
              <a:buFont typeface="Courier New" pitchFamily="49" charset="0"/>
              <a:buChar char="o"/>
            </a:pP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займався</a:t>
            </a:r>
            <a:r>
              <a:rPr lang="ru-RU" dirty="0" smtClean="0"/>
              <a:t> </a:t>
            </a:r>
            <a:r>
              <a:rPr lang="ru-RU" dirty="0" err="1" smtClean="0"/>
              <a:t>фехтуванням</a:t>
            </a:r>
            <a:r>
              <a:rPr lang="ru-RU" dirty="0" smtClean="0"/>
              <a:t>, </a:t>
            </a:r>
            <a:r>
              <a:rPr lang="ru-RU" dirty="0" err="1" smtClean="0"/>
              <a:t>плаванням</a:t>
            </a:r>
            <a:r>
              <a:rPr lang="ru-RU" dirty="0" smtClean="0"/>
              <a:t>, </a:t>
            </a:r>
            <a:r>
              <a:rPr lang="ru-RU" dirty="0" err="1" smtClean="0"/>
              <a:t>лижами</a:t>
            </a:r>
            <a:r>
              <a:rPr lang="ru-RU" dirty="0" smtClean="0"/>
              <a:t>, </a:t>
            </a:r>
            <a:r>
              <a:rPr lang="ru-RU" dirty="0" err="1" smtClean="0"/>
              <a:t>кінної</a:t>
            </a:r>
            <a:r>
              <a:rPr lang="ru-RU" dirty="0" smtClean="0"/>
              <a:t> </a:t>
            </a:r>
            <a:r>
              <a:rPr lang="ru-RU" dirty="0" err="1" smtClean="0"/>
              <a:t>їздою</a:t>
            </a:r>
            <a:r>
              <a:rPr lang="ru-RU" dirty="0" smtClean="0"/>
              <a:t>, </a:t>
            </a:r>
            <a:r>
              <a:rPr lang="ru-RU" dirty="0" err="1" smtClean="0"/>
              <a:t>здійснював</a:t>
            </a:r>
            <a:r>
              <a:rPr lang="ru-RU" dirty="0" smtClean="0"/>
              <a:t> </a:t>
            </a:r>
            <a:r>
              <a:rPr lang="ru-RU" dirty="0" err="1" smtClean="0"/>
              <a:t>тривалі</a:t>
            </a:r>
            <a:r>
              <a:rPr lang="ru-RU" dirty="0" smtClean="0"/>
              <a:t> </a:t>
            </a:r>
            <a:r>
              <a:rPr lang="ru-RU" dirty="0" err="1" smtClean="0"/>
              <a:t>пробіжки</a:t>
            </a:r>
            <a:r>
              <a:rPr lang="ru-RU" dirty="0" smtClean="0"/>
              <a:t> по пляжу,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пристрасним</a:t>
            </a:r>
            <a:r>
              <a:rPr lang="ru-RU" dirty="0" smtClean="0"/>
              <a:t> </a:t>
            </a:r>
            <a:r>
              <a:rPr lang="ru-RU" dirty="0" err="1" smtClean="0"/>
              <a:t>автомобілістом</a:t>
            </a:r>
            <a:r>
              <a:rPr lang="ru-RU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uk-UA" dirty="0" err="1" smtClean="0"/>
              <a:t>Пропогандував</a:t>
            </a:r>
            <a:r>
              <a:rPr lang="uk-UA" dirty="0" smtClean="0"/>
              <a:t> здоровий спосіб життя, не любив курців і намагався знищити цю звичку в Італії.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kla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57166"/>
            <a:ext cx="1881190" cy="2633666"/>
          </a:xfrm>
          <a:prstGeom prst="rect">
            <a:avLst/>
          </a:prstGeom>
        </p:spPr>
      </p:pic>
      <p:pic>
        <p:nvPicPr>
          <p:cNvPr id="7" name="Рисунок 6" descr="bank_6145_img_200x23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285728"/>
            <a:ext cx="2353640" cy="2706686"/>
          </a:xfrm>
          <a:prstGeom prst="rect">
            <a:avLst/>
          </a:prstGeom>
        </p:spPr>
      </p:pic>
      <p:pic>
        <p:nvPicPr>
          <p:cNvPr id="8" name="Рисунок 7" descr="Cross_mezzegr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794" y="3071810"/>
            <a:ext cx="4714888" cy="3536166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 smtClean="0"/>
              <a:t>            Презентацію підготувала</a:t>
            </a:r>
          </a:p>
          <a:p>
            <a:r>
              <a:rPr lang="uk-UA" dirty="0" smtClean="0"/>
              <a:t>                                     Учениця 10-А класу</a:t>
            </a:r>
          </a:p>
          <a:p>
            <a:r>
              <a:rPr lang="uk-UA" dirty="0" smtClean="0"/>
              <a:t>                                     Ющенко Наталія</a:t>
            </a:r>
            <a:endParaRPr lang="uk-UA" dirty="0" smtClean="0"/>
          </a:p>
          <a:p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                    КІНЕЦЬ!</a:t>
            </a:r>
            <a:br>
              <a:rPr lang="uk-UA" dirty="0" smtClean="0"/>
            </a:br>
            <a:r>
              <a:rPr lang="uk-UA" dirty="0" smtClean="0"/>
              <a:t>кІнець!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Ранні роки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Майбутній фашистський диктатор народився </a:t>
            </a:r>
            <a:r>
              <a:rPr lang="ru-RU" dirty="0" smtClean="0"/>
              <a:t>29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липня</a:t>
            </a:r>
            <a:r>
              <a:rPr lang="ru-RU" dirty="0" smtClean="0"/>
              <a:t> </a:t>
            </a:r>
            <a:r>
              <a:rPr lang="ru-RU" dirty="0" smtClean="0"/>
              <a:t>1883 року в невеликому </a:t>
            </a:r>
            <a:r>
              <a:rPr lang="ru-RU" dirty="0" err="1" smtClean="0"/>
              <a:t>італійському</a:t>
            </a:r>
            <a:r>
              <a:rPr lang="ru-RU" dirty="0" smtClean="0"/>
              <a:t> </a:t>
            </a:r>
            <a:r>
              <a:rPr lang="ru-RU" dirty="0" err="1" smtClean="0"/>
              <a:t>містечку</a:t>
            </a:r>
            <a:r>
              <a:rPr lang="ru-RU" dirty="0" smtClean="0"/>
              <a:t>  в </a:t>
            </a:r>
            <a:r>
              <a:rPr lang="ru-RU" dirty="0" err="1" smtClean="0"/>
              <a:t>сім’ї</a:t>
            </a:r>
            <a:r>
              <a:rPr lang="ru-RU" dirty="0" smtClean="0"/>
              <a:t> коваля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вчительки</a:t>
            </a:r>
            <a:r>
              <a:rPr lang="ru-RU" dirty="0" smtClean="0"/>
              <a:t>. В </a:t>
            </a:r>
            <a:r>
              <a:rPr lang="ru-RU" dirty="0" err="1" smtClean="0"/>
              <a:t>школі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неслухняним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непогано</a:t>
            </a:r>
            <a:r>
              <a:rPr lang="ru-RU" dirty="0" smtClean="0"/>
              <a:t> </a:t>
            </a:r>
            <a:r>
              <a:rPr lang="ru-RU" dirty="0" err="1" smtClean="0"/>
              <a:t>вчився</a:t>
            </a:r>
            <a:r>
              <a:rPr lang="ru-RU" dirty="0" smtClean="0"/>
              <a:t>. В 18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працював</a:t>
            </a:r>
            <a:r>
              <a:rPr lang="ru-RU" dirty="0" smtClean="0"/>
              <a:t> </a:t>
            </a:r>
            <a:r>
              <a:rPr lang="ru-RU" dirty="0" err="1" smtClean="0"/>
              <a:t>вчителем</a:t>
            </a:r>
            <a:r>
              <a:rPr lang="ru-RU" dirty="0" smtClean="0"/>
              <a:t>, та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вигнаний</a:t>
            </a:r>
            <a:r>
              <a:rPr lang="ru-RU" dirty="0" smtClean="0"/>
              <a:t> за </a:t>
            </a:r>
            <a:r>
              <a:rPr lang="ru-RU" dirty="0" err="1" smtClean="0"/>
              <a:t>активну</a:t>
            </a:r>
            <a:r>
              <a:rPr lang="ru-RU" dirty="0" smtClean="0"/>
              <a:t> участь в </a:t>
            </a:r>
            <a:r>
              <a:rPr lang="ru-RU" dirty="0" err="1" smtClean="0"/>
              <a:t>соціалістичному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. </a:t>
            </a:r>
            <a:r>
              <a:rPr lang="ru-RU" dirty="0" err="1" smtClean="0"/>
              <a:t>Беніто</a:t>
            </a:r>
            <a:r>
              <a:rPr lang="ru-RU" dirty="0" smtClean="0"/>
              <a:t> </a:t>
            </a:r>
            <a:r>
              <a:rPr lang="ru-RU" dirty="0" err="1" smtClean="0"/>
              <a:t>домігся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, </a:t>
            </a:r>
            <a:r>
              <a:rPr lang="ru-RU" dirty="0" err="1" smtClean="0"/>
              <a:t>виступаючи</a:t>
            </a:r>
            <a:r>
              <a:rPr lang="ru-RU" dirty="0" smtClean="0"/>
              <a:t> на </a:t>
            </a:r>
            <a:r>
              <a:rPr lang="ru-RU" dirty="0" err="1" smtClean="0"/>
              <a:t>мітингах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публікуючись</a:t>
            </a:r>
            <a:r>
              <a:rPr lang="ru-RU" dirty="0" smtClean="0"/>
              <a:t> в газетах та журналах.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неодноразово</a:t>
            </a:r>
            <a:r>
              <a:rPr lang="ru-RU" dirty="0" smtClean="0"/>
              <a:t> </a:t>
            </a:r>
            <a:r>
              <a:rPr lang="ru-RU" dirty="0" err="1" smtClean="0"/>
              <a:t>заарештований</a:t>
            </a:r>
            <a:r>
              <a:rPr lang="ru-RU" dirty="0" smtClean="0"/>
              <a:t>. </a:t>
            </a:r>
            <a:r>
              <a:rPr lang="ru-RU" dirty="0" smtClean="0"/>
              <a:t>Великий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нього</a:t>
            </a:r>
            <a:r>
              <a:rPr lang="ru-RU" dirty="0" smtClean="0"/>
              <a:t> справили твори </a:t>
            </a:r>
            <a:r>
              <a:rPr lang="ru-RU" dirty="0" smtClean="0"/>
              <a:t>Ніцше та Сореля.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пішов</a:t>
            </a:r>
            <a:r>
              <a:rPr lang="ru-RU" dirty="0" smtClean="0"/>
              <a:t> добровольцем на фронт 1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, де </a:t>
            </a:r>
            <a:r>
              <a:rPr lang="ru-RU" dirty="0" err="1" smtClean="0"/>
              <a:t>був</a:t>
            </a:r>
            <a:r>
              <a:rPr lang="ru-RU" dirty="0" smtClean="0"/>
              <a:t> поранений.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err="1" smtClean="0"/>
              <a:t>Беніто</a:t>
            </a:r>
            <a:r>
              <a:rPr lang="uk-UA" sz="3200" dirty="0" smtClean="0"/>
              <a:t> Муссоліні в  італійській формі, 1917 рік</a:t>
            </a:r>
            <a:endParaRPr lang="ru-RU" sz="3200" dirty="0"/>
          </a:p>
        </p:txBody>
      </p:sp>
      <p:pic>
        <p:nvPicPr>
          <p:cNvPr id="4" name="Содержимое 3" descr="Benito_Mussolini_191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15442" y="1600200"/>
            <a:ext cx="2948066" cy="449580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        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smtClean="0"/>
              <a:t>фашизму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      В листопаді 1914 року Муссоліні заснував газету </a:t>
            </a:r>
            <a:r>
              <a:rPr lang="uk-UA" dirty="0" err="1" smtClean="0"/>
              <a:t>“Народ</a:t>
            </a:r>
            <a:r>
              <a:rPr lang="uk-UA" dirty="0" smtClean="0"/>
              <a:t> </a:t>
            </a:r>
            <a:r>
              <a:rPr lang="uk-UA" dirty="0" err="1" smtClean="0"/>
              <a:t>Італії”</a:t>
            </a:r>
            <a:r>
              <a:rPr lang="uk-UA" dirty="0" smtClean="0"/>
              <a:t> та </a:t>
            </a:r>
            <a:r>
              <a:rPr lang="uk-UA" dirty="0" err="1" smtClean="0"/>
              <a:t>провійськову</a:t>
            </a:r>
            <a:r>
              <a:rPr lang="uk-UA" dirty="0" smtClean="0"/>
              <a:t> групу. Він сподівався, що війна призведе до розпаду суспільства і в хаосі він зможе прийти до влади. </a:t>
            </a:r>
            <a:r>
              <a:rPr lang="ru-RU" dirty="0" smtClean="0"/>
              <a:t> </a:t>
            </a:r>
            <a:r>
              <a:rPr lang="ru-RU" dirty="0" err="1" smtClean="0"/>
              <a:t>Термін</a:t>
            </a:r>
            <a:r>
              <a:rPr lang="ru-RU" dirty="0" smtClean="0"/>
              <a:t> </a:t>
            </a:r>
            <a:r>
              <a:rPr lang="ru-RU" b="1" dirty="0" smtClean="0"/>
              <a:t>фашизм</a:t>
            </a:r>
            <a:r>
              <a:rPr lang="ru-RU" dirty="0" smtClean="0"/>
              <a:t> 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виводив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слова </a:t>
            </a:r>
            <a:r>
              <a:rPr lang="de-DE" i="1" dirty="0" err="1" smtClean="0"/>
              <a:t>fasces</a:t>
            </a:r>
            <a:r>
              <a:rPr lang="uk-UA" i="1" dirty="0" smtClean="0"/>
              <a:t>, </a:t>
            </a:r>
            <a:r>
              <a:rPr lang="uk-UA" dirty="0" smtClean="0"/>
              <a:t>що в перекладі означає  зв’язка прутів, яка є символом влади.</a:t>
            </a:r>
            <a:r>
              <a:rPr lang="ru-RU" dirty="0" smtClean="0"/>
              <a:t> Фашизм став для </a:t>
            </a:r>
            <a:r>
              <a:rPr lang="ru-RU" dirty="0" err="1" smtClean="0"/>
              <a:t>італійців</a:t>
            </a:r>
            <a:r>
              <a:rPr lang="ru-RU" dirty="0" smtClean="0"/>
              <a:t> символом </a:t>
            </a:r>
            <a:r>
              <a:rPr lang="ru-RU" dirty="0" err="1" smtClean="0"/>
              <a:t>сили</a:t>
            </a:r>
            <a:r>
              <a:rPr lang="ru-RU" dirty="0" smtClean="0"/>
              <a:t> та порядку</a:t>
            </a:r>
            <a:r>
              <a:rPr lang="ru-RU" dirty="0" smtClean="0"/>
              <a:t>. 23 </a:t>
            </a:r>
            <a:r>
              <a:rPr lang="ru-RU" dirty="0" err="1" smtClean="0"/>
              <a:t>березня</a:t>
            </a:r>
            <a:r>
              <a:rPr lang="ru-RU" dirty="0" smtClean="0"/>
              <a:t> 1919 року </a:t>
            </a:r>
            <a:r>
              <a:rPr lang="ru-RU" dirty="0" err="1" smtClean="0"/>
              <a:t>відбулися</a:t>
            </a:r>
            <a:r>
              <a:rPr lang="ru-RU" dirty="0" smtClean="0"/>
              <a:t> </a:t>
            </a:r>
            <a:r>
              <a:rPr lang="ru-RU" dirty="0" err="1" smtClean="0"/>
              <a:t>збори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«</a:t>
            </a:r>
            <a:r>
              <a:rPr lang="ru-RU" dirty="0" err="1" smtClean="0"/>
              <a:t>Бойовий</a:t>
            </a:r>
            <a:r>
              <a:rPr lang="ru-RU" dirty="0" smtClean="0"/>
              <a:t> союз». </a:t>
            </a:r>
            <a:r>
              <a:rPr lang="ru-RU" dirty="0" err="1" smtClean="0"/>
              <a:t>Провалисвишь</a:t>
            </a:r>
            <a:r>
              <a:rPr lang="ru-RU" dirty="0" smtClean="0"/>
              <a:t> на </a:t>
            </a:r>
            <a:r>
              <a:rPr lang="ru-RU" dirty="0" err="1" smtClean="0"/>
              <a:t>виборах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пройшов</a:t>
            </a:r>
            <a:r>
              <a:rPr lang="ru-RU" dirty="0" smtClean="0"/>
              <a:t> до парламенту 1921 року, ставши членом правого </a:t>
            </a:r>
            <a:r>
              <a:rPr lang="ru-RU" dirty="0" err="1" smtClean="0"/>
              <a:t>крила</a:t>
            </a:r>
            <a:r>
              <a:rPr lang="ru-RU" dirty="0" smtClean="0"/>
              <a:t>. До 1922 року </a:t>
            </a:r>
            <a:r>
              <a:rPr lang="ru-RU" dirty="0" err="1" smtClean="0"/>
              <a:t>партія</a:t>
            </a:r>
            <a:r>
              <a:rPr lang="ru-RU" dirty="0" smtClean="0"/>
              <a:t> </a:t>
            </a:r>
            <a:r>
              <a:rPr lang="ru-RU" dirty="0" err="1" smtClean="0"/>
              <a:t>фашистів</a:t>
            </a:r>
            <a:r>
              <a:rPr lang="ru-RU" dirty="0" smtClean="0"/>
              <a:t> стала </a:t>
            </a:r>
            <a:r>
              <a:rPr lang="ru-RU" dirty="0" err="1" smtClean="0"/>
              <a:t>настільки</a:t>
            </a:r>
            <a:r>
              <a:rPr lang="ru-RU" dirty="0" smtClean="0"/>
              <a:t> сильною та потужною, </a:t>
            </a:r>
            <a:r>
              <a:rPr lang="ru-RU" dirty="0" err="1" smtClean="0"/>
              <a:t>що</a:t>
            </a:r>
            <a:r>
              <a:rPr lang="ru-RU" dirty="0" smtClean="0"/>
              <a:t> король </a:t>
            </a:r>
            <a:r>
              <a:rPr lang="ru-RU" dirty="0" err="1" smtClean="0"/>
              <a:t>Італії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змушений</a:t>
            </a:r>
            <a:r>
              <a:rPr lang="ru-RU" dirty="0" smtClean="0"/>
              <a:t> </a:t>
            </a:r>
            <a:r>
              <a:rPr lang="ru-RU" dirty="0" err="1" smtClean="0"/>
              <a:t>проголосити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прем’єр-міністром</a:t>
            </a:r>
            <a:r>
              <a:rPr lang="ru-RU" dirty="0" smtClean="0"/>
              <a:t>. Таким чином,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наймолодшим</a:t>
            </a:r>
            <a:r>
              <a:rPr lang="ru-RU" dirty="0" smtClean="0"/>
              <a:t> </a:t>
            </a:r>
            <a:r>
              <a:rPr lang="ru-RU" dirty="0" err="1" smtClean="0"/>
              <a:t>прем’єр-міністром</a:t>
            </a:r>
            <a:r>
              <a:rPr lang="ru-RU" dirty="0" smtClean="0"/>
              <a:t> за всю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Італії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</a:t>
            </a:r>
            <a:r>
              <a:rPr lang="uk-UA" dirty="0" err="1" smtClean="0"/>
              <a:t>“Марш</a:t>
            </a:r>
            <a:r>
              <a:rPr lang="uk-UA" dirty="0" smtClean="0"/>
              <a:t> на </a:t>
            </a:r>
            <a:r>
              <a:rPr lang="uk-UA" dirty="0" err="1" smtClean="0"/>
              <a:t>Рим”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27 жовтня 1922 року розпочався масовий похід на Рим прихильників фашистської </a:t>
            </a:r>
            <a:r>
              <a:rPr lang="uk-UA" dirty="0" smtClean="0"/>
              <a:t>партії. Після цієї події </a:t>
            </a:r>
            <a:r>
              <a:rPr lang="uk-UA" dirty="0" err="1" smtClean="0"/>
              <a:t>Беніто</a:t>
            </a:r>
            <a:r>
              <a:rPr lang="uk-UA" dirty="0" smtClean="0"/>
              <a:t> Муссоліні стає диктатором і влада переходить до фашистів.</a:t>
            </a:r>
            <a:endParaRPr lang="ru-RU" dirty="0"/>
          </a:p>
        </p:txBody>
      </p:sp>
      <p:pic>
        <p:nvPicPr>
          <p:cNvPr id="5" name="Содержимое 4" descr="Muss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14678" y="1885086"/>
            <a:ext cx="4929222" cy="3972806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Правління диктатури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/>
              <a:t>     1926 року Муссоліні остаточно знищив опозицію: був прийнятий закон, який утверджував, що всі політичні партії, окрім фашистської, заборонялися і розпускалися. В Італії остаточно сформувалася відкрита фашистська диктатура: були відмінені всі демократичні свободи, заборонені профспілки. Муссоліні назвав свій режим тоталітарним. В 1930-х роках була створена нова поліція. </a:t>
            </a:r>
            <a:r>
              <a:rPr lang="uk-UA" dirty="0" smtClean="0"/>
              <a:t>В</a:t>
            </a:r>
            <a:r>
              <a:rPr lang="uk-UA" dirty="0" smtClean="0"/>
              <a:t> той же час економіка стабілізувалася, зменшилося безробіття завдяки створенню нових робочих місць.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Зовнішня політика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політиці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перейшов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пацифістського</a:t>
            </a:r>
            <a:r>
              <a:rPr lang="ru-RU" dirty="0" smtClean="0"/>
              <a:t> </a:t>
            </a:r>
            <a:r>
              <a:rPr lang="ru-RU" dirty="0" err="1" smtClean="0"/>
              <a:t>антиімперіалізму</a:t>
            </a:r>
            <a:r>
              <a:rPr lang="ru-RU" dirty="0" smtClean="0"/>
              <a:t> до </a:t>
            </a:r>
            <a:r>
              <a:rPr lang="ru-RU" dirty="0" err="1" smtClean="0"/>
              <a:t>крайньої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агресивного</a:t>
            </a:r>
            <a:r>
              <a:rPr lang="ru-RU" dirty="0" smtClean="0"/>
              <a:t> </a:t>
            </a:r>
            <a:r>
              <a:rPr lang="ru-RU" dirty="0" err="1" smtClean="0"/>
              <a:t>націоналізму</a:t>
            </a:r>
            <a:r>
              <a:rPr lang="ru-RU" dirty="0" smtClean="0"/>
              <a:t>. Одним </a:t>
            </a:r>
            <a:r>
              <a:rPr lang="ru-RU" dirty="0" err="1" smtClean="0"/>
              <a:t>із</a:t>
            </a:r>
            <a:r>
              <a:rPr lang="ru-RU" dirty="0" smtClean="0"/>
              <a:t> перших </a:t>
            </a:r>
            <a:r>
              <a:rPr lang="ru-RU" dirty="0" err="1" smtClean="0"/>
              <a:t>прикладів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бомбардування</a:t>
            </a:r>
            <a:r>
              <a:rPr lang="ru-RU" dirty="0" smtClean="0"/>
              <a:t> Корфу 1923 </a:t>
            </a:r>
            <a:r>
              <a:rPr lang="ru-RU" dirty="0" smtClean="0"/>
              <a:t>року. </a:t>
            </a:r>
            <a:r>
              <a:rPr lang="ru-RU" dirty="0" smtClean="0"/>
              <a:t> </a:t>
            </a:r>
            <a:r>
              <a:rPr lang="ru-RU" dirty="0" err="1" smtClean="0"/>
              <a:t>Після</a:t>
            </a:r>
            <a:r>
              <a:rPr lang="ru-RU" dirty="0" smtClean="0"/>
              <a:t> того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встановив</a:t>
            </a:r>
            <a:r>
              <a:rPr lang="ru-RU" dirty="0" smtClean="0"/>
              <a:t> </a:t>
            </a:r>
            <a:r>
              <a:rPr lang="ru-RU" dirty="0" err="1" smtClean="0"/>
              <a:t>маріонетковий</a:t>
            </a:r>
            <a:r>
              <a:rPr lang="ru-RU" dirty="0" smtClean="0"/>
              <a:t> режим в Албанії та </a:t>
            </a:r>
            <a:r>
              <a:rPr lang="ru-RU" dirty="0" err="1" smtClean="0"/>
              <a:t>завоював</a:t>
            </a:r>
            <a:r>
              <a:rPr lang="ru-RU" dirty="0" smtClean="0"/>
              <a:t> Лівію.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мрією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 Середземне </a:t>
            </a:r>
            <a:r>
              <a:rPr lang="ru-RU" dirty="0" smtClean="0"/>
              <a:t>море</a:t>
            </a:r>
            <a:r>
              <a:rPr lang="uk-UA" dirty="0" smtClean="0"/>
              <a:t> </a:t>
            </a:r>
            <a:r>
              <a:rPr lang="de-DE" dirty="0" smtClean="0"/>
              <a:t>«</a:t>
            </a:r>
            <a:r>
              <a:rPr lang="ru-RU" dirty="0" smtClean="0"/>
              <a:t>нашим морем</a:t>
            </a:r>
            <a:r>
              <a:rPr lang="ru-RU" dirty="0" smtClean="0"/>
              <a:t>».  У </a:t>
            </a:r>
            <a:r>
              <a:rPr lang="ru-RU" dirty="0" err="1" smtClean="0"/>
              <a:t>травні</a:t>
            </a:r>
            <a:r>
              <a:rPr lang="ru-RU" dirty="0" smtClean="0"/>
              <a:t> 1939 року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підписаний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Сталевий</a:t>
            </a:r>
            <a:r>
              <a:rPr lang="ru-RU" dirty="0" smtClean="0"/>
              <a:t> пакт» 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smtClean="0"/>
              <a:t>Гітлером.</a:t>
            </a:r>
            <a:r>
              <a:rPr lang="ru-RU" dirty="0" smtClean="0"/>
              <a:t> На Мюнхенській </a:t>
            </a:r>
            <a:r>
              <a:rPr lang="ru-RU" dirty="0" err="1" smtClean="0"/>
              <a:t>конференції</a:t>
            </a:r>
            <a:r>
              <a:rPr lang="ru-RU" dirty="0" smtClean="0"/>
              <a:t> 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проголосив,що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до миру в </a:t>
            </a:r>
            <a:r>
              <a:rPr lang="ru-RU" dirty="0" err="1" smtClean="0"/>
              <a:t>Європі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почав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нацистську</a:t>
            </a:r>
            <a:r>
              <a:rPr lang="ru-RU" dirty="0" smtClean="0"/>
              <a:t> </a:t>
            </a:r>
            <a:r>
              <a:rPr lang="ru-RU" dirty="0" err="1" smtClean="0"/>
              <a:t>політику</a:t>
            </a:r>
            <a:r>
              <a:rPr lang="ru-RU" dirty="0" smtClean="0"/>
              <a:t>, яка </a:t>
            </a:r>
            <a:r>
              <a:rPr lang="ru-RU" dirty="0" err="1" smtClean="0"/>
              <a:t>призвела</a:t>
            </a:r>
            <a:r>
              <a:rPr lang="ru-RU" dirty="0" smtClean="0"/>
              <a:t> до </a:t>
            </a:r>
            <a:r>
              <a:rPr lang="ru-RU" dirty="0" err="1" smtClean="0"/>
              <a:t>переслідування</a:t>
            </a:r>
            <a:r>
              <a:rPr lang="ru-RU" dirty="0" smtClean="0"/>
              <a:t> </a:t>
            </a:r>
            <a:r>
              <a:rPr lang="ru-RU" dirty="0" err="1" smtClean="0"/>
              <a:t>євреїв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Содержимое 8" descr="myssol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1714488"/>
            <a:ext cx="2828924" cy="4455555"/>
          </a:xfrm>
        </p:spPr>
      </p:pic>
      <p:pic>
        <p:nvPicPr>
          <p:cNvPr id="10" name="Содержимое 9" descr="Benito_Mussolini_and_Adolf_Hitler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857752" y="1857364"/>
            <a:ext cx="3167414" cy="4244477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2 Світова війна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smtClean="0"/>
              <a:t>15-ти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проповідував</a:t>
            </a:r>
            <a:r>
              <a:rPr lang="ru-RU" dirty="0" smtClean="0"/>
              <a:t> </a:t>
            </a:r>
            <a:r>
              <a:rPr lang="ru-RU" dirty="0" err="1" smtClean="0"/>
              <a:t>принади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та </a:t>
            </a:r>
            <a:r>
              <a:rPr lang="ru-RU" dirty="0" err="1" smtClean="0"/>
              <a:t>військову</a:t>
            </a:r>
            <a:r>
              <a:rPr lang="ru-RU" dirty="0" smtClean="0"/>
              <a:t> </a:t>
            </a:r>
            <a:r>
              <a:rPr lang="ru-RU" dirty="0" err="1" smtClean="0"/>
              <a:t>готовність</a:t>
            </a:r>
            <a:r>
              <a:rPr lang="ru-RU" dirty="0" smtClean="0"/>
              <a:t> </a:t>
            </a:r>
            <a:r>
              <a:rPr lang="ru-RU" dirty="0" err="1" smtClean="0"/>
              <a:t>Італії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війська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абсолютно не </a:t>
            </a:r>
            <a:r>
              <a:rPr lang="ru-RU" dirty="0" err="1" smtClean="0"/>
              <a:t>готові</a:t>
            </a:r>
            <a:r>
              <a:rPr lang="ru-RU" dirty="0" smtClean="0"/>
              <a:t>, коли </a:t>
            </a:r>
            <a:r>
              <a:rPr lang="ru-RU" dirty="0" err="1" smtClean="0"/>
              <a:t>вторгнення</a:t>
            </a:r>
            <a:r>
              <a:rPr lang="ru-RU" dirty="0" smtClean="0"/>
              <a:t> </a:t>
            </a:r>
            <a:r>
              <a:rPr lang="ru-RU" dirty="0" err="1" smtClean="0"/>
              <a:t>Гітлера</a:t>
            </a:r>
            <a:r>
              <a:rPr lang="ru-RU" dirty="0" smtClean="0"/>
              <a:t> в Польщу </a:t>
            </a:r>
            <a:r>
              <a:rPr lang="ru-RU" dirty="0" err="1" smtClean="0"/>
              <a:t>призвело</a:t>
            </a:r>
            <a:r>
              <a:rPr lang="ru-RU" dirty="0" smtClean="0"/>
              <a:t> до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вирішив</a:t>
            </a:r>
            <a:r>
              <a:rPr lang="ru-RU" dirty="0" smtClean="0"/>
              <a:t> не </a:t>
            </a:r>
            <a:r>
              <a:rPr lang="ru-RU" dirty="0" err="1" smtClean="0"/>
              <a:t>втручатися</a:t>
            </a:r>
            <a:r>
              <a:rPr lang="ru-RU" dirty="0" smtClean="0"/>
              <a:t>, доки не стане ясно,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виграє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оголосив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червні</a:t>
            </a:r>
            <a:r>
              <a:rPr lang="ru-RU" dirty="0" smtClean="0"/>
              <a:t> 1940-го року, </a:t>
            </a:r>
            <a:r>
              <a:rPr lang="ru-RU" dirty="0" err="1" smtClean="0"/>
              <a:t>сподіваючись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війна</a:t>
            </a:r>
            <a:r>
              <a:rPr lang="ru-RU" dirty="0" smtClean="0"/>
              <a:t> </a:t>
            </a:r>
            <a:r>
              <a:rPr lang="ru-RU" dirty="0" err="1" smtClean="0"/>
              <a:t>триватиме</a:t>
            </a:r>
            <a:r>
              <a:rPr lang="ru-RU" dirty="0" smtClean="0"/>
              <a:t> не </a:t>
            </a:r>
            <a:r>
              <a:rPr lang="ru-RU" dirty="0" err="1" smtClean="0"/>
              <a:t>довше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тижнів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напад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Грецію</a:t>
            </a:r>
            <a:r>
              <a:rPr lang="ru-RU" dirty="0" smtClean="0"/>
              <a:t> в </a:t>
            </a:r>
            <a:r>
              <a:rPr lang="ru-RU" dirty="0" err="1" smtClean="0"/>
              <a:t>жовтні</a:t>
            </a:r>
            <a:r>
              <a:rPr lang="ru-RU" dirty="0" smtClean="0"/>
              <a:t> </a:t>
            </a:r>
            <a:r>
              <a:rPr lang="ru-RU" dirty="0" err="1" smtClean="0"/>
              <a:t>продемонстрував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не </a:t>
            </a:r>
            <a:r>
              <a:rPr lang="ru-RU" dirty="0" err="1" smtClean="0"/>
              <a:t>зробив</a:t>
            </a:r>
            <a:r>
              <a:rPr lang="ru-RU" dirty="0" smtClean="0"/>
              <a:t> для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ефективної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,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не </a:t>
            </a:r>
            <a:r>
              <a:rPr lang="ru-RU" dirty="0" err="1" smtClean="0"/>
              <a:t>залишалося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слідом</a:t>
            </a:r>
            <a:r>
              <a:rPr lang="ru-RU" dirty="0" smtClean="0"/>
              <a:t> за Гітлером </a:t>
            </a:r>
            <a:r>
              <a:rPr lang="ru-RU" dirty="0" err="1" smtClean="0"/>
              <a:t>проголосити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 </a:t>
            </a:r>
            <a:r>
              <a:rPr lang="ru-RU" dirty="0" err="1" smtClean="0"/>
              <a:t>Радянському</a:t>
            </a:r>
            <a:r>
              <a:rPr lang="ru-RU" dirty="0" smtClean="0"/>
              <a:t> </a:t>
            </a:r>
            <a:r>
              <a:rPr lang="ru-RU" dirty="0" smtClean="0"/>
              <a:t>Союзу </a:t>
            </a:r>
            <a:r>
              <a:rPr lang="ru-RU" dirty="0" smtClean="0"/>
              <a:t>та</a:t>
            </a:r>
            <a:r>
              <a:rPr lang="ru-RU" dirty="0" smtClean="0"/>
              <a:t> </a:t>
            </a:r>
            <a:r>
              <a:rPr lang="ru-RU" dirty="0" err="1" smtClean="0"/>
              <a:t>Сполученим</a:t>
            </a:r>
            <a:r>
              <a:rPr lang="ru-RU" dirty="0" smtClean="0"/>
              <a:t> Штатам </a:t>
            </a:r>
            <a:r>
              <a:rPr lang="ru-RU" dirty="0" smtClean="0"/>
              <a:t>Америки. </a:t>
            </a:r>
            <a:r>
              <a:rPr lang="ru-RU" dirty="0" err="1" smtClean="0"/>
              <a:t>Тож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соратників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відвернулася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нього</a:t>
            </a:r>
            <a:r>
              <a:rPr lang="ru-RU" dirty="0" smtClean="0"/>
              <a:t> на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фашистській</a:t>
            </a:r>
            <a:r>
              <a:rPr lang="ru-RU" dirty="0" smtClean="0"/>
              <a:t> </a:t>
            </a:r>
            <a:r>
              <a:rPr lang="ru-RU" dirty="0" err="1" smtClean="0"/>
              <a:t>раді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дозволило королю </a:t>
            </a:r>
            <a:r>
              <a:rPr lang="ru-RU" dirty="0" err="1" smtClean="0"/>
              <a:t>відправити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у </a:t>
            </a:r>
            <a:r>
              <a:rPr lang="ru-RU" dirty="0" err="1" smtClean="0"/>
              <a:t>відставку</a:t>
            </a:r>
            <a:r>
              <a:rPr lang="ru-RU" dirty="0" smtClean="0"/>
              <a:t> та </a:t>
            </a:r>
            <a:r>
              <a:rPr lang="ru-RU" dirty="0" err="1" smtClean="0"/>
              <a:t>заарештувати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482</TotalTime>
  <Words>372</Words>
  <Application>Microsoft Office PowerPoint</Application>
  <PresentationFormat>Экран (4:3)</PresentationFormat>
  <Paragraphs>27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                      Беніто Муссоліні(1883-1945)  </vt:lpstr>
      <vt:lpstr>Ранні роки</vt:lpstr>
      <vt:lpstr>Беніто Муссоліні в  італійській формі, 1917 рік</vt:lpstr>
      <vt:lpstr>           Народження фашизму </vt:lpstr>
      <vt:lpstr>              “Марш на Рим”</vt:lpstr>
      <vt:lpstr>Правління диктатури</vt:lpstr>
      <vt:lpstr>         Зовнішня політика</vt:lpstr>
      <vt:lpstr>Слайд 8</vt:lpstr>
      <vt:lpstr>          2 Світова війна</vt:lpstr>
      <vt:lpstr>                   Смерть </vt:lpstr>
      <vt:lpstr>            Цікаві факти</vt:lpstr>
      <vt:lpstr>Слайд 12</vt:lpstr>
      <vt:lpstr>                     КІНЕЦЬ! кІнець!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VT</dc:creator>
  <cp:lastModifiedBy>VT</cp:lastModifiedBy>
  <cp:revision>28</cp:revision>
  <dcterms:created xsi:type="dcterms:W3CDTF">2013-01-14T09:16:34Z</dcterms:created>
  <dcterms:modified xsi:type="dcterms:W3CDTF">2013-01-14T17:18:54Z</dcterms:modified>
</cp:coreProperties>
</file>