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D7B012-BE6E-419E-88D7-D40D4036CB47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98AA4A-19C0-4CCB-A528-1E9EAD612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549228" cy="135018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Габріель </a:t>
            </a:r>
            <a:r>
              <a:rPr lang="uk-UA" dirty="0" err="1" smtClean="0">
                <a:solidFill>
                  <a:schemeClr val="accent4">
                    <a:lumMod val="75000"/>
                  </a:schemeClr>
                </a:solidFill>
              </a:rPr>
              <a:t>Гарсія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4">
                    <a:lumMod val="75000"/>
                  </a:schemeClr>
                </a:solidFill>
              </a:rPr>
              <a:t>Меркес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“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Стариган з крилами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”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31" name="Picture 7" descr="C:\Users\Home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7246" y="1772816"/>
            <a:ext cx="3435048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1026006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16184663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1077" y="1112165"/>
            <a:ext cx="3531705" cy="446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16632"/>
            <a:ext cx="3779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err="1" smtClean="0"/>
              <a:t>Крила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це</a:t>
            </a:r>
            <a:r>
              <a:rPr lang="ru-RU" b="1" i="1" dirty="0" smtClean="0"/>
              <a:t> символ духовного </a:t>
            </a:r>
            <a:r>
              <a:rPr lang="ru-RU" b="1" i="1" dirty="0" err="1" smtClean="0"/>
              <a:t>злету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людини</a:t>
            </a:r>
            <a:r>
              <a:rPr lang="ru-RU" b="1" i="1" dirty="0" smtClean="0"/>
              <a:t>.</a:t>
            </a:r>
          </a:p>
          <a:p>
            <a:pPr algn="r"/>
            <a:r>
              <a:rPr lang="ru-RU" b="1" i="1" dirty="0" smtClean="0"/>
              <a:t>Л. Ромащенко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32782" y="5380672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/>
              <a:t>Дитині</a:t>
            </a:r>
            <a:r>
              <a:rPr lang="ru-RU" b="1" i="1" dirty="0" smtClean="0"/>
              <a:t> я б дав </a:t>
            </a:r>
            <a:r>
              <a:rPr lang="ru-RU" b="1" i="1" dirty="0" err="1" smtClean="0"/>
              <a:t>крила</a:t>
            </a:r>
            <a:r>
              <a:rPr lang="ru-RU" b="1" i="1" dirty="0" smtClean="0"/>
              <a:t> і сам </a:t>
            </a:r>
            <a:r>
              <a:rPr lang="ru-RU" b="1" i="1" dirty="0" err="1" smtClean="0"/>
              <a:t>би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навчив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її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літати</a:t>
            </a:r>
            <a:r>
              <a:rPr lang="ru-RU" b="1" i="1" dirty="0" smtClean="0"/>
              <a:t>.</a:t>
            </a:r>
            <a:br>
              <a:rPr lang="ru-RU" b="1" i="1" dirty="0" smtClean="0"/>
            </a:br>
            <a:r>
              <a:rPr lang="ru-RU" b="1" i="1" dirty="0" smtClean="0"/>
              <a:t>Г. Маркес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80653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125113" cy="924475"/>
          </a:xfrm>
        </p:spPr>
        <p:txBody>
          <a:bodyPr/>
          <a:lstStyle/>
          <a:p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Біографія </a:t>
            </a:r>
            <a:r>
              <a:rPr lang="uk-UA" b="1" dirty="0" err="1">
                <a:solidFill>
                  <a:schemeClr val="accent4">
                    <a:lumMod val="75000"/>
                  </a:schemeClr>
                </a:solidFill>
              </a:rPr>
              <a:t>Гарсія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Маркеса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uk-UA" b="1" dirty="0">
                <a:solidFill>
                  <a:schemeClr val="accent4">
                    <a:lumMod val="75000"/>
                  </a:schemeClr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Home\Desktop\news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333375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11911" y="1356154"/>
            <a:ext cx="58102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/>
              <a:t>Ґабріель</a:t>
            </a:r>
            <a:r>
              <a:rPr lang="ru-RU" sz="1600" dirty="0"/>
              <a:t> </a:t>
            </a:r>
            <a:r>
              <a:rPr lang="ru-RU" sz="1600" dirty="0" err="1"/>
              <a:t>Ґарсіа</a:t>
            </a:r>
            <a:r>
              <a:rPr lang="ru-RU" sz="1600" dirty="0"/>
              <a:t> Маркес </a:t>
            </a:r>
            <a:r>
              <a:rPr lang="ru-RU" sz="1600" dirty="0" err="1"/>
              <a:t>народився</a:t>
            </a:r>
            <a:r>
              <a:rPr lang="ru-RU" sz="1600" dirty="0"/>
              <a:t> 6 </a:t>
            </a:r>
            <a:r>
              <a:rPr lang="ru-RU" sz="1600" dirty="0" err="1"/>
              <a:t>березня</a:t>
            </a:r>
            <a:r>
              <a:rPr lang="ru-RU" sz="1600" dirty="0"/>
              <a:t> 1928 р. у </a:t>
            </a:r>
            <a:r>
              <a:rPr lang="ru-RU" sz="1600" dirty="0" err="1"/>
              <a:t>містечку</a:t>
            </a:r>
            <a:r>
              <a:rPr lang="ru-RU" sz="1600" dirty="0"/>
              <a:t> </a:t>
            </a:r>
            <a:r>
              <a:rPr lang="ru-RU" sz="1600" dirty="0" err="1"/>
              <a:t>Аракатака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неподалік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атлантичного</a:t>
            </a:r>
            <a:r>
              <a:rPr lang="ru-RU" sz="1600" dirty="0"/>
              <a:t> </a:t>
            </a:r>
            <a:r>
              <a:rPr lang="ru-RU" sz="1600" dirty="0" err="1"/>
              <a:t>узбережжя</a:t>
            </a:r>
            <a:r>
              <a:rPr lang="ru-RU" sz="1600" dirty="0"/>
              <a:t> </a:t>
            </a:r>
            <a:r>
              <a:rPr lang="ru-RU" sz="1600" dirty="0" err="1"/>
              <a:t>Колумбії</a:t>
            </a:r>
            <a:r>
              <a:rPr lang="ru-RU" sz="1600" dirty="0"/>
              <a:t>. </a:t>
            </a:r>
            <a:r>
              <a:rPr lang="ru-RU" sz="1600" dirty="0" err="1"/>
              <a:t>Сімейні</a:t>
            </a:r>
            <a:r>
              <a:rPr lang="ru-RU" sz="1600" dirty="0"/>
              <a:t> </a:t>
            </a:r>
            <a:r>
              <a:rPr lang="ru-RU" sz="1600" dirty="0" err="1"/>
              <a:t>обставини</a:t>
            </a:r>
            <a:r>
              <a:rPr lang="ru-RU" sz="1600" dirty="0"/>
              <a:t> </a:t>
            </a:r>
            <a:r>
              <a:rPr lang="ru-RU" sz="1600" dirty="0" err="1"/>
              <a:t>склалися</a:t>
            </a:r>
            <a:r>
              <a:rPr lang="ru-RU" sz="1600" dirty="0"/>
              <a:t> так, </a:t>
            </a:r>
            <a:r>
              <a:rPr lang="ru-RU" sz="1600" dirty="0" err="1"/>
              <a:t>що</a:t>
            </a:r>
            <a:r>
              <a:rPr lang="ru-RU" sz="1600" dirty="0"/>
              <a:t> до восьми </a:t>
            </a:r>
            <a:r>
              <a:rPr lang="ru-RU" sz="1600" dirty="0" err="1"/>
              <a:t>років</a:t>
            </a:r>
            <a:r>
              <a:rPr lang="ru-RU" sz="1600" dirty="0"/>
              <a:t> хлопчика </a:t>
            </a:r>
            <a:r>
              <a:rPr lang="ru-RU" sz="1600" dirty="0" err="1"/>
              <a:t>виховували</a:t>
            </a:r>
            <a:r>
              <a:rPr lang="ru-RU" sz="1600" dirty="0"/>
              <a:t> </a:t>
            </a:r>
            <a:r>
              <a:rPr lang="ru-RU" sz="1600" dirty="0" err="1"/>
              <a:t>дідусь</a:t>
            </a:r>
            <a:r>
              <a:rPr lang="ru-RU" sz="1600" dirty="0"/>
              <a:t> </a:t>
            </a:r>
            <a:r>
              <a:rPr lang="ru-RU" sz="1600" dirty="0" err="1"/>
              <a:t>Ніколас</a:t>
            </a:r>
            <a:r>
              <a:rPr lang="ru-RU" sz="1600" dirty="0"/>
              <a:t> Маркес,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військовим</a:t>
            </a:r>
            <a:r>
              <a:rPr lang="ru-RU" sz="1600" dirty="0"/>
              <a:t> </a:t>
            </a:r>
            <a:r>
              <a:rPr lang="ru-RU" sz="1600" dirty="0" smtClean="0"/>
              <a:t>і </a:t>
            </a:r>
            <a:r>
              <a:rPr lang="ru-RU" sz="1600" dirty="0"/>
              <a:t>бабуся </a:t>
            </a:r>
            <a:r>
              <a:rPr lang="ru-RU" sz="1600" dirty="0" err="1" smtClean="0"/>
              <a:t>Транкіліна</a:t>
            </a:r>
            <a:r>
              <a:rPr lang="ru-RU" sz="1600" dirty="0"/>
              <a:t> 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пам'ять</a:t>
            </a:r>
            <a:r>
              <a:rPr lang="ru-RU" sz="1600" dirty="0" smtClean="0"/>
              <a:t> </a:t>
            </a:r>
            <a:r>
              <a:rPr lang="ru-RU" sz="1600" dirty="0" err="1"/>
              <a:t>зберігала</a:t>
            </a:r>
            <a:r>
              <a:rPr lang="ru-RU" sz="1600" dirty="0"/>
              <a:t> </a:t>
            </a:r>
            <a:r>
              <a:rPr lang="ru-RU" sz="1600" dirty="0" err="1"/>
              <a:t>безліч</a:t>
            </a:r>
            <a:r>
              <a:rPr lang="ru-RU" sz="1600" dirty="0"/>
              <a:t> легенд і </a:t>
            </a:r>
            <a:r>
              <a:rPr lang="ru-RU" sz="1600" dirty="0" err="1"/>
              <a:t>казок</a:t>
            </a:r>
            <a:r>
              <a:rPr lang="ru-RU" sz="1600" dirty="0"/>
              <a:t>. </a:t>
            </a:r>
            <a:endParaRPr lang="ru-RU" sz="1600" dirty="0" smtClean="0"/>
          </a:p>
          <a:p>
            <a:r>
              <a:rPr lang="ru-RU" sz="1600" dirty="0" err="1"/>
              <a:t>Ще</a:t>
            </a:r>
            <a:r>
              <a:rPr lang="ru-RU" sz="1600" dirty="0"/>
              <a:t> за </a:t>
            </a:r>
            <a:r>
              <a:rPr lang="ru-RU" sz="1600" dirty="0" err="1"/>
              <a:t>шкільних</a:t>
            </a:r>
            <a:r>
              <a:rPr lang="ru-RU" sz="1600" dirty="0"/>
              <a:t>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err="1"/>
              <a:t>Ґабріель</a:t>
            </a:r>
            <a:r>
              <a:rPr lang="ru-RU" sz="1600" dirty="0"/>
              <a:t> почав </a:t>
            </a:r>
            <a:r>
              <a:rPr lang="ru-RU" sz="1600" dirty="0" err="1"/>
              <a:t>писати</a:t>
            </a:r>
            <a:r>
              <a:rPr lang="ru-RU" sz="1600" dirty="0"/>
              <a:t> </a:t>
            </a:r>
            <a:r>
              <a:rPr lang="ru-RU" sz="1600" dirty="0" err="1"/>
              <a:t>вірші</a:t>
            </a:r>
            <a:r>
              <a:rPr lang="ru-RU" sz="1600" dirty="0"/>
              <a:t>. </a:t>
            </a:r>
            <a:r>
              <a:rPr lang="ru-RU" sz="1600" dirty="0" err="1"/>
              <a:t>Згодом</a:t>
            </a:r>
            <a:r>
              <a:rPr lang="ru-RU" sz="1600" dirty="0"/>
              <a:t>, </a:t>
            </a:r>
            <a:r>
              <a:rPr lang="ru-RU" sz="1600" dirty="0" err="1"/>
              <a:t>навчаючись</a:t>
            </a:r>
            <a:r>
              <a:rPr lang="ru-RU" sz="1600" dirty="0"/>
              <a:t> на </a:t>
            </a:r>
            <a:r>
              <a:rPr lang="ru-RU" sz="1600" dirty="0" err="1"/>
              <a:t>юридичному</a:t>
            </a:r>
            <a:r>
              <a:rPr lang="ru-RU" sz="1600" dirty="0"/>
              <a:t> </a:t>
            </a:r>
            <a:r>
              <a:rPr lang="ru-RU" sz="1600" dirty="0" err="1"/>
              <a:t>факультеті</a:t>
            </a:r>
            <a:r>
              <a:rPr lang="ru-RU" sz="1600" dirty="0"/>
              <a:t> </a:t>
            </a:r>
            <a:r>
              <a:rPr lang="ru-RU" sz="1600" dirty="0" err="1"/>
              <a:t>університету</a:t>
            </a:r>
            <a:r>
              <a:rPr lang="ru-RU" sz="1600" dirty="0"/>
              <a:t> в </a:t>
            </a:r>
            <a:r>
              <a:rPr lang="ru-RU" sz="1600" dirty="0" err="1"/>
              <a:t>Боготі</a:t>
            </a:r>
            <a:r>
              <a:rPr lang="ru-RU" sz="1600" dirty="0"/>
              <a:t>, </a:t>
            </a:r>
            <a:r>
              <a:rPr lang="ru-RU" sz="1600" dirty="0" err="1"/>
              <a:t>він</a:t>
            </a:r>
            <a:r>
              <a:rPr lang="ru-RU" sz="1600" dirty="0"/>
              <a:t> писав </a:t>
            </a:r>
            <a:r>
              <a:rPr lang="ru-RU" sz="1600" dirty="0" err="1"/>
              <a:t>прозові</a:t>
            </a:r>
            <a:r>
              <a:rPr lang="ru-RU" sz="1600" dirty="0"/>
              <a:t> твори й </a:t>
            </a:r>
            <a:r>
              <a:rPr lang="ru-RU" sz="1600" dirty="0" err="1"/>
              <a:t>журналістські</a:t>
            </a:r>
            <a:r>
              <a:rPr lang="ru-RU" sz="1600" dirty="0"/>
              <a:t> </a:t>
            </a:r>
            <a:r>
              <a:rPr lang="ru-RU" sz="1600" dirty="0" err="1"/>
              <a:t>кореспонденції</a:t>
            </a:r>
            <a:r>
              <a:rPr lang="ru-RU" sz="1600" dirty="0"/>
              <a:t>. 1955 р.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оприлюднена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повість</a:t>
            </a:r>
            <a:r>
              <a:rPr lang="ru-RU" sz="1600" dirty="0"/>
              <a:t> «Опале </a:t>
            </a:r>
            <a:r>
              <a:rPr lang="ru-RU" sz="1600" dirty="0" err="1"/>
              <a:t>листя</a:t>
            </a:r>
            <a:r>
              <a:rPr lang="ru-RU" sz="1600" dirty="0"/>
              <a:t>», в </a:t>
            </a:r>
            <a:r>
              <a:rPr lang="ru-RU" sz="1600" dirty="0" err="1"/>
              <a:t>якій</a:t>
            </a:r>
            <a:r>
              <a:rPr lang="ru-RU" sz="1600" dirty="0"/>
              <a:t> </a:t>
            </a:r>
            <a:r>
              <a:rPr lang="ru-RU" sz="1600" dirty="0" err="1"/>
              <a:t>змальовувалося</a:t>
            </a:r>
            <a:r>
              <a:rPr lang="ru-RU" sz="1600" dirty="0"/>
              <a:t> </a:t>
            </a:r>
            <a:r>
              <a:rPr lang="ru-RU" sz="1600" dirty="0" err="1"/>
              <a:t>вигадане</a:t>
            </a:r>
            <a:r>
              <a:rPr lang="ru-RU" sz="1600" dirty="0"/>
              <a:t> </a:t>
            </a:r>
            <a:r>
              <a:rPr lang="ru-RU" sz="1600" dirty="0" err="1"/>
              <a:t>містечко</a:t>
            </a:r>
            <a:r>
              <a:rPr lang="ru-RU" sz="1600" dirty="0"/>
              <a:t> </a:t>
            </a:r>
            <a:r>
              <a:rPr lang="ru-RU" sz="1600" dirty="0" err="1"/>
              <a:t>Макондо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 smtClean="0"/>
              <a:t>художнім</a:t>
            </a:r>
            <a:r>
              <a:rPr lang="ru-RU" sz="1600" dirty="0" smtClean="0"/>
              <a:t> образом </a:t>
            </a:r>
            <a:r>
              <a:rPr lang="ru-RU" sz="1600" dirty="0" err="1" smtClean="0"/>
              <a:t>рідної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Аракатаки</a:t>
            </a:r>
            <a:r>
              <a:rPr lang="ru-RU" sz="1600" dirty="0" smtClean="0"/>
              <a:t>. </a:t>
            </a:r>
            <a:r>
              <a:rPr lang="ru-RU" sz="1600" dirty="0" err="1" smtClean="0"/>
              <a:t>Пізніше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Макондо</a:t>
            </a:r>
            <a:r>
              <a:rPr lang="ru-RU" sz="1600" dirty="0" smtClean="0"/>
              <a:t> стане </a:t>
            </a:r>
            <a:r>
              <a:rPr lang="ru-RU" sz="1600" dirty="0" err="1" smtClean="0"/>
              <a:t>головним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тлом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подій</a:t>
            </a:r>
            <a:r>
              <a:rPr lang="ru-RU" sz="1600" dirty="0" smtClean="0"/>
              <a:t> у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романі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019741"/>
            <a:ext cx="90364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«Сто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самотності</a:t>
            </a:r>
            <a:r>
              <a:rPr lang="ru-RU" sz="1600" dirty="0" smtClean="0"/>
              <a:t>».</a:t>
            </a:r>
            <a:r>
              <a:rPr lang="ru-RU" sz="1600" dirty="0"/>
              <a:t> 1961 р. Маркес </a:t>
            </a:r>
            <a:r>
              <a:rPr lang="ru-RU" sz="1600" dirty="0" err="1"/>
              <a:t>оселився</a:t>
            </a:r>
            <a:r>
              <a:rPr lang="ru-RU" sz="1600" dirty="0"/>
              <a:t> у </a:t>
            </a:r>
            <a:r>
              <a:rPr lang="ru-RU" sz="1600" dirty="0" err="1"/>
              <a:t>Мексиці</a:t>
            </a:r>
            <a:r>
              <a:rPr lang="ru-RU" sz="1600" dirty="0"/>
              <a:t>. Тут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надрукована</a:t>
            </a:r>
            <a:r>
              <a:rPr lang="ru-RU" sz="1600" dirty="0" smtClean="0"/>
              <a:t> </a:t>
            </a:r>
            <a:r>
              <a:rPr lang="ru-RU" sz="1600" dirty="0" err="1"/>
              <a:t>збірка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оповідань</a:t>
            </a:r>
            <a:r>
              <a:rPr lang="ru-RU" sz="1600" dirty="0"/>
              <a:t> «Похорон </a:t>
            </a:r>
            <a:r>
              <a:rPr lang="ru-RU" sz="1600" dirty="0" err="1"/>
              <a:t>Великої</a:t>
            </a:r>
            <a:r>
              <a:rPr lang="ru-RU" sz="1600" dirty="0"/>
              <a:t> </a:t>
            </a:r>
            <a:r>
              <a:rPr lang="ru-RU" sz="1600" dirty="0" err="1"/>
              <a:t>Мами</a:t>
            </a:r>
            <a:r>
              <a:rPr lang="ru-RU" sz="1600" dirty="0" smtClean="0"/>
              <a:t>».</a:t>
            </a:r>
            <a:r>
              <a:rPr lang="ru-RU" sz="1600" dirty="0"/>
              <a:t> 1965 р</a:t>
            </a:r>
            <a:r>
              <a:rPr lang="ru-RU" sz="1600" dirty="0" smtClean="0"/>
              <a:t>.</a:t>
            </a:r>
            <a:r>
              <a:rPr lang="ru-RU" sz="1600" dirty="0"/>
              <a:t> </a:t>
            </a:r>
            <a:r>
              <a:rPr lang="ru-RU" sz="1600" dirty="0" err="1" smtClean="0"/>
              <a:t>розпочав</a:t>
            </a:r>
            <a:r>
              <a:rPr lang="ru-RU" sz="1600" dirty="0"/>
              <a:t> роман «Сто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err="1"/>
              <a:t>самотності</a:t>
            </a:r>
            <a:r>
              <a:rPr lang="ru-RU" sz="1600" dirty="0"/>
              <a:t>». </a:t>
            </a:r>
            <a:endParaRPr lang="ru-RU" sz="1600" dirty="0" smtClean="0"/>
          </a:p>
          <a:p>
            <a:r>
              <a:rPr lang="ru-RU" sz="1600" dirty="0"/>
              <a:t>1982 р. </a:t>
            </a:r>
            <a:r>
              <a:rPr lang="ru-RU" sz="1600" dirty="0" err="1"/>
              <a:t>письменника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нагороджено</a:t>
            </a:r>
            <a:r>
              <a:rPr lang="ru-RU" sz="1600" dirty="0"/>
              <a:t> </a:t>
            </a:r>
            <a:r>
              <a:rPr lang="ru-RU" sz="1600" dirty="0" err="1"/>
              <a:t>Нобелівською</a:t>
            </a:r>
            <a:r>
              <a:rPr lang="ru-RU" sz="1600" dirty="0"/>
              <a:t> </a:t>
            </a:r>
            <a:r>
              <a:rPr lang="ru-RU" sz="1600" dirty="0" err="1"/>
              <a:t>премією</a:t>
            </a:r>
            <a:r>
              <a:rPr lang="ru-RU" sz="1600" dirty="0"/>
              <a:t> з таким </a:t>
            </a:r>
            <a:r>
              <a:rPr lang="ru-RU" sz="1600" dirty="0" err="1"/>
              <a:t>формулюванням</a:t>
            </a:r>
            <a:r>
              <a:rPr lang="ru-RU" sz="1600" dirty="0"/>
              <a:t>: «За </a:t>
            </a:r>
            <a:r>
              <a:rPr lang="ru-RU" sz="1600" dirty="0" err="1"/>
              <a:t>романи</a:t>
            </a:r>
            <a:r>
              <a:rPr lang="ru-RU" sz="1600" dirty="0"/>
              <a:t> й </a:t>
            </a:r>
            <a:r>
              <a:rPr lang="ru-RU" sz="1600" dirty="0" err="1"/>
              <a:t>оповідання</a:t>
            </a:r>
            <a:r>
              <a:rPr lang="ru-RU" sz="1600" dirty="0"/>
              <a:t>, в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фантастичні</a:t>
            </a:r>
            <a:r>
              <a:rPr lang="ru-RU" sz="1600" dirty="0"/>
              <a:t> та </a:t>
            </a:r>
            <a:r>
              <a:rPr lang="ru-RU" sz="1600" dirty="0" err="1"/>
              <a:t>реалістичні</a:t>
            </a:r>
            <a:r>
              <a:rPr lang="ru-RU" sz="1600" dirty="0"/>
              <a:t> </a:t>
            </a:r>
            <a:r>
              <a:rPr lang="ru-RU" sz="1600" dirty="0" err="1"/>
              <a:t>елементи</a:t>
            </a:r>
            <a:r>
              <a:rPr lang="ru-RU" sz="1600" dirty="0"/>
              <a:t> </a:t>
            </a:r>
            <a:r>
              <a:rPr lang="ru-RU" sz="1600" dirty="0" err="1"/>
              <a:t>поєднані</a:t>
            </a:r>
            <a:r>
              <a:rPr lang="ru-RU" sz="1600" dirty="0"/>
              <a:t> </a:t>
            </a:r>
            <a:r>
              <a:rPr lang="ru-RU" sz="1600" dirty="0" err="1"/>
              <a:t>заради</a:t>
            </a:r>
            <a:r>
              <a:rPr lang="ru-RU" sz="1600" dirty="0"/>
              <a:t> </a:t>
            </a:r>
            <a:r>
              <a:rPr lang="ru-RU" sz="1600" dirty="0" err="1"/>
              <a:t>створення</a:t>
            </a:r>
            <a:r>
              <a:rPr lang="ru-RU" sz="1600" dirty="0"/>
              <a:t> щедрого </a:t>
            </a:r>
            <a:r>
              <a:rPr lang="ru-RU" sz="1600" dirty="0" err="1"/>
              <a:t>уявного</a:t>
            </a:r>
            <a:r>
              <a:rPr lang="ru-RU" sz="1600" dirty="0"/>
              <a:t> </a:t>
            </a:r>
            <a:r>
              <a:rPr lang="ru-RU" sz="1600" dirty="0" err="1"/>
              <a:t>світу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у </a:t>
            </a:r>
            <a:r>
              <a:rPr lang="ru-RU" sz="1600" dirty="0" err="1"/>
              <a:t>ньому</a:t>
            </a:r>
            <a:r>
              <a:rPr lang="ru-RU" sz="1600" dirty="0"/>
              <a:t> </a:t>
            </a:r>
            <a:r>
              <a:rPr lang="ru-RU" sz="1600" dirty="0" err="1"/>
              <a:t>відбито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й </a:t>
            </a:r>
            <a:r>
              <a:rPr lang="ru-RU" sz="1600" dirty="0" err="1"/>
              <a:t>суперечності</a:t>
            </a:r>
            <a:r>
              <a:rPr lang="ru-RU" sz="1600" dirty="0"/>
              <a:t> </a:t>
            </a:r>
            <a:r>
              <a:rPr lang="ru-RU" sz="1600" dirty="0" err="1"/>
              <a:t>Латиноамериканського</a:t>
            </a:r>
            <a:r>
              <a:rPr lang="ru-RU" sz="1600" dirty="0"/>
              <a:t> континенту».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6076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887" y="260648"/>
            <a:ext cx="7125113" cy="924475"/>
          </a:xfrm>
        </p:spPr>
        <p:txBody>
          <a:bodyPr/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Стариган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крилами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88569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Невеличке </a:t>
            </a:r>
            <a:r>
              <a:rPr lang="ru-RU" dirty="0" err="1"/>
              <a:t>оповідання</a:t>
            </a:r>
            <a:r>
              <a:rPr lang="ru-RU" dirty="0"/>
              <a:t> «</a:t>
            </a:r>
            <a:r>
              <a:rPr lang="ru-RU" dirty="0" err="1"/>
              <a:t>Стариган</a:t>
            </a:r>
            <a:r>
              <a:rPr lang="ru-RU" dirty="0"/>
              <a:t> з </a:t>
            </a:r>
            <a:r>
              <a:rPr lang="ru-RU" dirty="0" err="1"/>
              <a:t>крилами</a:t>
            </a:r>
            <a:r>
              <a:rPr lang="ru-RU" dirty="0" smtClean="0"/>
              <a:t>» </a:t>
            </a:r>
            <a:r>
              <a:rPr lang="ru-RU" dirty="0" err="1"/>
              <a:t>увійшло</a:t>
            </a:r>
            <a:r>
              <a:rPr lang="ru-RU" dirty="0"/>
              <a:t> до </a:t>
            </a:r>
            <a:r>
              <a:rPr lang="ru-RU" dirty="0" err="1"/>
              <a:t>збірки</a:t>
            </a:r>
            <a:r>
              <a:rPr lang="ru-RU" dirty="0"/>
              <a:t> «</a:t>
            </a:r>
            <a:r>
              <a:rPr lang="ru-RU" dirty="0" err="1"/>
              <a:t>Дивовижна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сумна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наївної</a:t>
            </a:r>
            <a:r>
              <a:rPr lang="ru-RU" dirty="0"/>
              <a:t> </a:t>
            </a:r>
            <a:r>
              <a:rPr lang="ru-RU" dirty="0" err="1"/>
              <a:t>Ерендіри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жорстокої</a:t>
            </a:r>
            <a:r>
              <a:rPr lang="ru-RU" dirty="0"/>
              <a:t> </a:t>
            </a:r>
            <a:r>
              <a:rPr lang="ru-RU" dirty="0" err="1"/>
              <a:t>бабці</a:t>
            </a:r>
            <a:r>
              <a:rPr lang="ru-RU" dirty="0" smtClean="0"/>
              <a:t>».</a:t>
            </a:r>
          </a:p>
          <a:p>
            <a:r>
              <a:rPr lang="ru-RU" dirty="0"/>
              <a:t> Чудо тут </a:t>
            </a:r>
            <a:r>
              <a:rPr lang="ru-RU" dirty="0" err="1"/>
              <a:t>постає</a:t>
            </a:r>
            <a:r>
              <a:rPr lang="ru-RU" dirty="0"/>
              <a:t> в </a:t>
            </a:r>
            <a:r>
              <a:rPr lang="ru-RU" dirty="0" err="1"/>
              <a:t>образі</a:t>
            </a:r>
            <a:r>
              <a:rPr lang="ru-RU" dirty="0"/>
              <a:t> </a:t>
            </a:r>
            <a:r>
              <a:rPr lang="ru-RU" dirty="0" smtClean="0"/>
              <a:t>ангела.</a:t>
            </a:r>
            <a:r>
              <a:rPr lang="ru-RU" dirty="0"/>
              <a:t> </a:t>
            </a:r>
            <a:r>
              <a:rPr lang="ru-RU" dirty="0" err="1"/>
              <a:t>Цікаво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зображає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не як </a:t>
            </a:r>
            <a:r>
              <a:rPr lang="ru-RU" dirty="0" err="1"/>
              <a:t>надприродну</a:t>
            </a:r>
            <a:r>
              <a:rPr lang="ru-RU" dirty="0"/>
              <a:t> </a:t>
            </a:r>
            <a:r>
              <a:rPr lang="ru-RU" dirty="0" err="1"/>
              <a:t>істоту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</a:t>
            </a:r>
            <a:r>
              <a:rPr lang="ru-RU" dirty="0" err="1"/>
              <a:t>вирізняється</a:t>
            </a:r>
            <a:r>
              <a:rPr lang="ru-RU" dirty="0"/>
              <a:t> </a:t>
            </a:r>
            <a:r>
              <a:rPr lang="ru-RU" dirty="0" err="1"/>
              <a:t>нетутешньою</a:t>
            </a:r>
            <a:r>
              <a:rPr lang="ru-RU" dirty="0"/>
              <a:t> красою та </a:t>
            </a:r>
            <a:r>
              <a:rPr lang="ru-RU" dirty="0" err="1"/>
              <a:t>могутністю</a:t>
            </a:r>
            <a:r>
              <a:rPr lang="ru-RU" dirty="0"/>
              <a:t>, а як «старенького </a:t>
            </a:r>
            <a:r>
              <a:rPr lang="ru-RU" dirty="0" err="1"/>
              <a:t>діда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упав </a:t>
            </a:r>
            <a:r>
              <a:rPr lang="ru-RU" dirty="0" err="1"/>
              <a:t>обличчям</a:t>
            </a:r>
            <a:r>
              <a:rPr lang="ru-RU" dirty="0"/>
              <a:t> у </a:t>
            </a:r>
            <a:r>
              <a:rPr lang="ru-RU" dirty="0" err="1"/>
              <a:t>грязюку</a:t>
            </a:r>
            <a:r>
              <a:rPr lang="ru-RU" dirty="0"/>
              <a:t>, </a:t>
            </a:r>
            <a:r>
              <a:rPr lang="ru-RU" dirty="0" err="1"/>
              <a:t>борсається</a:t>
            </a:r>
            <a:r>
              <a:rPr lang="ru-RU" dirty="0"/>
              <a:t> там, але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підвестися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заважають</a:t>
            </a:r>
            <a:r>
              <a:rPr lang="ru-RU" dirty="0"/>
              <a:t> </a:t>
            </a:r>
            <a:r>
              <a:rPr lang="ru-RU" dirty="0" err="1"/>
              <a:t>величезні</a:t>
            </a:r>
            <a:r>
              <a:rPr lang="ru-RU" dirty="0"/>
              <a:t> </a:t>
            </a:r>
            <a:r>
              <a:rPr lang="ru-RU" dirty="0" err="1"/>
              <a:t>крила</a:t>
            </a:r>
            <a:r>
              <a:rPr lang="ru-RU" dirty="0"/>
              <a:t>». Люди </a:t>
            </a:r>
            <a:r>
              <a:rPr lang="ru-RU" dirty="0" err="1"/>
              <a:t>бачать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хіба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дивного </a:t>
            </a:r>
            <a:r>
              <a:rPr lang="ru-RU" dirty="0" err="1"/>
              <a:t>жебрака</a:t>
            </a:r>
            <a:r>
              <a:rPr lang="ru-RU" dirty="0"/>
              <a:t> з голим, </a:t>
            </a:r>
            <a:r>
              <a:rPr lang="ru-RU" dirty="0" err="1"/>
              <a:t>немов</a:t>
            </a:r>
            <a:r>
              <a:rPr lang="ru-RU" dirty="0"/>
              <a:t> </a:t>
            </a:r>
            <a:r>
              <a:rPr lang="ru-RU" dirty="0" err="1"/>
              <a:t>коліно</a:t>
            </a:r>
            <a:r>
              <a:rPr lang="ru-RU" dirty="0"/>
              <a:t>, черепом, </a:t>
            </a:r>
            <a:r>
              <a:rPr lang="ru-RU" dirty="0" err="1"/>
              <a:t>беззубим</a:t>
            </a:r>
            <a:r>
              <a:rPr lang="ru-RU" dirty="0"/>
              <a:t> </a:t>
            </a:r>
            <a:r>
              <a:rPr lang="ru-RU" dirty="0" err="1"/>
              <a:t>ротом</a:t>
            </a:r>
            <a:r>
              <a:rPr lang="ru-RU" dirty="0"/>
              <a:t> і великими </a:t>
            </a:r>
            <a:r>
              <a:rPr lang="ru-RU" dirty="0" err="1"/>
              <a:t>півнячими</a:t>
            </a:r>
            <a:r>
              <a:rPr lang="ru-RU" dirty="0"/>
              <a:t> </a:t>
            </a:r>
            <a:r>
              <a:rPr lang="ru-RU" dirty="0" err="1"/>
              <a:t>крилами</a:t>
            </a:r>
            <a:r>
              <a:rPr lang="ru-RU" dirty="0"/>
              <a:t>, до того ж «</a:t>
            </a:r>
            <a:r>
              <a:rPr lang="ru-RU" dirty="0" err="1"/>
              <a:t>обскубаними</a:t>
            </a:r>
            <a:r>
              <a:rPr lang="ru-RU" dirty="0"/>
              <a:t> й </a:t>
            </a:r>
            <a:r>
              <a:rPr lang="ru-RU" dirty="0" err="1"/>
              <a:t>брудними</a:t>
            </a:r>
            <a:r>
              <a:rPr lang="ru-RU" dirty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/>
              <a:t>ангел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утілення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совісті</a:t>
            </a:r>
            <a:r>
              <a:rPr lang="ru-RU" dirty="0"/>
              <a:t>, </a:t>
            </a:r>
            <a:r>
              <a:rPr lang="ru-RU" dirty="0" err="1"/>
              <a:t>світлих</a:t>
            </a:r>
            <a:r>
              <a:rPr lang="ru-RU" dirty="0"/>
              <a:t> </a:t>
            </a:r>
            <a:r>
              <a:rPr lang="ru-RU" dirty="0" err="1"/>
              <a:t>ідеалів</a:t>
            </a:r>
            <a:r>
              <a:rPr lang="ru-RU" dirty="0"/>
              <a:t>, </a:t>
            </a:r>
            <a:r>
              <a:rPr lang="ru-RU" dirty="0" err="1"/>
              <a:t>істини</a:t>
            </a:r>
            <a:r>
              <a:rPr lang="ru-RU" dirty="0"/>
              <a:t>, </a:t>
            </a:r>
            <a:r>
              <a:rPr lang="ru-RU" dirty="0" err="1"/>
              <a:t>беззахисного</a:t>
            </a:r>
            <a:r>
              <a:rPr lang="ru-RU" dirty="0"/>
              <a:t> добра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06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122</TotalTime>
  <Words>126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Spring</vt:lpstr>
      <vt:lpstr>Габріель Гарсія Меркес “Стариган з крилами”</vt:lpstr>
      <vt:lpstr>Слайд 2</vt:lpstr>
      <vt:lpstr>Біографія Гарсія Маркеса </vt:lpstr>
      <vt:lpstr>«Стариган з крилами»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Габріель Гарсія Меркес “Стариган з крилами”</dc:title>
  <dc:creator>Home</dc:creator>
  <cp:lastModifiedBy>Sasha Panischev</cp:lastModifiedBy>
  <cp:revision>10</cp:revision>
  <dcterms:created xsi:type="dcterms:W3CDTF">2014-06-01T12:33:36Z</dcterms:created>
  <dcterms:modified xsi:type="dcterms:W3CDTF">2014-06-13T05:24:20Z</dcterms:modified>
</cp:coreProperties>
</file>