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B012-BE6E-419E-88D7-D40D4036CB47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AA4A-19C0-4CCB-A528-1E9EAD612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B012-BE6E-419E-88D7-D40D4036CB47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AA4A-19C0-4CCB-A528-1E9EAD612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B012-BE6E-419E-88D7-D40D4036CB47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AA4A-19C0-4CCB-A528-1E9EAD612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B012-BE6E-419E-88D7-D40D4036CB47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AA4A-19C0-4CCB-A528-1E9EAD612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B012-BE6E-419E-88D7-D40D4036CB47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AA4A-19C0-4CCB-A528-1E9EAD612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B012-BE6E-419E-88D7-D40D4036CB47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AA4A-19C0-4CCB-A528-1E9EAD612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B012-BE6E-419E-88D7-D40D4036CB47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AA4A-19C0-4CCB-A528-1E9EAD612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B012-BE6E-419E-88D7-D40D4036CB47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AA4A-19C0-4CCB-A528-1E9EAD612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B012-BE6E-419E-88D7-D40D4036CB47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AA4A-19C0-4CCB-A528-1E9EAD612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B012-BE6E-419E-88D7-D40D4036CB47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AA4A-19C0-4CCB-A528-1E9EAD612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7B012-BE6E-419E-88D7-D40D4036CB47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8AA4A-19C0-4CCB-A528-1E9EAD612F23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xmlns="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73D7B012-BE6E-419E-88D7-D40D4036CB47}" type="datetimeFigureOut">
              <a:rPr lang="ru-RU" smtClean="0"/>
              <a:pPr/>
              <a:t>13.06.2014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5298AA4A-19C0-4CCB-A528-1E9EAD612F2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549228" cy="1350185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Габріель </a:t>
            </a:r>
            <a:r>
              <a:rPr lang="uk-UA" dirty="0" err="1" smtClean="0">
                <a:solidFill>
                  <a:schemeClr val="accent4">
                    <a:lumMod val="75000"/>
                  </a:schemeClr>
                </a:solidFill>
              </a:rPr>
              <a:t>Гарсія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uk-UA" dirty="0" err="1" smtClean="0">
                <a:solidFill>
                  <a:schemeClr val="accent4">
                    <a:lumMod val="75000"/>
                  </a:schemeClr>
                </a:solidFill>
              </a:rPr>
              <a:t>Меркес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“</a:t>
            </a:r>
            <a:r>
              <a:rPr lang="uk-UA" dirty="0" smtClean="0">
                <a:solidFill>
                  <a:schemeClr val="accent4">
                    <a:lumMod val="75000"/>
                  </a:schemeClr>
                </a:solidFill>
              </a:rPr>
              <a:t>Стариган з крилами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”</a:t>
            </a:r>
            <a:endParaRPr lang="ru-RU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1031" name="Picture 7" descr="C:\Users\Home\Desktop\images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747246" y="1772816"/>
            <a:ext cx="3435048" cy="4032448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xmlns="" val="10260069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ome\Desktop\161846639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01077" y="1112165"/>
            <a:ext cx="3531705" cy="4461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0" y="116632"/>
            <a:ext cx="37799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b="1" i="1" dirty="0" err="1" smtClean="0"/>
              <a:t>Крила</a:t>
            </a:r>
            <a:r>
              <a:rPr lang="ru-RU" b="1" i="1" dirty="0" smtClean="0"/>
              <a:t> – </a:t>
            </a:r>
            <a:r>
              <a:rPr lang="ru-RU" b="1" i="1" dirty="0" err="1" smtClean="0"/>
              <a:t>це</a:t>
            </a:r>
            <a:r>
              <a:rPr lang="ru-RU" b="1" i="1" dirty="0" smtClean="0"/>
              <a:t> символ духовного </a:t>
            </a:r>
            <a:r>
              <a:rPr lang="ru-RU" b="1" i="1" dirty="0" err="1" smtClean="0"/>
              <a:t>злету</a:t>
            </a:r>
            <a:r>
              <a:rPr lang="ru-RU" b="1" i="1" dirty="0" smtClean="0"/>
              <a:t> </a:t>
            </a:r>
            <a:r>
              <a:rPr lang="ru-RU" b="1" i="1" dirty="0" err="1" smtClean="0"/>
              <a:t>людини</a:t>
            </a:r>
            <a:r>
              <a:rPr lang="ru-RU" b="1" i="1" dirty="0" smtClean="0"/>
              <a:t>.</a:t>
            </a:r>
          </a:p>
          <a:p>
            <a:pPr algn="r"/>
            <a:r>
              <a:rPr lang="ru-RU" b="1" i="1" dirty="0" smtClean="0"/>
              <a:t>Л. Ромащенко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6132782" y="5380672"/>
            <a:ext cx="30243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 err="1" smtClean="0"/>
              <a:t>Дитині</a:t>
            </a:r>
            <a:r>
              <a:rPr lang="ru-RU" b="1" i="1" dirty="0" smtClean="0"/>
              <a:t> я б дав </a:t>
            </a:r>
            <a:r>
              <a:rPr lang="ru-RU" b="1" i="1" dirty="0" err="1" smtClean="0"/>
              <a:t>крила</a:t>
            </a:r>
            <a:r>
              <a:rPr lang="ru-RU" b="1" i="1" dirty="0" smtClean="0"/>
              <a:t> і сам </a:t>
            </a:r>
            <a:r>
              <a:rPr lang="ru-RU" b="1" i="1" dirty="0" err="1" smtClean="0"/>
              <a:t>би</a:t>
            </a:r>
            <a:r>
              <a:rPr lang="ru-RU" b="1" i="1" dirty="0" smtClean="0"/>
              <a:t> </a:t>
            </a:r>
            <a:r>
              <a:rPr lang="ru-RU" b="1" i="1" dirty="0" err="1" smtClean="0"/>
              <a:t>навчив</a:t>
            </a:r>
            <a:r>
              <a:rPr lang="ru-RU" b="1" i="1" dirty="0" smtClean="0"/>
              <a:t> </a:t>
            </a:r>
            <a:r>
              <a:rPr lang="ru-RU" b="1" i="1" dirty="0" err="1" smtClean="0"/>
              <a:t>її</a:t>
            </a:r>
            <a:r>
              <a:rPr lang="ru-RU" b="1" i="1" dirty="0" smtClean="0"/>
              <a:t> </a:t>
            </a:r>
            <a:r>
              <a:rPr lang="ru-RU" b="1" i="1" dirty="0" err="1" smtClean="0"/>
              <a:t>літати</a:t>
            </a:r>
            <a:r>
              <a:rPr lang="ru-RU" b="1" i="1" dirty="0" smtClean="0"/>
              <a:t>.</a:t>
            </a:r>
            <a:br>
              <a:rPr lang="ru-RU" b="1" i="1" dirty="0" smtClean="0"/>
            </a:br>
            <a:r>
              <a:rPr lang="ru-RU" b="1" i="1" dirty="0" smtClean="0"/>
              <a:t>Г. Маркес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4806530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332656"/>
            <a:ext cx="7125113" cy="924475"/>
          </a:xfrm>
        </p:spPr>
        <p:txBody>
          <a:bodyPr/>
          <a:lstStyle/>
          <a:p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</a:rPr>
              <a:t>Біографія </a:t>
            </a:r>
            <a:r>
              <a:rPr lang="uk-UA" b="1" dirty="0" err="1">
                <a:solidFill>
                  <a:schemeClr val="accent4">
                    <a:lumMod val="75000"/>
                  </a:schemeClr>
                </a:solidFill>
              </a:rPr>
              <a:t>Гарсія</a:t>
            </a:r>
            <a:r>
              <a:rPr lang="uk-UA" b="1" dirty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</a:rPr>
              <a:t>Маркеса</a:t>
            </a:r>
            <a:r>
              <a:rPr lang="uk-UA" b="1" dirty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uk-UA" b="1" dirty="0">
                <a:solidFill>
                  <a:schemeClr val="accent4">
                    <a:lumMod val="75000"/>
                  </a:schemeClr>
                </a:solidFill>
              </a:rPr>
            </a:br>
            <a:endParaRPr lang="ru-RU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3074" name="Picture 2" descr="C:\Users\Home\Desktop\news000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1484784"/>
            <a:ext cx="3333750" cy="35283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311911" y="1356154"/>
            <a:ext cx="581025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err="1"/>
              <a:t>Ґабріель</a:t>
            </a:r>
            <a:r>
              <a:rPr lang="ru-RU" sz="1600" dirty="0"/>
              <a:t> </a:t>
            </a:r>
            <a:r>
              <a:rPr lang="ru-RU" sz="1600" dirty="0" err="1"/>
              <a:t>Ґарсіа</a:t>
            </a:r>
            <a:r>
              <a:rPr lang="ru-RU" sz="1600" dirty="0"/>
              <a:t> Маркес </a:t>
            </a:r>
            <a:r>
              <a:rPr lang="ru-RU" sz="1600" dirty="0" err="1"/>
              <a:t>народився</a:t>
            </a:r>
            <a:r>
              <a:rPr lang="ru-RU" sz="1600" dirty="0"/>
              <a:t> 6 </a:t>
            </a:r>
            <a:r>
              <a:rPr lang="ru-RU" sz="1600" dirty="0" err="1"/>
              <a:t>березня</a:t>
            </a:r>
            <a:r>
              <a:rPr lang="ru-RU" sz="1600" dirty="0"/>
              <a:t> 1928 р. у </a:t>
            </a:r>
            <a:r>
              <a:rPr lang="ru-RU" sz="1600" dirty="0" err="1"/>
              <a:t>містечку</a:t>
            </a:r>
            <a:r>
              <a:rPr lang="ru-RU" sz="1600" dirty="0"/>
              <a:t> </a:t>
            </a:r>
            <a:r>
              <a:rPr lang="ru-RU" sz="1600" dirty="0" err="1"/>
              <a:t>Аракатака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неподалік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атлантичного</a:t>
            </a:r>
            <a:r>
              <a:rPr lang="ru-RU" sz="1600" dirty="0"/>
              <a:t> </a:t>
            </a:r>
            <a:r>
              <a:rPr lang="ru-RU" sz="1600" dirty="0" err="1"/>
              <a:t>узбережжя</a:t>
            </a:r>
            <a:r>
              <a:rPr lang="ru-RU" sz="1600" dirty="0"/>
              <a:t> </a:t>
            </a:r>
            <a:r>
              <a:rPr lang="ru-RU" sz="1600" dirty="0" err="1"/>
              <a:t>Колумбії</a:t>
            </a:r>
            <a:r>
              <a:rPr lang="ru-RU" sz="1600" dirty="0"/>
              <a:t>. </a:t>
            </a:r>
            <a:r>
              <a:rPr lang="ru-RU" sz="1600" dirty="0" err="1"/>
              <a:t>Сімейні</a:t>
            </a:r>
            <a:r>
              <a:rPr lang="ru-RU" sz="1600" dirty="0"/>
              <a:t> </a:t>
            </a:r>
            <a:r>
              <a:rPr lang="ru-RU" sz="1600" dirty="0" err="1"/>
              <a:t>обставини</a:t>
            </a:r>
            <a:r>
              <a:rPr lang="ru-RU" sz="1600" dirty="0"/>
              <a:t> </a:t>
            </a:r>
            <a:r>
              <a:rPr lang="ru-RU" sz="1600" dirty="0" err="1"/>
              <a:t>склалися</a:t>
            </a:r>
            <a:r>
              <a:rPr lang="ru-RU" sz="1600" dirty="0"/>
              <a:t> так, </a:t>
            </a:r>
            <a:r>
              <a:rPr lang="ru-RU" sz="1600" dirty="0" err="1"/>
              <a:t>що</a:t>
            </a:r>
            <a:r>
              <a:rPr lang="ru-RU" sz="1600" dirty="0"/>
              <a:t> до восьми </a:t>
            </a:r>
            <a:r>
              <a:rPr lang="ru-RU" sz="1600" dirty="0" err="1"/>
              <a:t>років</a:t>
            </a:r>
            <a:r>
              <a:rPr lang="ru-RU" sz="1600" dirty="0"/>
              <a:t> хлопчика </a:t>
            </a:r>
            <a:r>
              <a:rPr lang="ru-RU" sz="1600" dirty="0" err="1"/>
              <a:t>виховували</a:t>
            </a:r>
            <a:r>
              <a:rPr lang="ru-RU" sz="1600" dirty="0"/>
              <a:t> </a:t>
            </a:r>
            <a:r>
              <a:rPr lang="ru-RU" sz="1600" dirty="0" err="1"/>
              <a:t>дідусь</a:t>
            </a:r>
            <a:r>
              <a:rPr lang="ru-RU" sz="1600" dirty="0"/>
              <a:t> </a:t>
            </a:r>
            <a:r>
              <a:rPr lang="ru-RU" sz="1600" dirty="0" err="1"/>
              <a:t>Ніколас</a:t>
            </a:r>
            <a:r>
              <a:rPr lang="ru-RU" sz="1600" dirty="0"/>
              <a:t> Маркес, </a:t>
            </a:r>
            <a:r>
              <a:rPr lang="ru-RU" sz="1600" dirty="0" err="1"/>
              <a:t>який</a:t>
            </a:r>
            <a:r>
              <a:rPr lang="ru-RU" sz="1600" dirty="0"/>
              <a:t> </a:t>
            </a:r>
            <a:r>
              <a:rPr lang="ru-RU" sz="1600" dirty="0" err="1"/>
              <a:t>був</a:t>
            </a:r>
            <a:r>
              <a:rPr lang="ru-RU" sz="1600" dirty="0"/>
              <a:t> </a:t>
            </a:r>
            <a:r>
              <a:rPr lang="ru-RU" sz="1600" dirty="0" err="1"/>
              <a:t>військовим</a:t>
            </a:r>
            <a:r>
              <a:rPr lang="ru-RU" sz="1600" dirty="0"/>
              <a:t> </a:t>
            </a:r>
            <a:r>
              <a:rPr lang="ru-RU" sz="1600" dirty="0" smtClean="0"/>
              <a:t>і </a:t>
            </a:r>
            <a:r>
              <a:rPr lang="ru-RU" sz="1600" dirty="0"/>
              <a:t>бабуся </a:t>
            </a:r>
            <a:r>
              <a:rPr lang="ru-RU" sz="1600" dirty="0" err="1" smtClean="0"/>
              <a:t>Транкіліна</a:t>
            </a:r>
            <a:r>
              <a:rPr lang="ru-RU" sz="1600" dirty="0"/>
              <a:t> </a:t>
            </a:r>
            <a:r>
              <a:rPr lang="ru-RU" sz="1600" dirty="0" err="1" smtClean="0"/>
              <a:t>якої</a:t>
            </a:r>
            <a:r>
              <a:rPr lang="ru-RU" sz="1600" dirty="0" smtClean="0"/>
              <a:t> </a:t>
            </a:r>
            <a:r>
              <a:rPr lang="ru-RU" sz="1600" dirty="0" err="1" smtClean="0"/>
              <a:t>пам'ять</a:t>
            </a:r>
            <a:r>
              <a:rPr lang="ru-RU" sz="1600" dirty="0" smtClean="0"/>
              <a:t> </a:t>
            </a:r>
            <a:r>
              <a:rPr lang="ru-RU" sz="1600" dirty="0" err="1"/>
              <a:t>зберігала</a:t>
            </a:r>
            <a:r>
              <a:rPr lang="ru-RU" sz="1600" dirty="0"/>
              <a:t> </a:t>
            </a:r>
            <a:r>
              <a:rPr lang="ru-RU" sz="1600" dirty="0" err="1"/>
              <a:t>безліч</a:t>
            </a:r>
            <a:r>
              <a:rPr lang="ru-RU" sz="1600" dirty="0"/>
              <a:t> легенд і </a:t>
            </a:r>
            <a:r>
              <a:rPr lang="ru-RU" sz="1600" dirty="0" err="1"/>
              <a:t>казок</a:t>
            </a:r>
            <a:r>
              <a:rPr lang="ru-RU" sz="1600" dirty="0"/>
              <a:t>. </a:t>
            </a:r>
            <a:endParaRPr lang="ru-RU" sz="1600" dirty="0" smtClean="0"/>
          </a:p>
          <a:p>
            <a:r>
              <a:rPr lang="ru-RU" sz="1600" dirty="0" err="1"/>
              <a:t>Ще</a:t>
            </a:r>
            <a:r>
              <a:rPr lang="ru-RU" sz="1600" dirty="0"/>
              <a:t> за </a:t>
            </a:r>
            <a:r>
              <a:rPr lang="ru-RU" sz="1600" dirty="0" err="1"/>
              <a:t>шкільних</a:t>
            </a:r>
            <a:r>
              <a:rPr lang="ru-RU" sz="1600" dirty="0"/>
              <a:t> </a:t>
            </a:r>
            <a:r>
              <a:rPr lang="ru-RU" sz="1600" dirty="0" err="1"/>
              <a:t>років</a:t>
            </a:r>
            <a:r>
              <a:rPr lang="ru-RU" sz="1600" dirty="0"/>
              <a:t> </a:t>
            </a:r>
            <a:r>
              <a:rPr lang="ru-RU" sz="1600" dirty="0" err="1"/>
              <a:t>Ґабріель</a:t>
            </a:r>
            <a:r>
              <a:rPr lang="ru-RU" sz="1600" dirty="0"/>
              <a:t> почав </a:t>
            </a:r>
            <a:r>
              <a:rPr lang="ru-RU" sz="1600" dirty="0" err="1"/>
              <a:t>писати</a:t>
            </a:r>
            <a:r>
              <a:rPr lang="ru-RU" sz="1600" dirty="0"/>
              <a:t> </a:t>
            </a:r>
            <a:r>
              <a:rPr lang="ru-RU" sz="1600" dirty="0" err="1"/>
              <a:t>вірші</a:t>
            </a:r>
            <a:r>
              <a:rPr lang="ru-RU" sz="1600" dirty="0"/>
              <a:t>. </a:t>
            </a:r>
            <a:r>
              <a:rPr lang="ru-RU" sz="1600" dirty="0" err="1"/>
              <a:t>Згодом</a:t>
            </a:r>
            <a:r>
              <a:rPr lang="ru-RU" sz="1600" dirty="0"/>
              <a:t>, </a:t>
            </a:r>
            <a:r>
              <a:rPr lang="ru-RU" sz="1600" dirty="0" err="1"/>
              <a:t>навчаючись</a:t>
            </a:r>
            <a:r>
              <a:rPr lang="ru-RU" sz="1600" dirty="0"/>
              <a:t> на </a:t>
            </a:r>
            <a:r>
              <a:rPr lang="ru-RU" sz="1600" dirty="0" err="1"/>
              <a:t>юридичному</a:t>
            </a:r>
            <a:r>
              <a:rPr lang="ru-RU" sz="1600" dirty="0"/>
              <a:t> </a:t>
            </a:r>
            <a:r>
              <a:rPr lang="ru-RU" sz="1600" dirty="0" err="1"/>
              <a:t>факультеті</a:t>
            </a:r>
            <a:r>
              <a:rPr lang="ru-RU" sz="1600" dirty="0"/>
              <a:t> </a:t>
            </a:r>
            <a:r>
              <a:rPr lang="ru-RU" sz="1600" dirty="0" err="1"/>
              <a:t>університету</a:t>
            </a:r>
            <a:r>
              <a:rPr lang="ru-RU" sz="1600" dirty="0"/>
              <a:t> в </a:t>
            </a:r>
            <a:r>
              <a:rPr lang="ru-RU" sz="1600" dirty="0" err="1"/>
              <a:t>Боготі</a:t>
            </a:r>
            <a:r>
              <a:rPr lang="ru-RU" sz="1600" dirty="0"/>
              <a:t>, </a:t>
            </a:r>
            <a:r>
              <a:rPr lang="ru-RU" sz="1600" dirty="0" err="1"/>
              <a:t>він</a:t>
            </a:r>
            <a:r>
              <a:rPr lang="ru-RU" sz="1600" dirty="0"/>
              <a:t> писав </a:t>
            </a:r>
            <a:r>
              <a:rPr lang="ru-RU" sz="1600" dirty="0" err="1"/>
              <a:t>прозові</a:t>
            </a:r>
            <a:r>
              <a:rPr lang="ru-RU" sz="1600" dirty="0"/>
              <a:t> твори й </a:t>
            </a:r>
            <a:r>
              <a:rPr lang="ru-RU" sz="1600" dirty="0" err="1"/>
              <a:t>журналістські</a:t>
            </a:r>
            <a:r>
              <a:rPr lang="ru-RU" sz="1600" dirty="0"/>
              <a:t> </a:t>
            </a:r>
            <a:r>
              <a:rPr lang="ru-RU" sz="1600" dirty="0" err="1"/>
              <a:t>кореспонденції</a:t>
            </a:r>
            <a:r>
              <a:rPr lang="ru-RU" sz="1600" dirty="0"/>
              <a:t>. 1955 р. </a:t>
            </a:r>
            <a:r>
              <a:rPr lang="ru-RU" sz="1600" dirty="0" err="1"/>
              <a:t>була</a:t>
            </a:r>
            <a:r>
              <a:rPr lang="ru-RU" sz="1600" dirty="0"/>
              <a:t> </a:t>
            </a:r>
            <a:r>
              <a:rPr lang="ru-RU" sz="1600" dirty="0" err="1"/>
              <a:t>оприлюднена</a:t>
            </a:r>
            <a:r>
              <a:rPr lang="ru-RU" sz="1600" dirty="0"/>
              <a:t>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повість</a:t>
            </a:r>
            <a:r>
              <a:rPr lang="ru-RU" sz="1600" dirty="0"/>
              <a:t> «Опале </a:t>
            </a:r>
            <a:r>
              <a:rPr lang="ru-RU" sz="1600" dirty="0" err="1"/>
              <a:t>листя</a:t>
            </a:r>
            <a:r>
              <a:rPr lang="ru-RU" sz="1600" dirty="0"/>
              <a:t>», в </a:t>
            </a:r>
            <a:r>
              <a:rPr lang="ru-RU" sz="1600" dirty="0" err="1"/>
              <a:t>якій</a:t>
            </a:r>
            <a:r>
              <a:rPr lang="ru-RU" sz="1600" dirty="0"/>
              <a:t> </a:t>
            </a:r>
            <a:r>
              <a:rPr lang="ru-RU" sz="1600" dirty="0" err="1"/>
              <a:t>змальовувалося</a:t>
            </a:r>
            <a:r>
              <a:rPr lang="ru-RU" sz="1600" dirty="0"/>
              <a:t> </a:t>
            </a:r>
            <a:r>
              <a:rPr lang="ru-RU" sz="1600" dirty="0" err="1"/>
              <a:t>вигадане</a:t>
            </a:r>
            <a:r>
              <a:rPr lang="ru-RU" sz="1600" dirty="0"/>
              <a:t> </a:t>
            </a:r>
            <a:r>
              <a:rPr lang="ru-RU" sz="1600" dirty="0" err="1"/>
              <a:t>містечко</a:t>
            </a:r>
            <a:r>
              <a:rPr lang="ru-RU" sz="1600" dirty="0"/>
              <a:t> </a:t>
            </a:r>
            <a:r>
              <a:rPr lang="ru-RU" sz="1600" dirty="0" err="1"/>
              <a:t>Макондо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було</a:t>
            </a:r>
            <a:r>
              <a:rPr lang="ru-RU" sz="1600" dirty="0"/>
              <a:t> </a:t>
            </a:r>
            <a:r>
              <a:rPr lang="ru-RU" sz="1600" dirty="0" err="1" smtClean="0"/>
              <a:t>художнім</a:t>
            </a:r>
            <a:r>
              <a:rPr lang="ru-RU" sz="1600" dirty="0" smtClean="0"/>
              <a:t> образом </a:t>
            </a:r>
            <a:r>
              <a:rPr lang="ru-RU" sz="1600" dirty="0" err="1" smtClean="0"/>
              <a:t>рідної</a:t>
            </a:r>
            <a:r>
              <a:rPr lang="ru-RU" sz="1600" dirty="0" smtClean="0"/>
              <a:t> </a:t>
            </a:r>
            <a:r>
              <a:rPr lang="ru-RU" sz="1600" dirty="0" err="1" smtClean="0"/>
              <a:t>Аракатаки</a:t>
            </a:r>
            <a:r>
              <a:rPr lang="ru-RU" sz="1600" dirty="0" smtClean="0"/>
              <a:t>. </a:t>
            </a:r>
            <a:r>
              <a:rPr lang="ru-RU" sz="1600" dirty="0" err="1" smtClean="0"/>
              <a:t>Пізніше</a:t>
            </a:r>
            <a:r>
              <a:rPr lang="ru-RU" sz="1600" dirty="0" smtClean="0"/>
              <a:t> </a:t>
            </a:r>
            <a:r>
              <a:rPr lang="ru-RU" sz="1600" dirty="0" err="1" smtClean="0"/>
              <a:t>Макондо</a:t>
            </a:r>
            <a:r>
              <a:rPr lang="ru-RU" sz="1600" dirty="0" smtClean="0"/>
              <a:t> стане </a:t>
            </a:r>
            <a:r>
              <a:rPr lang="ru-RU" sz="1600" dirty="0" err="1" smtClean="0"/>
              <a:t>головним</a:t>
            </a:r>
            <a:r>
              <a:rPr lang="ru-RU" sz="1600" dirty="0" smtClean="0"/>
              <a:t> </a:t>
            </a:r>
            <a:r>
              <a:rPr lang="ru-RU" sz="1600" dirty="0" err="1" smtClean="0"/>
              <a:t>тлом</a:t>
            </a:r>
            <a:r>
              <a:rPr lang="ru-RU" sz="1600" dirty="0" smtClean="0"/>
              <a:t> </a:t>
            </a:r>
            <a:r>
              <a:rPr lang="ru-RU" sz="1600" dirty="0" err="1" smtClean="0"/>
              <a:t>подій</a:t>
            </a:r>
            <a:r>
              <a:rPr lang="ru-RU" sz="1600" dirty="0" smtClean="0"/>
              <a:t> у </a:t>
            </a:r>
            <a:r>
              <a:rPr lang="ru-RU" sz="1600" dirty="0" err="1" smtClean="0"/>
              <a:t>його</a:t>
            </a:r>
            <a:r>
              <a:rPr lang="ru-RU" sz="1600" dirty="0" smtClean="0"/>
              <a:t> </a:t>
            </a:r>
            <a:r>
              <a:rPr lang="ru-RU" sz="1600" dirty="0" err="1" smtClean="0"/>
              <a:t>романі</a:t>
            </a:r>
            <a:endParaRPr lang="ru-RU" sz="16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5019741"/>
            <a:ext cx="903649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 «Сто </a:t>
            </a:r>
            <a:r>
              <a:rPr lang="ru-RU" sz="1600" dirty="0" err="1" smtClean="0"/>
              <a:t>років</a:t>
            </a:r>
            <a:r>
              <a:rPr lang="ru-RU" sz="1600" dirty="0" smtClean="0"/>
              <a:t> </a:t>
            </a:r>
            <a:r>
              <a:rPr lang="ru-RU" sz="1600" dirty="0" err="1" smtClean="0"/>
              <a:t>самотності</a:t>
            </a:r>
            <a:r>
              <a:rPr lang="ru-RU" sz="1600" dirty="0" smtClean="0"/>
              <a:t>».</a:t>
            </a:r>
            <a:r>
              <a:rPr lang="ru-RU" sz="1600" dirty="0"/>
              <a:t> 1961 р. Маркес </a:t>
            </a:r>
            <a:r>
              <a:rPr lang="ru-RU" sz="1600" dirty="0" err="1"/>
              <a:t>оселився</a:t>
            </a:r>
            <a:r>
              <a:rPr lang="ru-RU" sz="1600" dirty="0"/>
              <a:t> у </a:t>
            </a:r>
            <a:r>
              <a:rPr lang="ru-RU" sz="1600" dirty="0" err="1"/>
              <a:t>Мексиці</a:t>
            </a:r>
            <a:r>
              <a:rPr lang="ru-RU" sz="1600" dirty="0"/>
              <a:t>. Тут </a:t>
            </a:r>
            <a:r>
              <a:rPr lang="ru-RU" sz="1600" dirty="0" err="1" smtClean="0"/>
              <a:t>була</a:t>
            </a:r>
            <a:r>
              <a:rPr lang="ru-RU" sz="1600" dirty="0" smtClean="0"/>
              <a:t> </a:t>
            </a:r>
            <a:r>
              <a:rPr lang="ru-RU" sz="1600" dirty="0" err="1" smtClean="0"/>
              <a:t>надрукована</a:t>
            </a:r>
            <a:r>
              <a:rPr lang="ru-RU" sz="1600" dirty="0" smtClean="0"/>
              <a:t> </a:t>
            </a:r>
            <a:r>
              <a:rPr lang="ru-RU" sz="1600" dirty="0" err="1"/>
              <a:t>збірка</a:t>
            </a:r>
            <a:r>
              <a:rPr lang="ru-RU" sz="1600" dirty="0"/>
              <a:t>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оповідань</a:t>
            </a:r>
            <a:r>
              <a:rPr lang="ru-RU" sz="1600" dirty="0"/>
              <a:t> «Похорон </a:t>
            </a:r>
            <a:r>
              <a:rPr lang="ru-RU" sz="1600" dirty="0" err="1"/>
              <a:t>Великої</a:t>
            </a:r>
            <a:r>
              <a:rPr lang="ru-RU" sz="1600" dirty="0"/>
              <a:t> </a:t>
            </a:r>
            <a:r>
              <a:rPr lang="ru-RU" sz="1600" dirty="0" err="1"/>
              <a:t>Мами</a:t>
            </a:r>
            <a:r>
              <a:rPr lang="ru-RU" sz="1600" dirty="0" smtClean="0"/>
              <a:t>».</a:t>
            </a:r>
            <a:r>
              <a:rPr lang="ru-RU" sz="1600" dirty="0"/>
              <a:t> 1965 р</a:t>
            </a:r>
            <a:r>
              <a:rPr lang="ru-RU" sz="1600" dirty="0" smtClean="0"/>
              <a:t>.</a:t>
            </a:r>
            <a:r>
              <a:rPr lang="ru-RU" sz="1600" dirty="0"/>
              <a:t> </a:t>
            </a:r>
            <a:r>
              <a:rPr lang="ru-RU" sz="1600" dirty="0" err="1" smtClean="0"/>
              <a:t>розпочав</a:t>
            </a:r>
            <a:r>
              <a:rPr lang="ru-RU" sz="1600" dirty="0"/>
              <a:t> роман «Сто </a:t>
            </a:r>
            <a:r>
              <a:rPr lang="ru-RU" sz="1600" dirty="0" err="1"/>
              <a:t>років</a:t>
            </a:r>
            <a:r>
              <a:rPr lang="ru-RU" sz="1600" dirty="0"/>
              <a:t> </a:t>
            </a:r>
            <a:r>
              <a:rPr lang="ru-RU" sz="1600" dirty="0" err="1"/>
              <a:t>самотності</a:t>
            </a:r>
            <a:r>
              <a:rPr lang="ru-RU" sz="1600" dirty="0"/>
              <a:t>». </a:t>
            </a:r>
            <a:endParaRPr lang="ru-RU" sz="1600" dirty="0" smtClean="0"/>
          </a:p>
          <a:p>
            <a:r>
              <a:rPr lang="ru-RU" sz="1600" dirty="0"/>
              <a:t>1982 р. </a:t>
            </a:r>
            <a:r>
              <a:rPr lang="ru-RU" sz="1600" dirty="0" err="1"/>
              <a:t>письменника</a:t>
            </a:r>
            <a:r>
              <a:rPr lang="ru-RU" sz="1600" dirty="0"/>
              <a:t> </a:t>
            </a:r>
            <a:r>
              <a:rPr lang="ru-RU" sz="1600" dirty="0" err="1"/>
              <a:t>було</a:t>
            </a:r>
            <a:r>
              <a:rPr lang="ru-RU" sz="1600" dirty="0"/>
              <a:t> </a:t>
            </a:r>
            <a:r>
              <a:rPr lang="ru-RU" sz="1600" dirty="0" err="1"/>
              <a:t>нагороджено</a:t>
            </a:r>
            <a:r>
              <a:rPr lang="ru-RU" sz="1600" dirty="0"/>
              <a:t> </a:t>
            </a:r>
            <a:r>
              <a:rPr lang="ru-RU" sz="1600" dirty="0" err="1"/>
              <a:t>Нобелівською</a:t>
            </a:r>
            <a:r>
              <a:rPr lang="ru-RU" sz="1600" dirty="0"/>
              <a:t> </a:t>
            </a:r>
            <a:r>
              <a:rPr lang="ru-RU" sz="1600" dirty="0" err="1"/>
              <a:t>премією</a:t>
            </a:r>
            <a:r>
              <a:rPr lang="ru-RU" sz="1600" dirty="0"/>
              <a:t> з таким </a:t>
            </a:r>
            <a:r>
              <a:rPr lang="ru-RU" sz="1600" dirty="0" err="1"/>
              <a:t>формулюванням</a:t>
            </a:r>
            <a:r>
              <a:rPr lang="ru-RU" sz="1600" dirty="0"/>
              <a:t>: «За </a:t>
            </a:r>
            <a:r>
              <a:rPr lang="ru-RU" sz="1600" dirty="0" err="1"/>
              <a:t>романи</a:t>
            </a:r>
            <a:r>
              <a:rPr lang="ru-RU" sz="1600" dirty="0"/>
              <a:t> й </a:t>
            </a:r>
            <a:r>
              <a:rPr lang="ru-RU" sz="1600" dirty="0" err="1"/>
              <a:t>оповідання</a:t>
            </a:r>
            <a:r>
              <a:rPr lang="ru-RU" sz="1600" dirty="0"/>
              <a:t>, в </a:t>
            </a:r>
            <a:r>
              <a:rPr lang="ru-RU" sz="1600" dirty="0" err="1"/>
              <a:t>яких</a:t>
            </a:r>
            <a:r>
              <a:rPr lang="ru-RU" sz="1600" dirty="0"/>
              <a:t> </a:t>
            </a:r>
            <a:r>
              <a:rPr lang="ru-RU" sz="1600" dirty="0" err="1"/>
              <a:t>фантастичні</a:t>
            </a:r>
            <a:r>
              <a:rPr lang="ru-RU" sz="1600" dirty="0"/>
              <a:t> та </a:t>
            </a:r>
            <a:r>
              <a:rPr lang="ru-RU" sz="1600" dirty="0" err="1"/>
              <a:t>реалістичні</a:t>
            </a:r>
            <a:r>
              <a:rPr lang="ru-RU" sz="1600" dirty="0"/>
              <a:t> </a:t>
            </a:r>
            <a:r>
              <a:rPr lang="ru-RU" sz="1600" dirty="0" err="1"/>
              <a:t>елементи</a:t>
            </a:r>
            <a:r>
              <a:rPr lang="ru-RU" sz="1600" dirty="0"/>
              <a:t> </a:t>
            </a:r>
            <a:r>
              <a:rPr lang="ru-RU" sz="1600" dirty="0" err="1"/>
              <a:t>поєднані</a:t>
            </a:r>
            <a:r>
              <a:rPr lang="ru-RU" sz="1600" dirty="0"/>
              <a:t> </a:t>
            </a:r>
            <a:r>
              <a:rPr lang="ru-RU" sz="1600" dirty="0" err="1"/>
              <a:t>заради</a:t>
            </a:r>
            <a:r>
              <a:rPr lang="ru-RU" sz="1600" dirty="0"/>
              <a:t> </a:t>
            </a:r>
            <a:r>
              <a:rPr lang="ru-RU" sz="1600" dirty="0" err="1"/>
              <a:t>створення</a:t>
            </a:r>
            <a:r>
              <a:rPr lang="ru-RU" sz="1600" dirty="0"/>
              <a:t> щедрого </a:t>
            </a:r>
            <a:r>
              <a:rPr lang="ru-RU" sz="1600" dirty="0" err="1"/>
              <a:t>уявного</a:t>
            </a:r>
            <a:r>
              <a:rPr lang="ru-RU" sz="1600" dirty="0"/>
              <a:t> </a:t>
            </a:r>
            <a:r>
              <a:rPr lang="ru-RU" sz="1600" dirty="0" err="1"/>
              <a:t>світу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у </a:t>
            </a:r>
            <a:r>
              <a:rPr lang="ru-RU" sz="1600" dirty="0" err="1"/>
              <a:t>ньому</a:t>
            </a:r>
            <a:r>
              <a:rPr lang="ru-RU" sz="1600" dirty="0"/>
              <a:t> </a:t>
            </a:r>
            <a:r>
              <a:rPr lang="ru-RU" sz="1600" dirty="0" err="1"/>
              <a:t>відбито</a:t>
            </a:r>
            <a:r>
              <a:rPr lang="ru-RU" sz="1600" dirty="0"/>
              <a:t> </a:t>
            </a:r>
            <a:r>
              <a:rPr lang="ru-RU" sz="1600" dirty="0" err="1"/>
              <a:t>життя</a:t>
            </a:r>
            <a:r>
              <a:rPr lang="ru-RU" sz="1600" dirty="0"/>
              <a:t> й </a:t>
            </a:r>
            <a:r>
              <a:rPr lang="ru-RU" sz="1600" dirty="0" err="1"/>
              <a:t>суперечності</a:t>
            </a:r>
            <a:r>
              <a:rPr lang="ru-RU" sz="1600" dirty="0"/>
              <a:t> </a:t>
            </a:r>
            <a:r>
              <a:rPr lang="ru-RU" sz="1600" dirty="0" err="1"/>
              <a:t>Латиноамериканського</a:t>
            </a:r>
            <a:r>
              <a:rPr lang="ru-RU" sz="1600" dirty="0"/>
              <a:t> континенту».</a:t>
            </a:r>
            <a:endParaRPr lang="ru-RU" sz="1600" dirty="0" smtClean="0"/>
          </a:p>
          <a:p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xmlns="" val="3607621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8887" y="260648"/>
            <a:ext cx="7125113" cy="924475"/>
          </a:xfrm>
        </p:spPr>
        <p:txBody>
          <a:bodyPr/>
          <a:lstStyle/>
          <a:p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«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</a:rPr>
              <a:t>Стариган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 з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</a:rPr>
              <a:t>крилами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</a:rPr>
              <a:t>»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9512" y="1268760"/>
            <a:ext cx="885698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Невеличке </a:t>
            </a:r>
            <a:r>
              <a:rPr lang="ru-RU" dirty="0" err="1"/>
              <a:t>оповідання</a:t>
            </a:r>
            <a:r>
              <a:rPr lang="ru-RU" dirty="0"/>
              <a:t> «</a:t>
            </a:r>
            <a:r>
              <a:rPr lang="ru-RU" dirty="0" err="1"/>
              <a:t>Стариган</a:t>
            </a:r>
            <a:r>
              <a:rPr lang="ru-RU" dirty="0"/>
              <a:t> з </a:t>
            </a:r>
            <a:r>
              <a:rPr lang="ru-RU" dirty="0" err="1"/>
              <a:t>крилами</a:t>
            </a:r>
            <a:r>
              <a:rPr lang="ru-RU" dirty="0" smtClean="0"/>
              <a:t>» </a:t>
            </a:r>
            <a:r>
              <a:rPr lang="ru-RU" dirty="0" err="1"/>
              <a:t>увійшло</a:t>
            </a:r>
            <a:r>
              <a:rPr lang="ru-RU" dirty="0"/>
              <a:t> до </a:t>
            </a:r>
            <a:r>
              <a:rPr lang="ru-RU" dirty="0" err="1"/>
              <a:t>збірки</a:t>
            </a:r>
            <a:r>
              <a:rPr lang="ru-RU" dirty="0"/>
              <a:t> «</a:t>
            </a:r>
            <a:r>
              <a:rPr lang="ru-RU" dirty="0" err="1"/>
              <a:t>Дивовижна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сумна</a:t>
            </a:r>
            <a:r>
              <a:rPr lang="ru-RU" dirty="0"/>
              <a:t> </a:t>
            </a:r>
            <a:r>
              <a:rPr lang="ru-RU" dirty="0" err="1"/>
              <a:t>історія</a:t>
            </a:r>
            <a:r>
              <a:rPr lang="ru-RU" dirty="0"/>
              <a:t> </a:t>
            </a:r>
            <a:r>
              <a:rPr lang="ru-RU" dirty="0" err="1"/>
              <a:t>наївної</a:t>
            </a:r>
            <a:r>
              <a:rPr lang="ru-RU" dirty="0"/>
              <a:t> </a:t>
            </a:r>
            <a:r>
              <a:rPr lang="ru-RU" dirty="0" err="1"/>
              <a:t>Ерендіри</a:t>
            </a:r>
            <a:r>
              <a:rPr lang="ru-RU" dirty="0"/>
              <a:t> та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жорстокої</a:t>
            </a:r>
            <a:r>
              <a:rPr lang="ru-RU" dirty="0"/>
              <a:t> </a:t>
            </a:r>
            <a:r>
              <a:rPr lang="ru-RU" dirty="0" err="1"/>
              <a:t>бабці</a:t>
            </a:r>
            <a:r>
              <a:rPr lang="ru-RU" dirty="0" smtClean="0"/>
              <a:t>».</a:t>
            </a:r>
          </a:p>
          <a:p>
            <a:r>
              <a:rPr lang="ru-RU" dirty="0"/>
              <a:t> Чудо тут </a:t>
            </a:r>
            <a:r>
              <a:rPr lang="ru-RU" dirty="0" err="1"/>
              <a:t>постає</a:t>
            </a:r>
            <a:r>
              <a:rPr lang="ru-RU" dirty="0"/>
              <a:t> в </a:t>
            </a:r>
            <a:r>
              <a:rPr lang="ru-RU" dirty="0" err="1"/>
              <a:t>образі</a:t>
            </a:r>
            <a:r>
              <a:rPr lang="ru-RU" dirty="0"/>
              <a:t> </a:t>
            </a:r>
            <a:r>
              <a:rPr lang="ru-RU" dirty="0" smtClean="0"/>
              <a:t>ангела.</a:t>
            </a:r>
            <a:r>
              <a:rPr lang="ru-RU" dirty="0"/>
              <a:t> </a:t>
            </a:r>
            <a:r>
              <a:rPr lang="ru-RU" dirty="0" err="1"/>
              <a:t>Цікаво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письменник</a:t>
            </a:r>
            <a:r>
              <a:rPr lang="ru-RU" dirty="0"/>
              <a:t> </a:t>
            </a:r>
            <a:r>
              <a:rPr lang="ru-RU" dirty="0" err="1"/>
              <a:t>зображає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не як </a:t>
            </a:r>
            <a:r>
              <a:rPr lang="ru-RU" dirty="0" err="1"/>
              <a:t>надприродну</a:t>
            </a:r>
            <a:r>
              <a:rPr lang="ru-RU" dirty="0"/>
              <a:t> </a:t>
            </a:r>
            <a:r>
              <a:rPr lang="ru-RU" dirty="0" err="1"/>
              <a:t>істоту</a:t>
            </a:r>
            <a:r>
              <a:rPr lang="ru-RU" dirty="0"/>
              <a:t>, </a:t>
            </a:r>
            <a:r>
              <a:rPr lang="ru-RU" dirty="0" err="1"/>
              <a:t>котра</a:t>
            </a:r>
            <a:r>
              <a:rPr lang="ru-RU" dirty="0"/>
              <a:t> </a:t>
            </a:r>
            <a:r>
              <a:rPr lang="ru-RU" dirty="0" err="1"/>
              <a:t>вирізняється</a:t>
            </a:r>
            <a:r>
              <a:rPr lang="ru-RU" dirty="0"/>
              <a:t> </a:t>
            </a:r>
            <a:r>
              <a:rPr lang="ru-RU" dirty="0" err="1"/>
              <a:t>нетутешньою</a:t>
            </a:r>
            <a:r>
              <a:rPr lang="ru-RU" dirty="0"/>
              <a:t> красою та </a:t>
            </a:r>
            <a:r>
              <a:rPr lang="ru-RU" dirty="0" err="1"/>
              <a:t>могутністю</a:t>
            </a:r>
            <a:r>
              <a:rPr lang="ru-RU" dirty="0"/>
              <a:t>, а як «старенького </a:t>
            </a:r>
            <a:r>
              <a:rPr lang="ru-RU" dirty="0" err="1"/>
              <a:t>діда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упав </a:t>
            </a:r>
            <a:r>
              <a:rPr lang="ru-RU" dirty="0" err="1"/>
              <a:t>обличчям</a:t>
            </a:r>
            <a:r>
              <a:rPr lang="ru-RU" dirty="0"/>
              <a:t> у </a:t>
            </a:r>
            <a:r>
              <a:rPr lang="ru-RU" dirty="0" err="1"/>
              <a:t>грязюку</a:t>
            </a:r>
            <a:r>
              <a:rPr lang="ru-RU" dirty="0"/>
              <a:t>, </a:t>
            </a:r>
            <a:r>
              <a:rPr lang="ru-RU" dirty="0" err="1"/>
              <a:t>борсається</a:t>
            </a:r>
            <a:r>
              <a:rPr lang="ru-RU" dirty="0"/>
              <a:t> там, але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підвестися</a:t>
            </a:r>
            <a:r>
              <a:rPr lang="ru-RU" dirty="0"/>
              <a:t>, </a:t>
            </a:r>
            <a:r>
              <a:rPr lang="ru-RU" dirty="0" err="1"/>
              <a:t>бо</a:t>
            </a:r>
            <a:r>
              <a:rPr lang="ru-RU" dirty="0"/>
              <a:t> </a:t>
            </a:r>
            <a:r>
              <a:rPr lang="ru-RU" dirty="0" err="1"/>
              <a:t>йому</a:t>
            </a:r>
            <a:r>
              <a:rPr lang="ru-RU" dirty="0"/>
              <a:t> </a:t>
            </a:r>
            <a:r>
              <a:rPr lang="ru-RU" dirty="0" err="1"/>
              <a:t>заважають</a:t>
            </a:r>
            <a:r>
              <a:rPr lang="ru-RU" dirty="0"/>
              <a:t> </a:t>
            </a:r>
            <a:r>
              <a:rPr lang="ru-RU" dirty="0" err="1"/>
              <a:t>величезні</a:t>
            </a:r>
            <a:r>
              <a:rPr lang="ru-RU" dirty="0"/>
              <a:t> </a:t>
            </a:r>
            <a:r>
              <a:rPr lang="ru-RU" dirty="0" err="1"/>
              <a:t>крила</a:t>
            </a:r>
            <a:r>
              <a:rPr lang="ru-RU" dirty="0"/>
              <a:t>». Люди </a:t>
            </a:r>
            <a:r>
              <a:rPr lang="ru-RU" dirty="0" err="1"/>
              <a:t>бачать</a:t>
            </a:r>
            <a:r>
              <a:rPr lang="ru-RU" dirty="0"/>
              <a:t> у </a:t>
            </a:r>
            <a:r>
              <a:rPr lang="ru-RU" dirty="0" err="1"/>
              <a:t>ньому</a:t>
            </a:r>
            <a:r>
              <a:rPr lang="ru-RU" dirty="0"/>
              <a:t> </a:t>
            </a:r>
            <a:r>
              <a:rPr lang="ru-RU" dirty="0" err="1"/>
              <a:t>хіба</a:t>
            </a:r>
            <a:r>
              <a:rPr lang="ru-RU" dirty="0"/>
              <a:t> </a:t>
            </a:r>
            <a:r>
              <a:rPr lang="ru-RU" dirty="0" err="1"/>
              <a:t>що</a:t>
            </a:r>
            <a:r>
              <a:rPr lang="ru-RU" dirty="0"/>
              <a:t> дивного </a:t>
            </a:r>
            <a:r>
              <a:rPr lang="ru-RU" dirty="0" err="1"/>
              <a:t>жебрака</a:t>
            </a:r>
            <a:r>
              <a:rPr lang="ru-RU" dirty="0"/>
              <a:t> з голим, </a:t>
            </a:r>
            <a:r>
              <a:rPr lang="ru-RU" dirty="0" err="1"/>
              <a:t>немов</a:t>
            </a:r>
            <a:r>
              <a:rPr lang="ru-RU" dirty="0"/>
              <a:t> </a:t>
            </a:r>
            <a:r>
              <a:rPr lang="ru-RU" dirty="0" err="1"/>
              <a:t>коліно</a:t>
            </a:r>
            <a:r>
              <a:rPr lang="ru-RU" dirty="0"/>
              <a:t>, черепом, </a:t>
            </a:r>
            <a:r>
              <a:rPr lang="ru-RU" dirty="0" err="1"/>
              <a:t>беззубим</a:t>
            </a:r>
            <a:r>
              <a:rPr lang="ru-RU" dirty="0"/>
              <a:t> </a:t>
            </a:r>
            <a:r>
              <a:rPr lang="ru-RU" dirty="0" err="1"/>
              <a:t>ротом</a:t>
            </a:r>
            <a:r>
              <a:rPr lang="ru-RU" dirty="0"/>
              <a:t> і великими </a:t>
            </a:r>
            <a:r>
              <a:rPr lang="ru-RU" dirty="0" err="1"/>
              <a:t>півнячими</a:t>
            </a:r>
            <a:r>
              <a:rPr lang="ru-RU" dirty="0"/>
              <a:t> </a:t>
            </a:r>
            <a:r>
              <a:rPr lang="ru-RU" dirty="0" err="1"/>
              <a:t>крилами</a:t>
            </a:r>
            <a:r>
              <a:rPr lang="ru-RU" dirty="0"/>
              <a:t>, до того ж «</a:t>
            </a:r>
            <a:r>
              <a:rPr lang="ru-RU" dirty="0" err="1"/>
              <a:t>обскубаними</a:t>
            </a:r>
            <a:r>
              <a:rPr lang="ru-RU" dirty="0"/>
              <a:t> й </a:t>
            </a:r>
            <a:r>
              <a:rPr lang="ru-RU" dirty="0" err="1"/>
              <a:t>брудними</a:t>
            </a:r>
            <a:r>
              <a:rPr lang="ru-RU" dirty="0"/>
              <a:t>».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r>
              <a:rPr lang="ru-RU" dirty="0" err="1" smtClean="0"/>
              <a:t>Старий</a:t>
            </a:r>
            <a:r>
              <a:rPr lang="ru-RU" dirty="0" smtClean="0"/>
              <a:t> </a:t>
            </a:r>
            <a:r>
              <a:rPr lang="ru-RU" dirty="0"/>
              <a:t>ангел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утілення</a:t>
            </a:r>
            <a:r>
              <a:rPr lang="ru-RU" dirty="0"/>
              <a:t> </a:t>
            </a:r>
            <a:r>
              <a:rPr lang="ru-RU" dirty="0" err="1"/>
              <a:t>людської</a:t>
            </a:r>
            <a:r>
              <a:rPr lang="ru-RU" dirty="0"/>
              <a:t> </a:t>
            </a:r>
            <a:r>
              <a:rPr lang="ru-RU" dirty="0" err="1"/>
              <a:t>совісті</a:t>
            </a:r>
            <a:r>
              <a:rPr lang="ru-RU" dirty="0"/>
              <a:t>, </a:t>
            </a:r>
            <a:r>
              <a:rPr lang="ru-RU" dirty="0" err="1"/>
              <a:t>світлих</a:t>
            </a:r>
            <a:r>
              <a:rPr lang="ru-RU" dirty="0"/>
              <a:t> </a:t>
            </a:r>
            <a:r>
              <a:rPr lang="ru-RU" dirty="0" err="1"/>
              <a:t>ідеалів</a:t>
            </a:r>
            <a:r>
              <a:rPr lang="ru-RU" dirty="0"/>
              <a:t>, </a:t>
            </a:r>
            <a:r>
              <a:rPr lang="ru-RU" dirty="0" err="1"/>
              <a:t>істини</a:t>
            </a:r>
            <a:r>
              <a:rPr lang="ru-RU" dirty="0"/>
              <a:t>, </a:t>
            </a:r>
            <a:r>
              <a:rPr lang="ru-RU" dirty="0" err="1"/>
              <a:t>беззахисного</a:t>
            </a:r>
            <a:r>
              <a:rPr lang="ru-RU" dirty="0"/>
              <a:t> добра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50661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TC102455596[[fn=Весна]]</Template>
  <TotalTime>122</TotalTime>
  <Words>126</Words>
  <Application>Microsoft Office PowerPoint</Application>
  <PresentationFormat>Экран (4:3)</PresentationFormat>
  <Paragraphs>13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Spring</vt:lpstr>
      <vt:lpstr>Габріель Гарсія Меркес “Стариган з крилами”</vt:lpstr>
      <vt:lpstr>Слайд 2</vt:lpstr>
      <vt:lpstr>Біографія Гарсія Маркеса </vt:lpstr>
      <vt:lpstr>«Стариган з крилами»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Габріель Гарсія Меркес “Стариган з крилами”</dc:title>
  <dc:creator>Home</dc:creator>
  <cp:lastModifiedBy>Sasha Panischev</cp:lastModifiedBy>
  <cp:revision>10</cp:revision>
  <dcterms:created xsi:type="dcterms:W3CDTF">2014-06-01T12:33:36Z</dcterms:created>
  <dcterms:modified xsi:type="dcterms:W3CDTF">2014-06-13T05:24:20Z</dcterms:modified>
</cp:coreProperties>
</file>