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043A1858-CA73-4692-87C0-7287785509EF}" type="datetimeFigureOut">
              <a:rPr lang="ru-RU" smtClean="0"/>
              <a:t>19.06.2014</a:t>
            </a:fld>
            <a:endParaRPr lang="ru-RU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C4D50F-31C7-4274-BF9D-DC438CB841B3}" type="slidenum">
              <a:rPr lang="ru-RU" smtClean="0"/>
              <a:t>‹#›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A1858-CA73-4692-87C0-7287785509EF}" type="datetimeFigureOut">
              <a:rPr lang="ru-RU" smtClean="0"/>
              <a:t>19.06.2014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4D50F-31C7-4274-BF9D-DC438CB841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A1858-CA73-4692-87C0-7287785509EF}" type="datetimeFigureOut">
              <a:rPr lang="ru-RU" smtClean="0"/>
              <a:t>19.06.2014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4D50F-31C7-4274-BF9D-DC438CB841B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43A1858-CA73-4692-87C0-7287785509EF}" type="datetimeFigureOut">
              <a:rPr lang="ru-RU" smtClean="0"/>
              <a:t>19.06.2014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DC4D50F-31C7-4274-BF9D-DC438CB841B3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A1858-CA73-4692-87C0-7287785509EF}" type="datetimeFigureOut">
              <a:rPr lang="ru-RU" smtClean="0"/>
              <a:t>19.06.2014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C4D50F-31C7-4274-BF9D-DC438CB841B3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043A1858-CA73-4692-87C0-7287785509EF}" type="datetimeFigureOut">
              <a:rPr lang="ru-RU" smtClean="0"/>
              <a:t>19.06.2014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DC4D50F-31C7-4274-BF9D-DC438CB841B3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043A1858-CA73-4692-87C0-7287785509EF}" type="datetimeFigureOut">
              <a:rPr lang="ru-RU" smtClean="0"/>
              <a:t>19.06.2014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DC4D50F-31C7-4274-BF9D-DC438CB841B3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A1858-CA73-4692-87C0-7287785509EF}" type="datetimeFigureOut">
              <a:rPr lang="ru-RU" smtClean="0"/>
              <a:t>19.06.2014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C4D50F-31C7-4274-BF9D-DC438CB841B3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A1858-CA73-4692-87C0-7287785509EF}" type="datetimeFigureOut">
              <a:rPr lang="ru-RU" smtClean="0"/>
              <a:t>19.06.2014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C4D50F-31C7-4274-BF9D-DC438CB841B3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043A1858-CA73-4692-87C0-7287785509EF}" type="datetimeFigureOut">
              <a:rPr lang="ru-RU" smtClean="0"/>
              <a:t>19.06.2014</a:t>
            </a:fld>
            <a:endParaRPr lang="ru-RU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DC4D50F-31C7-4274-BF9D-DC438CB841B3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043A1858-CA73-4692-87C0-7287785509EF}" type="datetimeFigureOut">
              <a:rPr lang="ru-RU" smtClean="0"/>
              <a:t>19.06.2014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0DC4D50F-31C7-4274-BF9D-DC438CB841B3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043A1858-CA73-4692-87C0-7287785509EF}" type="datetimeFigureOut">
              <a:rPr lang="ru-RU" smtClean="0"/>
              <a:t>19.06.2014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0DC4D50F-31C7-4274-BF9D-DC438CB841B3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ome\Desktop\1_hemingway-1ecc8da41d03889a8f84113d1f9e63c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078969"/>
            <a:ext cx="4248472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34862" y="479529"/>
            <a:ext cx="4013200" cy="599440"/>
          </a:xfrm>
        </p:spPr>
        <p:txBody>
          <a:bodyPr/>
          <a:lstStyle/>
          <a:p>
            <a:r>
              <a:rPr lang="uk-UA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Ернест Хемінгуей</a:t>
            </a:r>
            <a:r>
              <a:rPr lang="uk-UA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/>
            </a:r>
            <a:br>
              <a:rPr lang="uk-UA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</a:b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361511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vi-VN" b="1" dirty="0"/>
              <a:t>Ерне́ст Мі́ллер Хемінгуе́й</a:t>
            </a:r>
            <a:r>
              <a:rPr lang="vi-VN" dirty="0"/>
              <a:t>  — американський письменник та журналіст, лауреат Нобелівської </a:t>
            </a:r>
            <a:r>
              <a:rPr lang="vi-VN" dirty="0" smtClean="0"/>
              <a:t>премі</a:t>
            </a:r>
            <a:r>
              <a:rPr lang="ru-RU" dirty="0"/>
              <a:t>ї</a:t>
            </a:r>
            <a:r>
              <a:rPr lang="vi-VN" dirty="0" smtClean="0"/>
              <a:t> </a:t>
            </a:r>
            <a:r>
              <a:rPr lang="vi-VN" dirty="0"/>
              <a:t>з літератури за 1954 рік.</a:t>
            </a:r>
          </a:p>
          <a:p>
            <a:r>
              <a:rPr lang="vi-VN" dirty="0"/>
              <a:t>Здобув широку популярність завдяки своїм романам та оповіданням, а також завдяки активному та наповненому пригодами життю. Його лаконічний та насичений стиль оповіді відіграв значну роль у літературі </a:t>
            </a:r>
            <a:r>
              <a:rPr lang="en-US" dirty="0"/>
              <a:t>XX </a:t>
            </a:r>
            <a:r>
              <a:rPr lang="vi-VN" dirty="0"/>
              <a:t>століття</a:t>
            </a:r>
            <a:r>
              <a:rPr lang="vi-VN" dirty="0" smtClean="0"/>
              <a:t>.</a:t>
            </a:r>
            <a:endParaRPr lang="en-US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602346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457200" y="1772816"/>
            <a:ext cx="3466728" cy="4323184"/>
          </a:xfrm>
        </p:spPr>
        <p:txBody>
          <a:bodyPr/>
          <a:lstStyle/>
          <a:p>
            <a:r>
              <a:rPr lang="ru-RU" dirty="0" err="1"/>
              <a:t>Ернест</a:t>
            </a:r>
            <a:r>
              <a:rPr lang="ru-RU" dirty="0"/>
              <a:t> </a:t>
            </a:r>
            <a:r>
              <a:rPr lang="ru-RU" dirty="0" err="1"/>
              <a:t>Хемінгуей</a:t>
            </a:r>
            <a:r>
              <a:rPr lang="ru-RU" dirty="0"/>
              <a:t> </a:t>
            </a:r>
            <a:r>
              <a:rPr lang="ru-RU" dirty="0" err="1"/>
              <a:t>народився</a:t>
            </a:r>
            <a:r>
              <a:rPr lang="ru-RU" dirty="0"/>
              <a:t> 21 </a:t>
            </a:r>
            <a:r>
              <a:rPr lang="ru-RU" dirty="0" err="1"/>
              <a:t>липня</a:t>
            </a:r>
            <a:r>
              <a:rPr lang="ru-RU" dirty="0"/>
              <a:t> 1899 в </a:t>
            </a:r>
            <a:r>
              <a:rPr lang="ru-RU" dirty="0" err="1"/>
              <a:t>Оук</a:t>
            </a:r>
            <a:r>
              <a:rPr lang="ru-RU" dirty="0"/>
              <a:t>-Парку, </a:t>
            </a:r>
            <a:r>
              <a:rPr lang="ru-RU" dirty="0" err="1"/>
              <a:t>що</a:t>
            </a:r>
            <a:r>
              <a:rPr lang="ru-RU" dirty="0"/>
              <a:t> у </a:t>
            </a:r>
            <a:r>
              <a:rPr lang="ru-RU" dirty="0" err="1"/>
              <a:t>передмісті</a:t>
            </a:r>
            <a:r>
              <a:rPr lang="ru-RU" dirty="0"/>
              <a:t> Чикаго, штат </a:t>
            </a:r>
            <a:r>
              <a:rPr lang="ru-RU" dirty="0" err="1"/>
              <a:t>Іллінойс</a:t>
            </a:r>
            <a:r>
              <a:rPr lang="ru-RU" dirty="0"/>
              <a:t>, США.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батько</a:t>
            </a:r>
            <a:r>
              <a:rPr lang="ru-RU" dirty="0"/>
              <a:t>, </a:t>
            </a:r>
            <a:r>
              <a:rPr lang="ru-RU" dirty="0" err="1"/>
              <a:t>Кларенс</a:t>
            </a:r>
            <a:r>
              <a:rPr lang="ru-RU" dirty="0"/>
              <a:t> </a:t>
            </a:r>
            <a:r>
              <a:rPr lang="ru-RU" dirty="0" err="1"/>
              <a:t>Едмот</a:t>
            </a:r>
            <a:r>
              <a:rPr lang="ru-RU" dirty="0"/>
              <a:t> </a:t>
            </a:r>
            <a:r>
              <a:rPr lang="ru-RU" dirty="0" err="1"/>
              <a:t>Хемінгуей</a:t>
            </a:r>
            <a:r>
              <a:rPr lang="ru-RU" dirty="0"/>
              <a:t>, </a:t>
            </a:r>
            <a:r>
              <a:rPr lang="ru-RU" dirty="0" err="1"/>
              <a:t>працював</a:t>
            </a:r>
            <a:r>
              <a:rPr lang="ru-RU" dirty="0"/>
              <a:t> </a:t>
            </a:r>
            <a:r>
              <a:rPr lang="ru-RU" dirty="0" err="1"/>
              <a:t>лікарем</a:t>
            </a:r>
            <a:r>
              <a:rPr lang="ru-RU" dirty="0"/>
              <a:t>, а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мати</a:t>
            </a:r>
            <a:r>
              <a:rPr lang="ru-RU" dirty="0"/>
              <a:t>, </a:t>
            </a:r>
            <a:r>
              <a:rPr lang="ru-RU" dirty="0" err="1"/>
              <a:t>Ґрейс</a:t>
            </a:r>
            <a:r>
              <a:rPr lang="ru-RU" dirty="0"/>
              <a:t> </a:t>
            </a:r>
            <a:r>
              <a:rPr lang="ru-RU" dirty="0" err="1"/>
              <a:t>Ґолл</a:t>
            </a:r>
            <a:r>
              <a:rPr lang="ru-RU" dirty="0"/>
              <a:t> — </a:t>
            </a:r>
            <a:r>
              <a:rPr lang="ru-RU" dirty="0" err="1"/>
              <a:t>музиканткою</a:t>
            </a:r>
            <a:r>
              <a:rPr lang="ru-RU" dirty="0"/>
              <a:t>. 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55776" y="332656"/>
            <a:ext cx="4114800" cy="701040"/>
          </a:xfrm>
        </p:spPr>
        <p:txBody>
          <a:bodyPr/>
          <a:lstStyle/>
          <a:p>
            <a:r>
              <a:rPr lang="ru-RU" dirty="0" err="1"/>
              <a:t>Дитинство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026" name="Picture 2" descr="C:\Users\Home\Desktop\357px-ErnestHemingwayBabyPictur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615412"/>
            <a:ext cx="2793504" cy="4694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24122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0" y="1412776"/>
            <a:ext cx="9144000" cy="5400600"/>
          </a:xfrm>
        </p:spPr>
        <p:txBody>
          <a:bodyPr>
            <a:normAutofit fontScale="92500" lnSpcReduction="20000"/>
          </a:bodyPr>
          <a:lstStyle/>
          <a:p>
            <a:r>
              <a:rPr lang="ru-RU" sz="1900" dirty="0" err="1"/>
              <a:t>Літературне</a:t>
            </a:r>
            <a:r>
              <a:rPr lang="ru-RU" sz="1900" dirty="0"/>
              <a:t> </a:t>
            </a:r>
            <a:r>
              <a:rPr lang="ru-RU" sz="1900" dirty="0" err="1"/>
              <a:t>покликання</a:t>
            </a:r>
            <a:r>
              <a:rPr lang="ru-RU" sz="1900" dirty="0"/>
              <a:t> </a:t>
            </a:r>
            <a:r>
              <a:rPr lang="ru-RU" sz="1900" dirty="0" err="1"/>
              <a:t>Хемінгуея</a:t>
            </a:r>
            <a:r>
              <a:rPr lang="ru-RU" sz="1900" dirty="0"/>
              <a:t> </a:t>
            </a:r>
            <a:r>
              <a:rPr lang="ru-RU" sz="1900" dirty="0" err="1"/>
              <a:t>з'явилося</a:t>
            </a:r>
            <a:r>
              <a:rPr lang="ru-RU" sz="1900" dirty="0"/>
              <a:t> </a:t>
            </a:r>
            <a:r>
              <a:rPr lang="ru-RU" sz="1900" dirty="0" err="1"/>
              <a:t>ще</a:t>
            </a:r>
            <a:r>
              <a:rPr lang="ru-RU" sz="1900" dirty="0"/>
              <a:t> в </a:t>
            </a:r>
            <a:r>
              <a:rPr lang="ru-RU" sz="1900" dirty="0" err="1"/>
              <a:t>шкільні</a:t>
            </a:r>
            <a:r>
              <a:rPr lang="ru-RU" sz="1900" dirty="0"/>
              <a:t> роки. </a:t>
            </a:r>
            <a:r>
              <a:rPr lang="ru-RU" sz="1900" dirty="0" err="1"/>
              <a:t>Після</a:t>
            </a:r>
            <a:r>
              <a:rPr lang="ru-RU" sz="1900" dirty="0"/>
              <a:t> </a:t>
            </a:r>
            <a:r>
              <a:rPr lang="ru-RU" sz="1900" dirty="0" err="1"/>
              <a:t>випуску</a:t>
            </a:r>
            <a:r>
              <a:rPr lang="ru-RU" sz="1900" dirty="0"/>
              <a:t> </a:t>
            </a:r>
            <a:r>
              <a:rPr lang="ru-RU" sz="1900" dirty="0" err="1"/>
              <a:t>із</a:t>
            </a:r>
            <a:r>
              <a:rPr lang="ru-RU" sz="1900" dirty="0"/>
              <a:t> </a:t>
            </a:r>
            <a:r>
              <a:rPr lang="ru-RU" sz="1900" dirty="0" err="1"/>
              <a:t>середнього</a:t>
            </a:r>
            <a:r>
              <a:rPr lang="ru-RU" sz="1900" dirty="0"/>
              <a:t> </a:t>
            </a:r>
            <a:r>
              <a:rPr lang="ru-RU" sz="1900" dirty="0" err="1"/>
              <a:t>навчального</a:t>
            </a:r>
            <a:r>
              <a:rPr lang="ru-RU" sz="1900" dirty="0"/>
              <a:t> закладу </a:t>
            </a:r>
            <a:r>
              <a:rPr lang="ru-RU" sz="1900" dirty="0" err="1"/>
              <a:t>він</a:t>
            </a:r>
            <a:r>
              <a:rPr lang="ru-RU" sz="1900" dirty="0"/>
              <a:t> </a:t>
            </a:r>
            <a:r>
              <a:rPr lang="ru-RU" sz="1900" dirty="0" err="1"/>
              <a:t>вирішив</a:t>
            </a:r>
            <a:r>
              <a:rPr lang="ru-RU" sz="1900" dirty="0"/>
              <a:t> не </a:t>
            </a:r>
            <a:r>
              <a:rPr lang="ru-RU" sz="1900" dirty="0" err="1"/>
              <a:t>вступати</a:t>
            </a:r>
            <a:r>
              <a:rPr lang="ru-RU" sz="1900" dirty="0"/>
              <a:t> до </a:t>
            </a:r>
            <a:r>
              <a:rPr lang="ru-RU" sz="1900" dirty="0" err="1"/>
              <a:t>Університету</a:t>
            </a:r>
            <a:r>
              <a:rPr lang="ru-RU" sz="1900" dirty="0"/>
              <a:t>, а </a:t>
            </a:r>
            <a:r>
              <a:rPr lang="ru-RU" sz="1900" dirty="0" err="1"/>
              <a:t>переїхав</a:t>
            </a:r>
            <a:r>
              <a:rPr lang="ru-RU" sz="1900" dirty="0"/>
              <a:t> у Канзас, де </a:t>
            </a:r>
            <a:r>
              <a:rPr lang="ru-RU" sz="1900" dirty="0" err="1"/>
              <a:t>влаштувався</a:t>
            </a:r>
            <a:r>
              <a:rPr lang="ru-RU" sz="1900" dirty="0"/>
              <a:t> </a:t>
            </a:r>
            <a:r>
              <a:rPr lang="ru-RU" sz="1900" dirty="0" err="1"/>
              <a:t>працювати</a:t>
            </a:r>
            <a:r>
              <a:rPr lang="ru-RU" sz="1900" dirty="0"/>
              <a:t> у </a:t>
            </a:r>
            <a:r>
              <a:rPr lang="ru-RU" sz="1900" dirty="0" err="1"/>
              <a:t>місцевій</a:t>
            </a:r>
            <a:r>
              <a:rPr lang="ru-RU" sz="1900" dirty="0"/>
              <a:t> </a:t>
            </a:r>
            <a:r>
              <a:rPr lang="ru-RU" sz="1900" dirty="0" err="1"/>
              <a:t>газеті</a:t>
            </a:r>
            <a:r>
              <a:rPr lang="ru-RU" sz="1900" dirty="0"/>
              <a:t> </a:t>
            </a:r>
            <a:r>
              <a:rPr lang="en-US" sz="1900" dirty="0"/>
              <a:t>Star.</a:t>
            </a:r>
          </a:p>
          <a:p>
            <a:pPr algn="l"/>
            <a:r>
              <a:rPr lang="ru-RU" sz="1900" dirty="0" err="1"/>
              <a:t>Хемінгуей</a:t>
            </a:r>
            <a:r>
              <a:rPr lang="ru-RU" sz="1900" dirty="0"/>
              <a:t> </a:t>
            </a:r>
            <a:r>
              <a:rPr lang="ru-RU" sz="1900" dirty="0" err="1"/>
              <a:t>дуже</a:t>
            </a:r>
            <a:r>
              <a:rPr lang="ru-RU" sz="1900" dirty="0"/>
              <a:t> </a:t>
            </a:r>
            <a:r>
              <a:rPr lang="ru-RU" sz="1900" dirty="0" err="1"/>
              <a:t>хотів</a:t>
            </a:r>
            <a:r>
              <a:rPr lang="ru-RU" sz="1900" dirty="0"/>
              <a:t> </a:t>
            </a:r>
            <a:r>
              <a:rPr lang="ru-RU" sz="1900" dirty="0" err="1"/>
              <a:t>служити</a:t>
            </a:r>
            <a:r>
              <a:rPr lang="ru-RU" sz="1900" dirty="0"/>
              <a:t> в </a:t>
            </a:r>
            <a:r>
              <a:rPr lang="ru-RU" sz="1900" dirty="0" err="1"/>
              <a:t>армії</a:t>
            </a:r>
            <a:r>
              <a:rPr lang="ru-RU" sz="1900" dirty="0" smtClean="0"/>
              <a:t>,</a:t>
            </a:r>
          </a:p>
          <a:p>
            <a:pPr algn="l"/>
            <a:r>
              <a:rPr lang="ru-RU" sz="1900" dirty="0" smtClean="0"/>
              <a:t> </a:t>
            </a:r>
            <a:r>
              <a:rPr lang="ru-RU" sz="1900" dirty="0" err="1"/>
              <a:t>однак</a:t>
            </a:r>
            <a:r>
              <a:rPr lang="ru-RU" sz="1900" dirty="0"/>
              <a:t> через </a:t>
            </a:r>
            <a:r>
              <a:rPr lang="ru-RU" sz="1900" dirty="0" err="1"/>
              <a:t>поганий</a:t>
            </a:r>
            <a:r>
              <a:rPr lang="ru-RU" sz="1900" dirty="0"/>
              <a:t> </a:t>
            </a:r>
            <a:r>
              <a:rPr lang="ru-RU" sz="1900" dirty="0" err="1"/>
              <a:t>зір</a:t>
            </a:r>
            <a:r>
              <a:rPr lang="ru-RU" sz="1900" dirty="0"/>
              <a:t> </a:t>
            </a:r>
            <a:r>
              <a:rPr lang="ru-RU" sz="1900" dirty="0" err="1"/>
              <a:t>йому</a:t>
            </a:r>
            <a:r>
              <a:rPr lang="ru-RU" sz="1900" dirty="0"/>
              <a:t> </a:t>
            </a:r>
            <a:r>
              <a:rPr lang="ru-RU" sz="1900" dirty="0" err="1"/>
              <a:t>відмовляли</a:t>
            </a:r>
            <a:r>
              <a:rPr lang="ru-RU" sz="1900" dirty="0"/>
              <a:t>. </a:t>
            </a:r>
            <a:endParaRPr lang="ru-RU" sz="1900" dirty="0" smtClean="0"/>
          </a:p>
          <a:p>
            <a:pPr algn="l"/>
            <a:r>
              <a:rPr lang="ru-RU" sz="1900" dirty="0" smtClean="0"/>
              <a:t>Але </a:t>
            </a:r>
            <a:r>
              <a:rPr lang="ru-RU" sz="1900" dirty="0" err="1"/>
              <a:t>він</a:t>
            </a:r>
            <a:r>
              <a:rPr lang="ru-RU" sz="1900" dirty="0"/>
              <a:t> все ж </a:t>
            </a:r>
            <a:r>
              <a:rPr lang="ru-RU" sz="1900" dirty="0" err="1"/>
              <a:t>зумів</a:t>
            </a:r>
            <a:r>
              <a:rPr lang="ru-RU" sz="1900" dirty="0"/>
              <a:t> </a:t>
            </a:r>
            <a:r>
              <a:rPr lang="ru-RU" sz="1900" dirty="0" err="1"/>
              <a:t>потрапити</a:t>
            </a:r>
            <a:r>
              <a:rPr lang="ru-RU" sz="1900" dirty="0"/>
              <a:t> на І </a:t>
            </a:r>
            <a:r>
              <a:rPr lang="ru-RU" sz="1900" dirty="0" err="1" smtClean="0"/>
              <a:t>Світову</a:t>
            </a:r>
            <a:endParaRPr lang="ru-RU" sz="1900" dirty="0" smtClean="0"/>
          </a:p>
          <a:p>
            <a:pPr algn="l"/>
            <a:r>
              <a:rPr lang="ru-RU" sz="1900" dirty="0" smtClean="0"/>
              <a:t> </a:t>
            </a:r>
            <a:r>
              <a:rPr lang="ru-RU" sz="1900" dirty="0" err="1"/>
              <a:t>війну</a:t>
            </a:r>
            <a:r>
              <a:rPr lang="ru-RU" sz="1900" dirty="0"/>
              <a:t>, </a:t>
            </a:r>
            <a:r>
              <a:rPr lang="ru-RU" sz="1900" dirty="0" err="1"/>
              <a:t>влаштувавшись</a:t>
            </a:r>
            <a:r>
              <a:rPr lang="ru-RU" sz="1900" dirty="0"/>
              <a:t> </a:t>
            </a:r>
            <a:r>
              <a:rPr lang="ru-RU" sz="1900" dirty="0" err="1"/>
              <a:t>водієм</a:t>
            </a:r>
            <a:r>
              <a:rPr lang="ru-RU" sz="1900" dirty="0"/>
              <a:t> </a:t>
            </a:r>
            <a:r>
              <a:rPr lang="ru-RU" sz="1900" dirty="0" err="1" smtClean="0"/>
              <a:t>швидкої</a:t>
            </a:r>
            <a:endParaRPr lang="ru-RU" sz="1900" dirty="0" smtClean="0"/>
          </a:p>
          <a:p>
            <a:pPr algn="l"/>
            <a:r>
              <a:rPr lang="ru-RU" sz="1900" dirty="0" smtClean="0"/>
              <a:t> </a:t>
            </a:r>
            <a:r>
              <a:rPr lang="ru-RU" sz="1900" dirty="0" err="1"/>
              <a:t>допомоги</a:t>
            </a:r>
            <a:r>
              <a:rPr lang="ru-RU" sz="1900" dirty="0"/>
              <a:t>. 8 </a:t>
            </a:r>
            <a:r>
              <a:rPr lang="ru-RU" sz="1900" dirty="0" err="1"/>
              <a:t>липня</a:t>
            </a:r>
            <a:r>
              <a:rPr lang="ru-RU" sz="1900" dirty="0"/>
              <a:t> 1918 </a:t>
            </a:r>
            <a:r>
              <a:rPr lang="ru-RU" sz="1900" dirty="0" err="1"/>
              <a:t>він</a:t>
            </a:r>
            <a:r>
              <a:rPr lang="ru-RU" sz="1900" dirty="0"/>
              <a:t> </a:t>
            </a:r>
            <a:r>
              <a:rPr lang="ru-RU" sz="1900" dirty="0" err="1"/>
              <a:t>був</a:t>
            </a:r>
            <a:r>
              <a:rPr lang="ru-RU" sz="1900" dirty="0"/>
              <a:t> поранений </a:t>
            </a:r>
            <a:endParaRPr lang="ru-RU" sz="1900" dirty="0" smtClean="0"/>
          </a:p>
          <a:p>
            <a:pPr algn="l"/>
            <a:r>
              <a:rPr lang="ru-RU" sz="1900" dirty="0" smtClean="0"/>
              <a:t>на </a:t>
            </a:r>
            <a:r>
              <a:rPr lang="ru-RU" sz="1900" dirty="0"/>
              <a:t>австро-</a:t>
            </a:r>
            <a:r>
              <a:rPr lang="ru-RU" sz="1900" dirty="0" err="1"/>
              <a:t>італійському</a:t>
            </a:r>
            <a:r>
              <a:rPr lang="ru-RU" sz="1900" dirty="0"/>
              <a:t> </a:t>
            </a:r>
            <a:r>
              <a:rPr lang="ru-RU" sz="1900" dirty="0" err="1"/>
              <a:t>фронті</a:t>
            </a:r>
            <a:r>
              <a:rPr lang="ru-RU" sz="1900" dirty="0" smtClean="0"/>
              <a:t>,</a:t>
            </a:r>
          </a:p>
          <a:p>
            <a:pPr algn="l"/>
            <a:r>
              <a:rPr lang="ru-RU" sz="1900" dirty="0" smtClean="0"/>
              <a:t> </a:t>
            </a:r>
            <a:r>
              <a:rPr lang="ru-RU" sz="1900" dirty="0" err="1"/>
              <a:t>під</a:t>
            </a:r>
            <a:r>
              <a:rPr lang="ru-RU" sz="1900" dirty="0"/>
              <a:t> </a:t>
            </a:r>
            <a:r>
              <a:rPr lang="ru-RU" sz="1900" dirty="0" err="1"/>
              <a:t>Фоссальто-ді-П'яве</a:t>
            </a:r>
            <a:r>
              <a:rPr lang="ru-RU" sz="1900" dirty="0"/>
              <a:t>. У </a:t>
            </a:r>
            <a:r>
              <a:rPr lang="ru-RU" sz="1900" dirty="0" err="1" smtClean="0"/>
              <a:t>військовому</a:t>
            </a:r>
            <a:endParaRPr lang="ru-RU" sz="1900" dirty="0" smtClean="0"/>
          </a:p>
          <a:p>
            <a:pPr algn="l"/>
            <a:r>
              <a:rPr lang="ru-RU" sz="1900" dirty="0" smtClean="0"/>
              <a:t> </a:t>
            </a:r>
            <a:r>
              <a:rPr lang="ru-RU" sz="1900" dirty="0" err="1"/>
              <a:t>шпиталі</a:t>
            </a:r>
            <a:r>
              <a:rPr lang="ru-RU" sz="1900" dirty="0"/>
              <a:t> </a:t>
            </a:r>
            <a:r>
              <a:rPr lang="ru-RU" sz="1900" dirty="0" err="1"/>
              <a:t>Ернест</a:t>
            </a:r>
            <a:r>
              <a:rPr lang="ru-RU" sz="1900" dirty="0"/>
              <a:t> </a:t>
            </a:r>
            <a:r>
              <a:rPr lang="ru-RU" sz="1900" dirty="0" err="1"/>
              <a:t>закохався</a:t>
            </a:r>
            <a:r>
              <a:rPr lang="ru-RU" sz="1900" dirty="0"/>
              <a:t> у медсестру </a:t>
            </a:r>
            <a:endParaRPr lang="ru-RU" sz="1900" dirty="0" smtClean="0"/>
          </a:p>
          <a:p>
            <a:pPr algn="l"/>
            <a:r>
              <a:rPr lang="ru-RU" sz="1900" dirty="0" err="1" smtClean="0"/>
              <a:t>Аґнес</a:t>
            </a:r>
            <a:r>
              <a:rPr lang="ru-RU" sz="1900" dirty="0" smtClean="0"/>
              <a:t> </a:t>
            </a:r>
            <a:r>
              <a:rPr lang="ru-RU" sz="1900" dirty="0"/>
              <a:t>фон </a:t>
            </a:r>
            <a:r>
              <a:rPr lang="ru-RU" sz="1900" dirty="0" err="1"/>
              <a:t>Куровські</a:t>
            </a:r>
            <a:r>
              <a:rPr lang="ru-RU" sz="1900" dirty="0"/>
              <a:t>, </a:t>
            </a:r>
            <a:r>
              <a:rPr lang="ru-RU" sz="1900" dirty="0" err="1"/>
              <a:t>що</a:t>
            </a:r>
            <a:r>
              <a:rPr lang="ru-RU" sz="1900" dirty="0"/>
              <a:t> не </a:t>
            </a:r>
            <a:r>
              <a:rPr lang="ru-RU" sz="1900" dirty="0" err="1"/>
              <a:t>відповіла</a:t>
            </a:r>
            <a:r>
              <a:rPr lang="ru-RU" sz="1900" dirty="0"/>
              <a:t> </a:t>
            </a:r>
            <a:r>
              <a:rPr lang="ru-RU" sz="1900" dirty="0" err="1" smtClean="0"/>
              <a:t>йому</a:t>
            </a:r>
            <a:endParaRPr lang="ru-RU" sz="1900" dirty="0" smtClean="0"/>
          </a:p>
          <a:p>
            <a:pPr algn="l"/>
            <a:r>
              <a:rPr lang="ru-RU" sz="1900" dirty="0" smtClean="0"/>
              <a:t> </a:t>
            </a:r>
            <a:r>
              <a:rPr lang="ru-RU" sz="1900" dirty="0" err="1"/>
              <a:t>взаємністю</a:t>
            </a:r>
            <a:r>
              <a:rPr lang="ru-RU" sz="1900" dirty="0"/>
              <a:t>. </a:t>
            </a:r>
            <a:r>
              <a:rPr lang="ru-RU" sz="1900" dirty="0" err="1"/>
              <a:t>Ці</a:t>
            </a:r>
            <a:r>
              <a:rPr lang="ru-RU" sz="1900" dirty="0"/>
              <a:t> </a:t>
            </a:r>
            <a:r>
              <a:rPr lang="ru-RU" sz="1900" dirty="0" err="1"/>
              <a:t>найяскравіші</a:t>
            </a:r>
            <a:r>
              <a:rPr lang="ru-RU" sz="1900" dirty="0"/>
              <a:t> </a:t>
            </a:r>
            <a:r>
              <a:rPr lang="ru-RU" sz="1900" dirty="0" err="1"/>
              <a:t>спогади</a:t>
            </a:r>
            <a:r>
              <a:rPr lang="ru-RU" sz="1900" dirty="0"/>
              <a:t> </a:t>
            </a:r>
            <a:r>
              <a:rPr lang="ru-RU" sz="1900" dirty="0" err="1" smtClean="0"/>
              <a:t>юності</a:t>
            </a:r>
            <a:r>
              <a:rPr lang="ru-RU" sz="1900" dirty="0" smtClean="0"/>
              <a:t> </a:t>
            </a:r>
          </a:p>
          <a:p>
            <a:pPr algn="l"/>
            <a:r>
              <a:rPr lang="ru-RU" sz="1900" dirty="0" err="1" smtClean="0"/>
              <a:t>Хемінгуей</a:t>
            </a:r>
            <a:r>
              <a:rPr lang="ru-RU" sz="1900" dirty="0" smtClean="0"/>
              <a:t> </a:t>
            </a:r>
            <a:r>
              <a:rPr lang="ru-RU" sz="1900" dirty="0" err="1"/>
              <a:t>ніколи</a:t>
            </a:r>
            <a:r>
              <a:rPr lang="ru-RU" sz="1900" dirty="0"/>
              <a:t> не </a:t>
            </a:r>
            <a:r>
              <a:rPr lang="ru-RU" sz="1900" dirty="0" err="1"/>
              <a:t>забував</a:t>
            </a:r>
            <a:r>
              <a:rPr lang="ru-RU" sz="1900" dirty="0"/>
              <a:t>. </a:t>
            </a:r>
            <a:r>
              <a:rPr lang="ru-RU" sz="1900" dirty="0" err="1"/>
              <a:t>Після</a:t>
            </a:r>
            <a:r>
              <a:rPr lang="ru-RU" sz="1900" dirty="0"/>
              <a:t> </a:t>
            </a:r>
            <a:r>
              <a:rPr lang="ru-RU" sz="1900" dirty="0" err="1" smtClean="0"/>
              <a:t>війни</a:t>
            </a:r>
            <a:endParaRPr lang="ru-RU" sz="1900" dirty="0" smtClean="0"/>
          </a:p>
          <a:p>
            <a:pPr algn="l"/>
            <a:r>
              <a:rPr lang="ru-RU" sz="1900" dirty="0" smtClean="0"/>
              <a:t> </a:t>
            </a:r>
            <a:r>
              <a:rPr lang="ru-RU" sz="1900" dirty="0" err="1"/>
              <a:t>Ернест</a:t>
            </a:r>
            <a:r>
              <a:rPr lang="ru-RU" sz="1900" dirty="0"/>
              <a:t> почав </a:t>
            </a:r>
            <a:r>
              <a:rPr lang="ru-RU" sz="1900" dirty="0" err="1"/>
              <a:t>працювати</a:t>
            </a:r>
            <a:r>
              <a:rPr lang="ru-RU" sz="1900" dirty="0"/>
              <a:t> </a:t>
            </a:r>
            <a:r>
              <a:rPr lang="ru-RU" sz="1900" dirty="0" err="1"/>
              <a:t>журналістом</a:t>
            </a:r>
            <a:r>
              <a:rPr lang="ru-RU" sz="1900" dirty="0"/>
              <a:t> у </a:t>
            </a:r>
            <a:endParaRPr lang="ru-RU" sz="1900" dirty="0" smtClean="0"/>
          </a:p>
          <a:p>
            <a:pPr algn="l"/>
            <a:r>
              <a:rPr lang="ru-RU" sz="1900" dirty="0" err="1" smtClean="0"/>
              <a:t>Чикаґо</a:t>
            </a:r>
            <a:r>
              <a:rPr lang="ru-RU" sz="1900" dirty="0"/>
              <a:t> й </a:t>
            </a:r>
            <a:r>
              <a:rPr lang="ru-RU" sz="1900" dirty="0" err="1"/>
              <a:t>повернувся</a:t>
            </a:r>
            <a:r>
              <a:rPr lang="ru-RU" sz="1900" dirty="0"/>
              <a:t> до </a:t>
            </a:r>
            <a:r>
              <a:rPr lang="ru-RU" sz="1900" dirty="0" err="1"/>
              <a:t>своїх</a:t>
            </a:r>
            <a:r>
              <a:rPr lang="ru-RU" sz="1900" dirty="0"/>
              <a:t> </a:t>
            </a:r>
            <a:r>
              <a:rPr lang="ru-RU" sz="1900" dirty="0" err="1"/>
              <a:t>літературних</a:t>
            </a:r>
            <a:r>
              <a:rPr lang="ru-RU" sz="1900" dirty="0"/>
              <a:t> </a:t>
            </a:r>
            <a:endParaRPr lang="ru-RU" sz="1900" dirty="0" smtClean="0"/>
          </a:p>
          <a:p>
            <a:pPr algn="l"/>
            <a:r>
              <a:rPr lang="ru-RU" sz="1900" dirty="0" err="1" smtClean="0"/>
              <a:t>експериментів</a:t>
            </a:r>
            <a:r>
              <a:rPr lang="ru-RU" sz="1900" dirty="0"/>
              <a:t>. </a:t>
            </a:r>
            <a:r>
              <a:rPr lang="ru-RU" sz="1900" dirty="0" err="1"/>
              <a:t>Тоді</a:t>
            </a:r>
            <a:r>
              <a:rPr lang="ru-RU" sz="1900" dirty="0"/>
              <a:t> ж </a:t>
            </a:r>
            <a:r>
              <a:rPr lang="ru-RU" sz="1900" dirty="0" err="1"/>
              <a:t>він</a:t>
            </a:r>
            <a:r>
              <a:rPr lang="ru-RU" sz="1900" dirty="0"/>
              <a:t> перший раз (</a:t>
            </a:r>
            <a:r>
              <a:rPr lang="ru-RU" sz="1900" dirty="0" err="1"/>
              <a:t>із</a:t>
            </a:r>
            <a:r>
              <a:rPr lang="ru-RU" sz="1900" dirty="0"/>
              <a:t> </a:t>
            </a:r>
            <a:r>
              <a:rPr lang="ru-RU" sz="1900" dirty="0" err="1"/>
              <a:t>чотирьох</a:t>
            </a:r>
            <a:r>
              <a:rPr lang="ru-RU" sz="1900" dirty="0" smtClean="0"/>
              <a:t>)</a:t>
            </a:r>
          </a:p>
          <a:p>
            <a:pPr algn="l"/>
            <a:r>
              <a:rPr lang="ru-RU" sz="1900" dirty="0" smtClean="0"/>
              <a:t> </a:t>
            </a:r>
            <a:r>
              <a:rPr lang="ru-RU" sz="1900" dirty="0" err="1"/>
              <a:t>одружився</a:t>
            </a:r>
            <a:r>
              <a:rPr lang="ru-RU" sz="1900" dirty="0"/>
              <a:t>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483768" y="332656"/>
            <a:ext cx="4114800" cy="701040"/>
          </a:xfrm>
        </p:spPr>
        <p:txBody>
          <a:bodyPr/>
          <a:lstStyle/>
          <a:p>
            <a:r>
              <a:rPr lang="ru-RU" dirty="0" err="1"/>
              <a:t>Літературна</a:t>
            </a:r>
            <a:r>
              <a:rPr lang="ru-RU" dirty="0"/>
              <a:t> </a:t>
            </a:r>
            <a:r>
              <a:rPr lang="ru-RU" dirty="0" err="1"/>
              <a:t>діяльність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2050" name="Picture 2" descr="C:\Users\Home\Desktop\78066347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276872"/>
            <a:ext cx="3349184" cy="4307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72383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У </a:t>
            </a:r>
            <a:r>
              <a:rPr lang="ru-RU" dirty="0" err="1"/>
              <a:t>Парижі</a:t>
            </a:r>
            <a:r>
              <a:rPr lang="ru-RU" dirty="0"/>
              <a:t>, </a:t>
            </a:r>
            <a:r>
              <a:rPr lang="ru-RU" dirty="0" err="1"/>
              <a:t>куди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відрядила</a:t>
            </a:r>
            <a:r>
              <a:rPr lang="ru-RU" dirty="0"/>
              <a:t> газета </a:t>
            </a:r>
            <a:r>
              <a:rPr lang="en-US" dirty="0"/>
              <a:t>Toronto Star, </a:t>
            </a:r>
            <a:r>
              <a:rPr lang="ru-RU" dirty="0" err="1"/>
              <a:t>Хемінгуей</a:t>
            </a:r>
            <a:r>
              <a:rPr lang="ru-RU" dirty="0"/>
              <a:t> </a:t>
            </a:r>
            <a:r>
              <a:rPr lang="ru-RU" dirty="0" err="1"/>
              <a:t>познайомився</a:t>
            </a:r>
            <a:r>
              <a:rPr lang="ru-RU" dirty="0"/>
              <a:t> з такими </a:t>
            </a:r>
            <a:r>
              <a:rPr lang="ru-RU" dirty="0" err="1"/>
              <a:t>літературними</a:t>
            </a:r>
            <a:r>
              <a:rPr lang="ru-RU" dirty="0"/>
              <a:t> корифеями, як Ф. С. </a:t>
            </a:r>
            <a:r>
              <a:rPr lang="ru-RU" dirty="0" err="1" smtClean="0"/>
              <a:t>Фітцджераль</a:t>
            </a:r>
            <a:r>
              <a:rPr lang="ru-RU" dirty="0" smtClean="0"/>
              <a:t>,</a:t>
            </a:r>
            <a:r>
              <a:rPr lang="ru-RU" dirty="0"/>
              <a:t> Гертруда </a:t>
            </a:r>
            <a:r>
              <a:rPr lang="ru-RU" dirty="0" err="1"/>
              <a:t>Стайн</a:t>
            </a:r>
            <a:r>
              <a:rPr lang="ru-RU" dirty="0"/>
              <a:t> і </a:t>
            </a:r>
            <a:r>
              <a:rPr lang="ru-RU" dirty="0" err="1"/>
              <a:t>Езра</a:t>
            </a:r>
            <a:r>
              <a:rPr lang="ru-RU" dirty="0"/>
              <a:t> </a:t>
            </a:r>
            <a:r>
              <a:rPr lang="ru-RU" dirty="0" err="1"/>
              <a:t>Паунд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оцінили</a:t>
            </a:r>
            <a:r>
              <a:rPr lang="ru-RU" dirty="0"/>
              <a:t> </a:t>
            </a:r>
            <a:r>
              <a:rPr lang="ru-RU" dirty="0" err="1"/>
              <a:t>праці</a:t>
            </a:r>
            <a:r>
              <a:rPr lang="ru-RU" dirty="0"/>
              <a:t> юнака. У </a:t>
            </a:r>
            <a:r>
              <a:rPr lang="ru-RU" dirty="0" err="1"/>
              <a:t>Парижі</a:t>
            </a:r>
            <a:r>
              <a:rPr lang="ru-RU" dirty="0"/>
              <a:t> в 20-ті роки </a:t>
            </a:r>
            <a:r>
              <a:rPr lang="ru-RU" dirty="0" err="1"/>
              <a:t>Ернест</a:t>
            </a:r>
            <a:r>
              <a:rPr lang="ru-RU" dirty="0"/>
              <a:t> </a:t>
            </a:r>
            <a:r>
              <a:rPr lang="ru-RU" dirty="0" err="1"/>
              <a:t>Хемінгуей</a:t>
            </a:r>
            <a:r>
              <a:rPr lang="ru-RU" dirty="0"/>
              <a:t> </a:t>
            </a:r>
            <a:r>
              <a:rPr lang="ru-RU" dirty="0" err="1"/>
              <a:t>бачився</a:t>
            </a:r>
            <a:r>
              <a:rPr lang="ru-RU" dirty="0"/>
              <a:t> з Джойсом. </a:t>
            </a:r>
            <a:r>
              <a:rPr lang="ru-RU" dirty="0" err="1"/>
              <a:t>Хемінгуей</a:t>
            </a:r>
            <a:r>
              <a:rPr lang="ru-RU" dirty="0"/>
              <a:t> описав </a:t>
            </a:r>
            <a:r>
              <a:rPr lang="ru-RU" dirty="0" err="1"/>
              <a:t>ці</a:t>
            </a:r>
            <a:r>
              <a:rPr lang="ru-RU" dirty="0"/>
              <a:t> </a:t>
            </a:r>
            <a:r>
              <a:rPr lang="ru-RU" dirty="0" err="1"/>
              <a:t>події</a:t>
            </a:r>
            <a:r>
              <a:rPr lang="ru-RU" dirty="0"/>
              <a:t> в </a:t>
            </a:r>
            <a:r>
              <a:rPr lang="ru-RU" dirty="0" err="1"/>
              <a:t>своїх</a:t>
            </a:r>
            <a:r>
              <a:rPr lang="ru-RU" dirty="0"/>
              <a:t> мемуарах  "</a:t>
            </a:r>
            <a:r>
              <a:rPr lang="ru-RU" b="1" dirty="0"/>
              <a:t>Свято</a:t>
            </a:r>
            <a:r>
              <a:rPr lang="ru-RU" dirty="0"/>
              <a:t>, яке </a:t>
            </a:r>
            <a:r>
              <a:rPr lang="ru-RU" b="1" dirty="0" err="1"/>
              <a:t>завжди</a:t>
            </a:r>
            <a:r>
              <a:rPr lang="ru-RU" b="1" dirty="0"/>
              <a:t> з тобою</a:t>
            </a:r>
            <a:r>
              <a:rPr lang="ru-RU" dirty="0"/>
              <a:t>"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 </a:t>
            </a:r>
            <a:r>
              <a:rPr lang="ru-RU" dirty="0" err="1"/>
              <a:t>Вже</a:t>
            </a:r>
            <a:r>
              <a:rPr lang="ru-RU" dirty="0"/>
              <a:t> у 1925 </a:t>
            </a:r>
            <a:r>
              <a:rPr lang="ru-RU" dirty="0" err="1"/>
              <a:t>році</a:t>
            </a:r>
            <a:r>
              <a:rPr lang="ru-RU" dirty="0"/>
              <a:t>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опублікована</a:t>
            </a:r>
            <a:r>
              <a:rPr lang="ru-RU" dirty="0"/>
              <a:t> книга </a:t>
            </a:r>
            <a:r>
              <a:rPr lang="ru-RU" dirty="0" err="1"/>
              <a:t>Хемінгуея</a:t>
            </a:r>
            <a:r>
              <a:rPr lang="ru-RU" dirty="0"/>
              <a:t> — «У </a:t>
            </a:r>
            <a:r>
              <a:rPr lang="ru-RU" dirty="0" err="1"/>
              <a:t>наші</a:t>
            </a:r>
            <a:r>
              <a:rPr lang="ru-RU" dirty="0"/>
              <a:t> </a:t>
            </a:r>
            <a:r>
              <a:rPr lang="ru-RU" dirty="0" err="1"/>
              <a:t>часи</a:t>
            </a:r>
            <a:r>
              <a:rPr lang="ru-RU" dirty="0" smtClean="0"/>
              <a:t>»</a:t>
            </a:r>
            <a:r>
              <a:rPr lang="en-US" dirty="0" smtClean="0"/>
              <a:t>.</a:t>
            </a:r>
            <a:endParaRPr lang="uk-UA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 </a:t>
            </a:r>
            <a:r>
              <a:rPr lang="ru-RU" dirty="0"/>
              <a:t>Перший, </a:t>
            </a:r>
            <a:r>
              <a:rPr lang="ru-RU" dirty="0" err="1"/>
              <a:t>по-справжньому</a:t>
            </a:r>
            <a:r>
              <a:rPr lang="ru-RU" dirty="0"/>
              <a:t> </a:t>
            </a:r>
            <a:r>
              <a:rPr lang="ru-RU" dirty="0" err="1"/>
              <a:t>письменницький</a:t>
            </a:r>
            <a:r>
              <a:rPr lang="ru-RU" dirty="0"/>
              <a:t> </a:t>
            </a:r>
            <a:r>
              <a:rPr lang="ru-RU" dirty="0" err="1"/>
              <a:t>успіх</a:t>
            </a:r>
            <a:r>
              <a:rPr lang="ru-RU" dirty="0"/>
              <a:t> </a:t>
            </a:r>
            <a:r>
              <a:rPr lang="ru-RU" dirty="0" err="1"/>
              <a:t>прийшов</a:t>
            </a:r>
            <a:r>
              <a:rPr lang="ru-RU" dirty="0"/>
              <a:t> до </a:t>
            </a:r>
            <a:r>
              <a:rPr lang="ru-RU" dirty="0" err="1"/>
              <a:t>Хемінгуея</a:t>
            </a:r>
            <a:r>
              <a:rPr lang="ru-RU" dirty="0"/>
              <a:t> 1926 року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виходу</a:t>
            </a:r>
            <a:r>
              <a:rPr lang="ru-RU" dirty="0"/>
              <a:t> в </a:t>
            </a:r>
            <a:r>
              <a:rPr lang="ru-RU" dirty="0" err="1"/>
              <a:t>світ</a:t>
            </a:r>
            <a:r>
              <a:rPr lang="ru-RU" dirty="0"/>
              <a:t> «І </a:t>
            </a:r>
            <a:r>
              <a:rPr lang="ru-RU" dirty="0" err="1"/>
              <a:t>сонце</a:t>
            </a:r>
            <a:r>
              <a:rPr lang="ru-RU" dirty="0"/>
              <a:t> сходить</a:t>
            </a:r>
            <a:r>
              <a:rPr lang="ru-RU" dirty="0" smtClean="0"/>
              <a:t>»</a:t>
            </a:r>
            <a:r>
              <a:rPr lang="ru-RU" dirty="0"/>
              <a:t> </a:t>
            </a:r>
            <a:r>
              <a:rPr lang="ru-RU" dirty="0" err="1"/>
              <a:t>або</a:t>
            </a:r>
            <a:r>
              <a:rPr lang="ru-RU" dirty="0"/>
              <a:t> «</a:t>
            </a:r>
            <a:r>
              <a:rPr lang="ru-RU" dirty="0" err="1"/>
              <a:t>Фієста</a:t>
            </a:r>
            <a:r>
              <a:rPr lang="ru-RU" dirty="0" smtClean="0"/>
              <a:t>»</a:t>
            </a:r>
            <a:r>
              <a:rPr lang="en-US" dirty="0" smtClean="0"/>
              <a:t>, </a:t>
            </a:r>
            <a:r>
              <a:rPr lang="ru-RU" dirty="0" err="1"/>
              <a:t>песимістичного</a:t>
            </a:r>
            <a:r>
              <a:rPr lang="ru-RU" dirty="0"/>
              <a:t>, але </a:t>
            </a:r>
            <a:r>
              <a:rPr lang="ru-RU" dirty="0" err="1"/>
              <a:t>водночас</a:t>
            </a:r>
            <a:r>
              <a:rPr lang="ru-RU" dirty="0"/>
              <a:t> </a:t>
            </a:r>
            <a:r>
              <a:rPr lang="ru-RU" dirty="0" err="1"/>
              <a:t>блискучого</a:t>
            </a:r>
            <a:r>
              <a:rPr lang="ru-RU" dirty="0"/>
              <a:t> роману про «</a:t>
            </a:r>
            <a:r>
              <a:rPr lang="ru-RU" dirty="0" err="1"/>
              <a:t>втрачене</a:t>
            </a:r>
            <a:r>
              <a:rPr lang="ru-RU" dirty="0"/>
              <a:t> </a:t>
            </a:r>
            <a:r>
              <a:rPr lang="ru-RU" dirty="0" err="1"/>
              <a:t>покоління</a:t>
            </a:r>
            <a:r>
              <a:rPr lang="ru-RU" dirty="0"/>
              <a:t>» </a:t>
            </a:r>
            <a:r>
              <a:rPr lang="ru-RU" dirty="0" err="1"/>
              <a:t>французьких</a:t>
            </a:r>
            <a:r>
              <a:rPr lang="ru-RU" dirty="0"/>
              <a:t> та </a:t>
            </a:r>
            <a:r>
              <a:rPr lang="ru-RU" dirty="0" err="1"/>
              <a:t>іспанських</a:t>
            </a:r>
            <a:r>
              <a:rPr lang="ru-RU" dirty="0"/>
              <a:t> </a:t>
            </a:r>
            <a:r>
              <a:rPr lang="ru-RU" dirty="0" err="1"/>
              <a:t>репатріантів</a:t>
            </a:r>
            <a:r>
              <a:rPr lang="ru-RU" dirty="0"/>
              <a:t> 1920-х </a:t>
            </a:r>
            <a:r>
              <a:rPr lang="ru-RU" dirty="0" err="1"/>
              <a:t>років</a:t>
            </a:r>
            <a:r>
              <a:rPr lang="ru-RU" dirty="0"/>
              <a:t>. </a:t>
            </a:r>
            <a:r>
              <a:rPr lang="ru-RU" dirty="0" err="1"/>
              <a:t>Післявоєнні</a:t>
            </a:r>
            <a:r>
              <a:rPr lang="ru-RU" dirty="0"/>
              <a:t> роки </a:t>
            </a:r>
            <a:r>
              <a:rPr lang="ru-RU" dirty="0" err="1"/>
              <a:t>Хемінгуей</a:t>
            </a:r>
            <a:r>
              <a:rPr lang="ru-RU" dirty="0"/>
              <a:t> </a:t>
            </a:r>
            <a:r>
              <a:rPr lang="ru-RU" dirty="0" err="1"/>
              <a:t>повністю</a:t>
            </a:r>
            <a:r>
              <a:rPr lang="ru-RU" dirty="0"/>
              <a:t> </a:t>
            </a:r>
            <a:r>
              <a:rPr lang="ru-RU" dirty="0" err="1"/>
              <a:t>присвятив</a:t>
            </a:r>
            <a:r>
              <a:rPr lang="ru-RU" dirty="0"/>
              <a:t> </a:t>
            </a:r>
            <a:r>
              <a:rPr lang="ru-RU" dirty="0" err="1"/>
              <a:t>літературі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782269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0" y="12710"/>
            <a:ext cx="4932040" cy="6845289"/>
          </a:xfrm>
        </p:spPr>
        <p:txBody>
          <a:bodyPr>
            <a:normAutofit lnSpcReduction="10000"/>
          </a:bodyPr>
          <a:lstStyle/>
          <a:p>
            <a:endParaRPr lang="ru-RU" dirty="0" smtClean="0"/>
          </a:p>
          <a:p>
            <a:r>
              <a:rPr lang="ru-RU" dirty="0" err="1" smtClean="0"/>
              <a:t>Основним</a:t>
            </a:r>
            <a:r>
              <a:rPr lang="ru-RU" dirty="0" smtClean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місцем</a:t>
            </a:r>
            <a:r>
              <a:rPr lang="ru-RU" dirty="0"/>
              <a:t> </a:t>
            </a:r>
            <a:r>
              <a:rPr lang="ru-RU" dirty="0" err="1"/>
              <a:t>проживання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 Париж, </a:t>
            </a:r>
            <a:r>
              <a:rPr lang="ru-RU" dirty="0" err="1"/>
              <a:t>одначе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подорожував</a:t>
            </a:r>
            <a:r>
              <a:rPr lang="ru-RU" dirty="0"/>
              <a:t>, </a:t>
            </a:r>
            <a:r>
              <a:rPr lang="ru-RU" dirty="0" err="1"/>
              <a:t>оскільки</a:t>
            </a:r>
            <a:r>
              <a:rPr lang="ru-RU" dirty="0"/>
              <a:t> </a:t>
            </a:r>
            <a:r>
              <a:rPr lang="ru-RU" dirty="0" err="1"/>
              <a:t>захоплювався</a:t>
            </a:r>
            <a:r>
              <a:rPr lang="ru-RU" dirty="0"/>
              <a:t> </a:t>
            </a:r>
            <a:r>
              <a:rPr lang="ru-RU" dirty="0" err="1"/>
              <a:t>гірськими</a:t>
            </a:r>
            <a:r>
              <a:rPr lang="ru-RU" dirty="0"/>
              <a:t> </a:t>
            </a:r>
            <a:r>
              <a:rPr lang="ru-RU" dirty="0" err="1"/>
              <a:t>лижами</a:t>
            </a:r>
            <a:r>
              <a:rPr lang="ru-RU" dirty="0"/>
              <a:t>, </a:t>
            </a:r>
            <a:r>
              <a:rPr lang="ru-RU" dirty="0" err="1"/>
              <a:t>полюванням</a:t>
            </a:r>
            <a:r>
              <a:rPr lang="ru-RU" dirty="0"/>
              <a:t> і </a:t>
            </a:r>
            <a:r>
              <a:rPr lang="ru-RU" dirty="0" err="1"/>
              <a:t>рибальством</a:t>
            </a:r>
            <a:r>
              <a:rPr lang="ru-RU" dirty="0"/>
              <a:t>. </a:t>
            </a:r>
            <a:endParaRPr lang="ru-RU" dirty="0" smtClean="0"/>
          </a:p>
          <a:p>
            <a:r>
              <a:rPr lang="ru-RU" dirty="0" smtClean="0"/>
              <a:t>1927</a:t>
            </a:r>
            <a:r>
              <a:rPr lang="ru-RU" dirty="0"/>
              <a:t> року </a:t>
            </a:r>
            <a:r>
              <a:rPr lang="ru-RU" dirty="0" err="1"/>
              <a:t>вийшов</a:t>
            </a:r>
            <a:r>
              <a:rPr lang="ru-RU" dirty="0"/>
              <a:t> </a:t>
            </a:r>
            <a:r>
              <a:rPr lang="ru-RU" dirty="0" err="1"/>
              <a:t>збірник</a:t>
            </a:r>
            <a:r>
              <a:rPr lang="ru-RU" dirty="0"/>
              <a:t> </a:t>
            </a:r>
            <a:r>
              <a:rPr lang="ru-RU" dirty="0" err="1"/>
              <a:t>оповідань</a:t>
            </a:r>
            <a:r>
              <a:rPr lang="ru-RU" dirty="0"/>
              <a:t> «</a:t>
            </a:r>
            <a:r>
              <a:rPr lang="ru-RU" dirty="0" err="1"/>
              <a:t>Чоловіки</a:t>
            </a:r>
            <a:r>
              <a:rPr lang="ru-RU" dirty="0"/>
              <a:t> без </a:t>
            </a:r>
            <a:r>
              <a:rPr lang="ru-RU" dirty="0" err="1"/>
              <a:t>жінок</a:t>
            </a:r>
            <a:r>
              <a:rPr lang="ru-RU" dirty="0" smtClean="0"/>
              <a:t>»</a:t>
            </a:r>
            <a:r>
              <a:rPr lang="en-US" dirty="0" smtClean="0"/>
              <a:t>,</a:t>
            </a:r>
            <a:endParaRPr lang="ru-RU" dirty="0" smtClean="0"/>
          </a:p>
          <a:p>
            <a:r>
              <a:rPr lang="en-US" dirty="0" smtClean="0"/>
              <a:t> </a:t>
            </a:r>
            <a:r>
              <a:rPr lang="ru-RU" dirty="0"/>
              <a:t>а </a:t>
            </a:r>
            <a:r>
              <a:rPr lang="ru-RU" dirty="0" smtClean="0"/>
              <a:t>1933</a:t>
            </a:r>
            <a:r>
              <a:rPr lang="ru-RU" dirty="0"/>
              <a:t> </a:t>
            </a:r>
            <a:r>
              <a:rPr lang="ru-RU" dirty="0" smtClean="0"/>
              <a:t>року</a:t>
            </a:r>
            <a:r>
              <a:rPr lang="ru-RU" dirty="0"/>
              <a:t> — «</a:t>
            </a:r>
            <a:r>
              <a:rPr lang="ru-RU" dirty="0" err="1"/>
              <a:t>Переможець</a:t>
            </a:r>
            <a:r>
              <a:rPr lang="ru-RU" dirty="0"/>
              <a:t> не </a:t>
            </a:r>
            <a:r>
              <a:rPr lang="ru-RU" dirty="0" err="1"/>
              <a:t>отримує</a:t>
            </a:r>
            <a:r>
              <a:rPr lang="ru-RU" dirty="0"/>
              <a:t> </a:t>
            </a:r>
            <a:r>
              <a:rPr lang="ru-RU" dirty="0" err="1"/>
              <a:t>нічого</a:t>
            </a:r>
            <a:r>
              <a:rPr lang="ru-RU" dirty="0"/>
              <a:t>» </a:t>
            </a:r>
            <a:r>
              <a:rPr lang="en-US" dirty="0" smtClean="0"/>
              <a:t>, </a:t>
            </a:r>
            <a:r>
              <a:rPr lang="ru-RU" dirty="0" err="1"/>
              <a:t>які</a:t>
            </a:r>
            <a:r>
              <a:rPr lang="ru-RU" dirty="0"/>
              <a:t> остаточно затвердили </a:t>
            </a:r>
            <a:r>
              <a:rPr lang="ru-RU" dirty="0" err="1"/>
              <a:t>Хемінгуея</a:t>
            </a:r>
            <a:r>
              <a:rPr lang="ru-RU" dirty="0"/>
              <a:t> в очах </a:t>
            </a:r>
            <a:r>
              <a:rPr lang="ru-RU" dirty="0" err="1"/>
              <a:t>читачів</a:t>
            </a:r>
            <a:r>
              <a:rPr lang="ru-RU" dirty="0"/>
              <a:t> як </a:t>
            </a:r>
            <a:r>
              <a:rPr lang="ru-RU" dirty="0" err="1"/>
              <a:t>виняткового</a:t>
            </a:r>
            <a:r>
              <a:rPr lang="ru-RU" dirty="0"/>
              <a:t> автора коротких </a:t>
            </a:r>
            <a:r>
              <a:rPr lang="ru-RU" dirty="0" err="1"/>
              <a:t>оповідань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smtClean="0"/>
              <a:t>До </a:t>
            </a:r>
            <a:r>
              <a:rPr lang="ru-RU" dirty="0" err="1"/>
              <a:t>найвідоміших</a:t>
            </a:r>
            <a:r>
              <a:rPr lang="ru-RU" dirty="0"/>
              <a:t> з них належать «</a:t>
            </a:r>
            <a:r>
              <a:rPr lang="ru-RU" dirty="0" err="1"/>
              <a:t>Вбивці</a:t>
            </a:r>
            <a:r>
              <a:rPr lang="ru-RU" dirty="0"/>
              <a:t>», «</a:t>
            </a:r>
            <a:r>
              <a:rPr lang="ru-RU" dirty="0" err="1"/>
              <a:t>Коротке</a:t>
            </a:r>
            <a:r>
              <a:rPr lang="ru-RU" dirty="0"/>
              <a:t> </a:t>
            </a:r>
            <a:r>
              <a:rPr lang="ru-RU" dirty="0" err="1"/>
              <a:t>щасливе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 </a:t>
            </a:r>
            <a:r>
              <a:rPr lang="ru-RU" dirty="0" err="1"/>
              <a:t>Френсіса</a:t>
            </a:r>
            <a:r>
              <a:rPr lang="ru-RU" dirty="0"/>
              <a:t> </a:t>
            </a:r>
            <a:r>
              <a:rPr lang="ru-RU" dirty="0" err="1"/>
              <a:t>Макомбера</a:t>
            </a:r>
            <a:r>
              <a:rPr lang="ru-RU" dirty="0"/>
              <a:t>» і «</a:t>
            </a:r>
            <a:r>
              <a:rPr lang="ru-RU" dirty="0" err="1"/>
              <a:t>Сніги</a:t>
            </a:r>
            <a:r>
              <a:rPr lang="ru-RU" dirty="0"/>
              <a:t> </a:t>
            </a:r>
            <a:r>
              <a:rPr lang="ru-RU" dirty="0" err="1"/>
              <a:t>Кіліманджаро</a:t>
            </a:r>
            <a:r>
              <a:rPr lang="ru-RU" dirty="0"/>
              <a:t>». І все ж </a:t>
            </a:r>
            <a:r>
              <a:rPr lang="ru-RU" dirty="0" err="1"/>
              <a:t>більшість</a:t>
            </a:r>
            <a:r>
              <a:rPr lang="ru-RU" dirty="0"/>
              <a:t> </a:t>
            </a:r>
            <a:r>
              <a:rPr lang="ru-RU" dirty="0" err="1"/>
              <a:t>читачів</a:t>
            </a:r>
            <a:r>
              <a:rPr lang="ru-RU" dirty="0"/>
              <a:t> </a:t>
            </a:r>
            <a:r>
              <a:rPr lang="ru-RU" dirty="0" err="1"/>
              <a:t>запам'ятала</a:t>
            </a:r>
            <a:r>
              <a:rPr lang="ru-RU" dirty="0"/>
              <a:t> </a:t>
            </a:r>
            <a:r>
              <a:rPr lang="ru-RU" dirty="0" err="1"/>
              <a:t>Хемінгуея</a:t>
            </a:r>
            <a:r>
              <a:rPr lang="ru-RU" dirty="0"/>
              <a:t> за </a:t>
            </a:r>
            <a:r>
              <a:rPr lang="ru-RU" dirty="0" err="1"/>
              <a:t>його</a:t>
            </a:r>
            <a:r>
              <a:rPr lang="ru-RU" dirty="0"/>
              <a:t> романом «</a:t>
            </a:r>
            <a:r>
              <a:rPr lang="ru-RU" dirty="0" err="1"/>
              <a:t>Прощавай</a:t>
            </a:r>
            <a:r>
              <a:rPr lang="ru-RU" dirty="0"/>
              <a:t>, </a:t>
            </a:r>
            <a:r>
              <a:rPr lang="ru-RU" dirty="0" err="1"/>
              <a:t>зброє</a:t>
            </a:r>
            <a:r>
              <a:rPr lang="ru-RU" dirty="0" smtClean="0"/>
              <a:t>!»</a:t>
            </a:r>
            <a:r>
              <a:rPr lang="en-US" dirty="0" smtClean="0"/>
              <a:t>,</a:t>
            </a:r>
            <a:r>
              <a:rPr lang="en-US" dirty="0"/>
              <a:t> 1929 — </a:t>
            </a:r>
            <a:r>
              <a:rPr lang="ru-RU" dirty="0" err="1"/>
              <a:t>оповідання</a:t>
            </a:r>
            <a:r>
              <a:rPr lang="ru-RU" dirty="0"/>
              <a:t> про </a:t>
            </a:r>
            <a:r>
              <a:rPr lang="ru-RU" dirty="0" err="1"/>
              <a:t>історію</a:t>
            </a:r>
            <a:r>
              <a:rPr lang="ru-RU" dirty="0"/>
              <a:t> </a:t>
            </a:r>
            <a:r>
              <a:rPr lang="ru-RU" dirty="0" err="1"/>
              <a:t>нещасливого</a:t>
            </a:r>
            <a:r>
              <a:rPr lang="ru-RU" dirty="0"/>
              <a:t> </a:t>
            </a:r>
            <a:r>
              <a:rPr lang="ru-RU" dirty="0" err="1"/>
              <a:t>кохання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розвивалось</a:t>
            </a:r>
            <a:r>
              <a:rPr lang="ru-RU" dirty="0"/>
              <a:t> на </a:t>
            </a:r>
            <a:r>
              <a:rPr lang="ru-RU" dirty="0" err="1"/>
              <a:t>тлі</a:t>
            </a:r>
            <a:r>
              <a:rPr lang="ru-RU" dirty="0"/>
              <a:t> </a:t>
            </a:r>
            <a:r>
              <a:rPr lang="ru-RU" dirty="0" err="1"/>
              <a:t>баталій</a:t>
            </a:r>
            <a:r>
              <a:rPr lang="ru-RU" dirty="0"/>
              <a:t> </a:t>
            </a:r>
            <a:r>
              <a:rPr lang="ru-RU" dirty="0" err="1"/>
              <a:t>Першої</a:t>
            </a:r>
            <a:r>
              <a:rPr lang="ru-RU" dirty="0"/>
              <a:t> </a:t>
            </a:r>
            <a:r>
              <a:rPr lang="ru-RU" dirty="0" err="1"/>
              <a:t>світової</a:t>
            </a:r>
            <a:r>
              <a:rPr lang="ru-RU" dirty="0"/>
              <a:t> </a:t>
            </a:r>
            <a:r>
              <a:rPr lang="ru-RU" dirty="0" err="1"/>
              <a:t>війни</a:t>
            </a:r>
            <a:r>
              <a:rPr lang="ru-RU" dirty="0"/>
              <a:t>.</a:t>
            </a:r>
          </a:p>
        </p:txBody>
      </p:sp>
      <p:pic>
        <p:nvPicPr>
          <p:cNvPr id="3074" name="Picture 2" descr="C:\Users\Home\Desktop\Ernest_Hemingway_skiing,_Switzerland,_192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9744" y="8451"/>
            <a:ext cx="2304256" cy="3705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Home\Desktop\235579578_tonnel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7788" y="1248522"/>
            <a:ext cx="2414059" cy="3218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Home\Desktop\19f4356b818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0968" y="4149080"/>
            <a:ext cx="3549588" cy="242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67533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0" y="1412776"/>
            <a:ext cx="9036496" cy="5328592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err="1"/>
              <a:t>Любов</a:t>
            </a:r>
            <a:r>
              <a:rPr lang="ru-RU" dirty="0"/>
              <a:t> </a:t>
            </a:r>
            <a:r>
              <a:rPr lang="ru-RU" dirty="0" err="1"/>
              <a:t>Хемінгуея</a:t>
            </a:r>
            <a:r>
              <a:rPr lang="ru-RU" dirty="0"/>
              <a:t> до </a:t>
            </a:r>
            <a:r>
              <a:rPr lang="ru-RU" dirty="0" err="1"/>
              <a:t>Іспанії</a:t>
            </a:r>
            <a:r>
              <a:rPr lang="ru-RU" dirty="0"/>
              <a:t> та </a:t>
            </a:r>
            <a:r>
              <a:rPr lang="ru-RU" dirty="0" err="1"/>
              <a:t>кориди</a:t>
            </a:r>
            <a:r>
              <a:rPr lang="ru-RU" dirty="0"/>
              <a:t> </a:t>
            </a:r>
            <a:r>
              <a:rPr lang="ru-RU" dirty="0" err="1"/>
              <a:t>відбилась</a:t>
            </a:r>
            <a:r>
              <a:rPr lang="ru-RU" dirty="0"/>
              <a:t> у </a:t>
            </a:r>
            <a:r>
              <a:rPr lang="ru-RU" dirty="0" err="1"/>
              <a:t>романі</a:t>
            </a:r>
            <a:r>
              <a:rPr lang="ru-RU" dirty="0"/>
              <a:t> «Смерть </a:t>
            </a:r>
            <a:r>
              <a:rPr lang="ru-RU" dirty="0" err="1"/>
              <a:t>після</a:t>
            </a:r>
            <a:r>
              <a:rPr lang="ru-RU" dirty="0"/>
              <a:t> полудня» </a:t>
            </a:r>
            <a:r>
              <a:rPr lang="en-US" dirty="0"/>
              <a:t> 1932 </a:t>
            </a:r>
            <a:r>
              <a:rPr lang="ru-RU" dirty="0" err="1"/>
              <a:t>рік</a:t>
            </a:r>
            <a:r>
              <a:rPr lang="ru-RU" dirty="0" smtClean="0"/>
              <a:t>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/>
              <a:t> </a:t>
            </a:r>
            <a:r>
              <a:rPr lang="ru-RU" dirty="0"/>
              <a:t>а </a:t>
            </a:r>
            <a:r>
              <a:rPr lang="ru-RU" dirty="0" err="1"/>
              <a:t>враження</a:t>
            </a:r>
            <a:r>
              <a:rPr lang="ru-RU" dirty="0"/>
              <a:t> </a:t>
            </a:r>
            <a:r>
              <a:rPr lang="ru-RU" dirty="0" err="1"/>
              <a:t>письменника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 </a:t>
            </a:r>
            <a:r>
              <a:rPr lang="ru-RU" dirty="0" err="1"/>
              <a:t>Танґаньїки</a:t>
            </a:r>
            <a:r>
              <a:rPr lang="ru-RU" dirty="0"/>
              <a:t> </a:t>
            </a:r>
            <a:r>
              <a:rPr lang="ru-RU" dirty="0" err="1"/>
              <a:t>зафіксовані</a:t>
            </a:r>
            <a:r>
              <a:rPr lang="ru-RU" dirty="0"/>
              <a:t> у </a:t>
            </a:r>
            <a:r>
              <a:rPr lang="ru-RU" dirty="0" err="1"/>
              <a:t>оповіданні</a:t>
            </a:r>
            <a:r>
              <a:rPr lang="ru-RU" dirty="0"/>
              <a:t> «</a:t>
            </a:r>
            <a:r>
              <a:rPr lang="ru-RU" dirty="0" err="1"/>
              <a:t>Зелені</a:t>
            </a:r>
            <a:r>
              <a:rPr lang="ru-RU" dirty="0"/>
              <a:t> </a:t>
            </a:r>
            <a:r>
              <a:rPr lang="ru-RU" dirty="0" err="1"/>
              <a:t>пагорби</a:t>
            </a:r>
            <a:r>
              <a:rPr lang="ru-RU" dirty="0"/>
              <a:t> Африки» </a:t>
            </a:r>
            <a:r>
              <a:rPr lang="en-US" dirty="0"/>
              <a:t> 1935. </a:t>
            </a:r>
            <a:endParaRPr lang="uk-UA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/>
              <a:t>Роки</a:t>
            </a:r>
            <a:r>
              <a:rPr lang="ru-RU" dirty="0"/>
              <a:t> </a:t>
            </a:r>
            <a:r>
              <a:rPr lang="ru-RU" dirty="0" err="1"/>
              <a:t>Великої</a:t>
            </a:r>
            <a:r>
              <a:rPr lang="ru-RU" dirty="0"/>
              <a:t> </a:t>
            </a:r>
            <a:r>
              <a:rPr lang="ru-RU" dirty="0" err="1" smtClean="0"/>
              <a:t>депресії</a:t>
            </a:r>
            <a:r>
              <a:rPr lang="ru-RU" dirty="0"/>
              <a:t> </a:t>
            </a:r>
            <a:r>
              <a:rPr lang="ru-RU" dirty="0" err="1" smtClean="0"/>
              <a:t>описані</a:t>
            </a:r>
            <a:r>
              <a:rPr lang="ru-RU" dirty="0" smtClean="0"/>
              <a:t> </a:t>
            </a:r>
            <a:r>
              <a:rPr lang="ru-RU" dirty="0"/>
              <a:t>у </a:t>
            </a:r>
            <a:r>
              <a:rPr lang="ru-RU" dirty="0" err="1"/>
              <a:t>романі</a:t>
            </a:r>
            <a:r>
              <a:rPr lang="ru-RU" dirty="0"/>
              <a:t> «</a:t>
            </a:r>
            <a:r>
              <a:rPr lang="ru-RU" dirty="0" err="1"/>
              <a:t>Мати</a:t>
            </a:r>
            <a:r>
              <a:rPr lang="ru-RU" dirty="0"/>
              <a:t> й не </a:t>
            </a:r>
            <a:r>
              <a:rPr lang="ru-RU" dirty="0" err="1"/>
              <a:t>мати</a:t>
            </a:r>
            <a:r>
              <a:rPr lang="ru-RU" dirty="0" smtClean="0"/>
              <a:t>» </a:t>
            </a:r>
            <a:r>
              <a:rPr lang="en-US" dirty="0"/>
              <a:t> </a:t>
            </a:r>
            <a:r>
              <a:rPr lang="en-US" dirty="0" smtClean="0"/>
              <a:t>1937. </a:t>
            </a:r>
            <a:endParaRPr lang="uk-UA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err="1" smtClean="0"/>
              <a:t>Хемінгуей</a:t>
            </a:r>
            <a:r>
              <a:rPr lang="ru-RU" dirty="0" smtClean="0"/>
              <a:t>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переймався</a:t>
            </a:r>
            <a:r>
              <a:rPr lang="ru-RU" dirty="0"/>
              <a:t> </a:t>
            </a:r>
            <a:r>
              <a:rPr lang="ru-RU" dirty="0" err="1"/>
              <a:t>Громадянською</a:t>
            </a:r>
            <a:r>
              <a:rPr lang="ru-RU" dirty="0"/>
              <a:t> </a:t>
            </a:r>
            <a:r>
              <a:rPr lang="ru-RU" dirty="0" err="1"/>
              <a:t>війною</a:t>
            </a:r>
            <a:r>
              <a:rPr lang="ru-RU" dirty="0"/>
              <a:t> в </a:t>
            </a:r>
            <a:r>
              <a:rPr lang="ru-RU" dirty="0" err="1"/>
              <a:t>Іспанії</a:t>
            </a:r>
            <a:r>
              <a:rPr lang="ru-RU" dirty="0"/>
              <a:t> </a:t>
            </a:r>
            <a:r>
              <a:rPr lang="ru-RU" dirty="0" err="1"/>
              <a:t>середини</a:t>
            </a:r>
            <a:r>
              <a:rPr lang="ru-RU" dirty="0"/>
              <a:t> 1930-х </a:t>
            </a:r>
            <a:r>
              <a:rPr lang="ru-RU" dirty="0" err="1"/>
              <a:t>років</a:t>
            </a:r>
            <a:r>
              <a:rPr lang="ru-RU" dirty="0"/>
              <a:t>.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навіть</a:t>
            </a:r>
            <a:r>
              <a:rPr lang="ru-RU" dirty="0"/>
              <a:t> </a:t>
            </a:r>
            <a:r>
              <a:rPr lang="ru-RU" dirty="0" err="1"/>
              <a:t>організував</a:t>
            </a:r>
            <a:r>
              <a:rPr lang="ru-RU" dirty="0"/>
              <a:t> </a:t>
            </a:r>
            <a:r>
              <a:rPr lang="ru-RU" dirty="0" err="1"/>
              <a:t>збір</a:t>
            </a:r>
            <a:r>
              <a:rPr lang="ru-RU" dirty="0"/>
              <a:t> </a:t>
            </a:r>
            <a:r>
              <a:rPr lang="ru-RU" dirty="0" err="1"/>
              <a:t>пожертвувань</a:t>
            </a:r>
            <a:r>
              <a:rPr lang="ru-RU" dirty="0"/>
              <a:t> на </a:t>
            </a:r>
            <a:r>
              <a:rPr lang="ru-RU" dirty="0" err="1"/>
              <a:t>користь</a:t>
            </a:r>
            <a:r>
              <a:rPr lang="ru-RU" dirty="0"/>
              <a:t> </a:t>
            </a:r>
            <a:r>
              <a:rPr lang="ru-RU" dirty="0" err="1"/>
              <a:t>республіканців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воювали</a:t>
            </a:r>
            <a:r>
              <a:rPr lang="ru-RU" dirty="0"/>
              <a:t> </a:t>
            </a:r>
            <a:r>
              <a:rPr lang="ru-RU" dirty="0" err="1"/>
              <a:t>проти</a:t>
            </a:r>
            <a:r>
              <a:rPr lang="ru-RU" dirty="0"/>
              <a:t> генерала Франко. </a:t>
            </a:r>
            <a:r>
              <a:rPr lang="ru-RU" dirty="0" err="1"/>
              <a:t>Враження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війни</a:t>
            </a:r>
            <a:r>
              <a:rPr lang="ru-RU" dirty="0"/>
              <a:t> </a:t>
            </a:r>
            <a:r>
              <a:rPr lang="ru-RU" dirty="0" err="1"/>
              <a:t>знайшли</a:t>
            </a:r>
            <a:r>
              <a:rPr lang="ru-RU" dirty="0"/>
              <a:t> </a:t>
            </a:r>
            <a:r>
              <a:rPr lang="ru-RU" dirty="0" err="1"/>
              <a:t>відбиття</a:t>
            </a:r>
            <a:r>
              <a:rPr lang="ru-RU" dirty="0"/>
              <a:t> в </a:t>
            </a:r>
            <a:r>
              <a:rPr lang="ru-RU" dirty="0" err="1"/>
              <a:t>іншому</a:t>
            </a:r>
            <a:r>
              <a:rPr lang="ru-RU" dirty="0"/>
              <a:t> </a:t>
            </a:r>
            <a:r>
              <a:rPr lang="ru-RU" dirty="0" err="1"/>
              <a:t>відомому</a:t>
            </a:r>
            <a:r>
              <a:rPr lang="ru-RU" dirty="0"/>
              <a:t> </a:t>
            </a:r>
            <a:r>
              <a:rPr lang="ru-RU" dirty="0" err="1"/>
              <a:t>романі</a:t>
            </a:r>
            <a:r>
              <a:rPr lang="ru-RU" dirty="0"/>
              <a:t> — «По кому </a:t>
            </a:r>
            <a:r>
              <a:rPr lang="ru-RU" dirty="0" err="1"/>
              <a:t>подзвін</a:t>
            </a:r>
            <a:r>
              <a:rPr lang="ru-RU" dirty="0" smtClean="0"/>
              <a:t>»</a:t>
            </a:r>
            <a:r>
              <a:rPr lang="en-US" dirty="0"/>
              <a:t> 1940. </a:t>
            </a:r>
            <a:r>
              <a:rPr lang="ru-RU" dirty="0" err="1"/>
              <a:t>Цей</a:t>
            </a:r>
            <a:r>
              <a:rPr lang="ru-RU" dirty="0"/>
              <a:t> роман </a:t>
            </a: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критиків</a:t>
            </a:r>
            <a:r>
              <a:rPr lang="ru-RU" dirty="0"/>
              <a:t> </a:t>
            </a:r>
            <a:r>
              <a:rPr lang="ru-RU" dirty="0" err="1"/>
              <a:t>уважають</a:t>
            </a:r>
            <a:r>
              <a:rPr lang="ru-RU" dirty="0"/>
              <a:t> за </a:t>
            </a:r>
            <a:r>
              <a:rPr lang="ru-RU" dirty="0" err="1"/>
              <a:t>найкращу</a:t>
            </a:r>
            <a:r>
              <a:rPr lang="ru-RU" dirty="0"/>
              <a:t> роботу </a:t>
            </a:r>
            <a:r>
              <a:rPr lang="ru-RU" dirty="0" err="1"/>
              <a:t>письменника</a:t>
            </a:r>
            <a:r>
              <a:rPr lang="ru-RU" dirty="0"/>
              <a:t>. </a:t>
            </a:r>
            <a:r>
              <a:rPr lang="ru-RU" dirty="0" err="1"/>
              <a:t>Річ</a:t>
            </a:r>
            <a:r>
              <a:rPr lang="ru-RU" dirty="0"/>
              <a:t> у </a:t>
            </a:r>
            <a:r>
              <a:rPr lang="ru-RU" dirty="0" err="1"/>
              <a:t>тім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військова</a:t>
            </a:r>
            <a:r>
              <a:rPr lang="ru-RU" dirty="0"/>
              <a:t> тема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однією</a:t>
            </a:r>
            <a:r>
              <a:rPr lang="ru-RU" dirty="0"/>
              <a:t> з </a:t>
            </a:r>
            <a:r>
              <a:rPr lang="ru-RU" dirty="0" err="1"/>
              <a:t>найулюбленіших</a:t>
            </a:r>
            <a:r>
              <a:rPr lang="ru-RU" dirty="0"/>
              <a:t> у </a:t>
            </a:r>
            <a:r>
              <a:rPr lang="ru-RU" dirty="0" err="1"/>
              <a:t>творчості</a:t>
            </a:r>
            <a:r>
              <a:rPr lang="ru-RU" dirty="0"/>
              <a:t> </a:t>
            </a:r>
            <a:r>
              <a:rPr lang="ru-RU" dirty="0" err="1"/>
              <a:t>Хемінгуея</a:t>
            </a:r>
            <a:r>
              <a:rPr lang="ru-RU" dirty="0"/>
              <a:t>. З початком </a:t>
            </a:r>
            <a:r>
              <a:rPr lang="ru-RU" dirty="0" err="1"/>
              <a:t>Другої</a:t>
            </a:r>
            <a:r>
              <a:rPr lang="ru-RU" dirty="0"/>
              <a:t> </a:t>
            </a:r>
            <a:r>
              <a:rPr lang="ru-RU" dirty="0" err="1"/>
              <a:t>світової</a:t>
            </a:r>
            <a:r>
              <a:rPr lang="ru-RU" dirty="0"/>
              <a:t> </a:t>
            </a:r>
            <a:r>
              <a:rPr lang="ru-RU" dirty="0" err="1"/>
              <a:t>війни</a:t>
            </a:r>
            <a:r>
              <a:rPr lang="ru-RU" dirty="0"/>
              <a:t> 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відновив</a:t>
            </a:r>
            <a:r>
              <a:rPr lang="ru-RU" dirty="0"/>
              <a:t> свою </a:t>
            </a:r>
            <a:r>
              <a:rPr lang="ru-RU" dirty="0" err="1"/>
              <a:t>журналістську</a:t>
            </a:r>
            <a:r>
              <a:rPr lang="ru-RU" dirty="0"/>
              <a:t> </a:t>
            </a:r>
            <a:r>
              <a:rPr lang="ru-RU" dirty="0" err="1"/>
              <a:t>діяльність</a:t>
            </a:r>
            <a:r>
              <a:rPr lang="ru-RU" dirty="0"/>
              <a:t>, </a:t>
            </a:r>
            <a:r>
              <a:rPr lang="ru-RU" dirty="0" err="1"/>
              <a:t>переїхавши</a:t>
            </a:r>
            <a:r>
              <a:rPr lang="ru-RU" dirty="0"/>
              <a:t> до Лондона. </a:t>
            </a:r>
            <a:r>
              <a:rPr lang="ru-RU" dirty="0" err="1"/>
              <a:t>Хемінгуей</a:t>
            </a:r>
            <a:r>
              <a:rPr lang="ru-RU" dirty="0"/>
              <a:t> </a:t>
            </a:r>
            <a:r>
              <a:rPr lang="ru-RU" dirty="0" err="1"/>
              <a:t>завжди</a:t>
            </a:r>
            <a:r>
              <a:rPr lang="ru-RU" dirty="0"/>
              <a:t> </a:t>
            </a:r>
            <a:r>
              <a:rPr lang="ru-RU" dirty="0" err="1"/>
              <a:t>опинявся</a:t>
            </a:r>
            <a:r>
              <a:rPr lang="ru-RU" dirty="0"/>
              <a:t> в </a:t>
            </a:r>
            <a:r>
              <a:rPr lang="ru-RU" dirty="0" err="1"/>
              <a:t>найгарячіших</a:t>
            </a:r>
            <a:r>
              <a:rPr lang="ru-RU" dirty="0"/>
              <a:t> точках та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свідком</a:t>
            </a:r>
            <a:r>
              <a:rPr lang="ru-RU" dirty="0"/>
              <a:t> </a:t>
            </a:r>
            <a:r>
              <a:rPr lang="ru-RU" dirty="0" err="1"/>
              <a:t>подій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згодом</a:t>
            </a:r>
            <a:r>
              <a:rPr lang="ru-RU" dirty="0"/>
              <a:t> стали </a:t>
            </a:r>
            <a:r>
              <a:rPr lang="ru-RU" dirty="0" err="1"/>
              <a:t>хрестоматійним</a:t>
            </a:r>
            <a:r>
              <a:rPr lang="ru-RU" dirty="0"/>
              <a:t> </a:t>
            </a:r>
            <a:r>
              <a:rPr lang="ru-RU" dirty="0" err="1"/>
              <a:t>матеріалом</a:t>
            </a:r>
            <a:r>
              <a:rPr lang="ru-RU" dirty="0"/>
              <a:t>. Тому </a:t>
            </a:r>
            <a:r>
              <a:rPr lang="ru-RU" dirty="0" err="1"/>
              <a:t>його</a:t>
            </a:r>
            <a:r>
              <a:rPr lang="ru-RU" dirty="0"/>
              <a:t> записи </a:t>
            </a:r>
            <a:r>
              <a:rPr lang="ru-RU" dirty="0" err="1"/>
              <a:t>мають</a:t>
            </a:r>
            <a:r>
              <a:rPr lang="ru-RU" dirty="0"/>
              <a:t> не </a:t>
            </a:r>
            <a:r>
              <a:rPr lang="ru-RU" dirty="0" err="1"/>
              <a:t>лише</a:t>
            </a:r>
            <a:r>
              <a:rPr lang="ru-RU" dirty="0"/>
              <a:t> </a:t>
            </a:r>
            <a:r>
              <a:rPr lang="ru-RU" dirty="0" err="1"/>
              <a:t>літературну</a:t>
            </a:r>
            <a:r>
              <a:rPr lang="ru-RU" dirty="0"/>
              <a:t>, але й </a:t>
            </a:r>
            <a:r>
              <a:rPr lang="ru-RU" dirty="0" err="1"/>
              <a:t>історичну</a:t>
            </a:r>
            <a:r>
              <a:rPr lang="ru-RU" dirty="0"/>
              <a:t> </a:t>
            </a:r>
            <a:r>
              <a:rPr lang="ru-RU" dirty="0" err="1"/>
              <a:t>цінність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431278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війни</a:t>
            </a:r>
            <a:r>
              <a:rPr lang="ru-RU" dirty="0"/>
              <a:t> </a:t>
            </a:r>
            <a:r>
              <a:rPr lang="ru-RU" dirty="0" err="1"/>
              <a:t>письменник</a:t>
            </a:r>
            <a:r>
              <a:rPr lang="ru-RU" dirty="0"/>
              <a:t> </a:t>
            </a:r>
            <a:r>
              <a:rPr lang="ru-RU" dirty="0" err="1"/>
              <a:t>переїхав</a:t>
            </a:r>
            <a:r>
              <a:rPr lang="ru-RU" dirty="0"/>
              <a:t> на Кубу, де </a:t>
            </a:r>
            <a:r>
              <a:rPr lang="ru-RU" dirty="0" err="1"/>
              <a:t>відновив</a:t>
            </a:r>
            <a:r>
              <a:rPr lang="ru-RU" dirty="0"/>
              <a:t> </a:t>
            </a:r>
            <a:r>
              <a:rPr lang="ru-RU" dirty="0" err="1"/>
              <a:t>літературну</a:t>
            </a:r>
            <a:r>
              <a:rPr lang="ru-RU" dirty="0"/>
              <a:t> </a:t>
            </a:r>
            <a:r>
              <a:rPr lang="ru-RU" dirty="0" err="1"/>
              <a:t>діяльність</a:t>
            </a:r>
            <a:r>
              <a:rPr lang="ru-RU" dirty="0"/>
              <a:t>.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продовжував</a:t>
            </a:r>
            <a:r>
              <a:rPr lang="ru-RU" dirty="0"/>
              <a:t> </a:t>
            </a:r>
            <a:r>
              <a:rPr lang="ru-RU" dirty="0" err="1"/>
              <a:t>подорожувати</a:t>
            </a:r>
            <a:r>
              <a:rPr lang="ru-RU" dirty="0"/>
              <a:t> і 1953 року </a:t>
            </a:r>
            <a:r>
              <a:rPr lang="ru-RU" dirty="0" err="1"/>
              <a:t>десь</a:t>
            </a:r>
            <a:r>
              <a:rPr lang="ru-RU" dirty="0"/>
              <a:t> в </a:t>
            </a:r>
            <a:r>
              <a:rPr lang="ru-RU" dirty="0" err="1" smtClean="0"/>
              <a:t>Африці</a:t>
            </a:r>
            <a:r>
              <a:rPr lang="ru-RU" dirty="0"/>
              <a:t> </a:t>
            </a:r>
            <a:r>
              <a:rPr lang="ru-RU" dirty="0" err="1"/>
              <a:t>потрапив</a:t>
            </a:r>
            <a:r>
              <a:rPr lang="ru-RU" dirty="0"/>
              <a:t> у </a:t>
            </a:r>
            <a:r>
              <a:rPr lang="ru-RU" dirty="0" err="1"/>
              <a:t>серйозну</a:t>
            </a:r>
            <a:r>
              <a:rPr lang="ru-RU" dirty="0"/>
              <a:t> </a:t>
            </a:r>
            <a:r>
              <a:rPr lang="ru-RU" dirty="0" err="1"/>
              <a:t>авіакатастрофу</a:t>
            </a:r>
            <a:r>
              <a:rPr lang="ru-RU" dirty="0"/>
              <a:t>. Того ж року </a:t>
            </a:r>
            <a:r>
              <a:rPr lang="ru-RU" dirty="0" err="1"/>
              <a:t>Ернест</a:t>
            </a:r>
            <a:r>
              <a:rPr lang="ru-RU" dirty="0"/>
              <a:t> </a:t>
            </a:r>
            <a:r>
              <a:rPr lang="ru-RU" dirty="0" err="1"/>
              <a:t>Хемінгуей</a:t>
            </a:r>
            <a:r>
              <a:rPr lang="ru-RU" dirty="0"/>
              <a:t> </a:t>
            </a:r>
            <a:r>
              <a:rPr lang="ru-RU" dirty="0" err="1"/>
              <a:t>отримав</a:t>
            </a:r>
            <a:r>
              <a:rPr lang="ru-RU" dirty="0"/>
              <a:t> </a:t>
            </a:r>
            <a:r>
              <a:rPr lang="ru-RU" dirty="0" err="1"/>
              <a:t>Пулітцерівську</a:t>
            </a:r>
            <a:r>
              <a:rPr lang="ru-RU" dirty="0"/>
              <a:t> </a:t>
            </a:r>
            <a:r>
              <a:rPr lang="ru-RU" dirty="0" err="1"/>
              <a:t>премію</a:t>
            </a:r>
            <a:r>
              <a:rPr lang="ru-RU" dirty="0"/>
              <a:t> за </a:t>
            </a:r>
            <a:r>
              <a:rPr lang="ru-RU" dirty="0" err="1"/>
              <a:t>повість</a:t>
            </a:r>
            <a:r>
              <a:rPr lang="ru-RU" dirty="0"/>
              <a:t> «</a:t>
            </a:r>
            <a:r>
              <a:rPr lang="ru-RU" dirty="0" err="1"/>
              <a:t>Старий</a:t>
            </a:r>
            <a:r>
              <a:rPr lang="ru-RU" dirty="0"/>
              <a:t> і море</a:t>
            </a:r>
            <a:r>
              <a:rPr lang="ru-RU" dirty="0" smtClean="0"/>
              <a:t>» </a:t>
            </a:r>
            <a:r>
              <a:rPr lang="en-US" dirty="0" smtClean="0"/>
              <a:t>1952. </a:t>
            </a:r>
            <a:r>
              <a:rPr lang="ru-RU" dirty="0" err="1"/>
              <a:t>Цей</a:t>
            </a:r>
            <a:r>
              <a:rPr lang="ru-RU" dirty="0"/>
              <a:t> </a:t>
            </a:r>
            <a:r>
              <a:rPr lang="ru-RU" dirty="0" err="1"/>
              <a:t>твір</a:t>
            </a:r>
            <a:r>
              <a:rPr lang="ru-RU" dirty="0"/>
              <a:t> </a:t>
            </a:r>
            <a:r>
              <a:rPr lang="ru-RU" dirty="0" err="1"/>
              <a:t>вплинув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на </a:t>
            </a:r>
            <a:r>
              <a:rPr lang="ru-RU" dirty="0" err="1"/>
              <a:t>присудження</a:t>
            </a:r>
            <a:r>
              <a:rPr lang="ru-RU" dirty="0"/>
              <a:t> </a:t>
            </a:r>
            <a:r>
              <a:rPr lang="ru-RU" dirty="0" err="1" smtClean="0"/>
              <a:t>Хемінгуею</a:t>
            </a:r>
            <a:r>
              <a:rPr lang="ru-RU" dirty="0" smtClean="0"/>
              <a:t> </a:t>
            </a:r>
            <a:r>
              <a:rPr lang="ru-RU" dirty="0" err="1" smtClean="0"/>
              <a:t>Нобелівської</a:t>
            </a:r>
            <a:r>
              <a:rPr lang="ru-RU" dirty="0" smtClean="0"/>
              <a:t> </a:t>
            </a:r>
            <a:r>
              <a:rPr lang="ru-RU" dirty="0" err="1"/>
              <a:t>премії</a:t>
            </a:r>
            <a:r>
              <a:rPr lang="ru-RU" dirty="0"/>
              <a:t> з </a:t>
            </a:r>
            <a:r>
              <a:rPr lang="ru-RU" dirty="0" err="1"/>
              <a:t>літератури</a:t>
            </a:r>
            <a:r>
              <a:rPr lang="ru-RU" dirty="0"/>
              <a:t> за 1954 </a:t>
            </a:r>
            <a:r>
              <a:rPr lang="ru-RU" dirty="0" err="1"/>
              <a:t>рік</a:t>
            </a:r>
            <a:r>
              <a:rPr lang="ru-RU" dirty="0"/>
              <a:t>.</a:t>
            </a:r>
          </a:p>
          <a:p>
            <a:r>
              <a:rPr lang="ru-RU" dirty="0"/>
              <a:t> 1960-го року </a:t>
            </a:r>
            <a:r>
              <a:rPr lang="ru-RU" dirty="0" err="1"/>
              <a:t>письменник</a:t>
            </a:r>
            <a:r>
              <a:rPr lang="ru-RU" dirty="0"/>
              <a:t> </a:t>
            </a:r>
            <a:r>
              <a:rPr lang="ru-RU" dirty="0" err="1"/>
              <a:t>повернувся</a:t>
            </a:r>
            <a:r>
              <a:rPr lang="ru-RU" dirty="0"/>
              <a:t> до США, Айдахо. </a:t>
            </a:r>
            <a:r>
              <a:rPr lang="ru-RU" dirty="0" err="1"/>
              <a:t>Останні</a:t>
            </a:r>
            <a:r>
              <a:rPr lang="ru-RU" dirty="0"/>
              <a:t> роки </a:t>
            </a:r>
            <a:r>
              <a:rPr lang="ru-RU" dirty="0" err="1"/>
              <a:t>життя</a:t>
            </a:r>
            <a:r>
              <a:rPr lang="ru-RU" dirty="0"/>
              <a:t> </a:t>
            </a:r>
            <a:r>
              <a:rPr lang="ru-RU" dirty="0" err="1"/>
              <a:t>Хемінгуей</a:t>
            </a:r>
            <a:r>
              <a:rPr lang="ru-RU" dirty="0"/>
              <a:t> </a:t>
            </a:r>
            <a:r>
              <a:rPr lang="ru-RU" dirty="0" err="1"/>
              <a:t>страждав</a:t>
            </a:r>
            <a:r>
              <a:rPr lang="ru-RU" dirty="0"/>
              <a:t> на </a:t>
            </a:r>
            <a:r>
              <a:rPr lang="ru-RU" dirty="0" err="1"/>
              <a:t>тяжкі</a:t>
            </a:r>
            <a:r>
              <a:rPr lang="ru-RU" dirty="0"/>
              <a:t> </a:t>
            </a:r>
            <a:r>
              <a:rPr lang="ru-RU" dirty="0" err="1"/>
              <a:t>депресії</a:t>
            </a:r>
            <a:r>
              <a:rPr lang="ru-RU" dirty="0"/>
              <a:t> і </a:t>
            </a:r>
            <a:r>
              <a:rPr lang="ru-RU" dirty="0" err="1"/>
              <a:t>розлади</a:t>
            </a:r>
            <a:r>
              <a:rPr lang="ru-RU" dirty="0"/>
              <a:t> </a:t>
            </a:r>
            <a:r>
              <a:rPr lang="ru-RU" dirty="0" err="1"/>
              <a:t>психіки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на </a:t>
            </a:r>
            <a:r>
              <a:rPr lang="ru-RU" dirty="0" err="1"/>
              <a:t>цироз</a:t>
            </a:r>
            <a:r>
              <a:rPr lang="ru-RU" dirty="0"/>
              <a:t> </a:t>
            </a:r>
            <a:r>
              <a:rPr lang="ru-RU" dirty="0" err="1"/>
              <a:t>печінки</a:t>
            </a:r>
            <a:r>
              <a:rPr lang="ru-RU" dirty="0"/>
              <a:t>. 1960-го </a:t>
            </a:r>
            <a:r>
              <a:rPr lang="ru-RU" dirty="0" err="1"/>
              <a:t>він</a:t>
            </a:r>
            <a:r>
              <a:rPr lang="ru-RU" dirty="0"/>
              <a:t> лежав у </a:t>
            </a:r>
            <a:r>
              <a:rPr lang="ru-RU" dirty="0" err="1"/>
              <a:t>клініці</a:t>
            </a:r>
            <a:r>
              <a:rPr lang="ru-RU" dirty="0"/>
              <a:t> </a:t>
            </a:r>
            <a:r>
              <a:rPr lang="ru-RU" dirty="0" err="1"/>
              <a:t>Майо</a:t>
            </a:r>
            <a:r>
              <a:rPr lang="ru-RU" dirty="0"/>
              <a:t> в </a:t>
            </a:r>
            <a:r>
              <a:rPr lang="ru-RU" dirty="0" err="1"/>
              <a:t>Рочестері</a:t>
            </a:r>
            <a:r>
              <a:rPr lang="ru-RU" dirty="0"/>
              <a:t> (штат </a:t>
            </a:r>
            <a:r>
              <a:rPr lang="ru-RU" dirty="0" err="1"/>
              <a:t>Міннесота</a:t>
            </a:r>
            <a:r>
              <a:rPr lang="ru-RU" dirty="0"/>
              <a:t>) з </a:t>
            </a:r>
            <a:r>
              <a:rPr lang="ru-RU" dirty="0" err="1"/>
              <a:t>діагнозом</a:t>
            </a:r>
            <a:r>
              <a:rPr lang="ru-RU" dirty="0"/>
              <a:t> </a:t>
            </a:r>
            <a:r>
              <a:rPr lang="ru-RU" dirty="0" err="1"/>
              <a:t>депресії</a:t>
            </a:r>
            <a:r>
              <a:rPr lang="ru-RU" dirty="0"/>
              <a:t> та </a:t>
            </a:r>
            <a:r>
              <a:rPr lang="ru-RU" dirty="0" err="1"/>
              <a:t>серйозного</a:t>
            </a:r>
            <a:r>
              <a:rPr lang="ru-RU" dirty="0"/>
              <a:t> </a:t>
            </a:r>
            <a:r>
              <a:rPr lang="ru-RU" dirty="0" err="1"/>
              <a:t>розумового</a:t>
            </a:r>
            <a:r>
              <a:rPr lang="ru-RU" dirty="0"/>
              <a:t> </a:t>
            </a:r>
            <a:r>
              <a:rPr lang="ru-RU" dirty="0" err="1"/>
              <a:t>розладу</a:t>
            </a:r>
            <a:r>
              <a:rPr lang="ru-RU" dirty="0"/>
              <a:t>.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повернення</a:t>
            </a:r>
            <a:r>
              <a:rPr lang="ru-RU" dirty="0"/>
              <a:t> з </a:t>
            </a:r>
            <a:r>
              <a:rPr lang="ru-RU" dirty="0" err="1"/>
              <a:t>лікарні</a:t>
            </a:r>
            <a:r>
              <a:rPr lang="ru-RU" dirty="0"/>
              <a:t> </a:t>
            </a:r>
            <a:r>
              <a:rPr lang="ru-RU" dirty="0" err="1"/>
              <a:t>Хемінгуей</a:t>
            </a:r>
            <a:r>
              <a:rPr lang="ru-RU" dirty="0"/>
              <a:t> </a:t>
            </a:r>
            <a:r>
              <a:rPr lang="ru-RU" dirty="0" err="1"/>
              <a:t>вкоротив</a:t>
            </a:r>
            <a:r>
              <a:rPr lang="ru-RU" dirty="0"/>
              <a:t> </a:t>
            </a:r>
            <a:r>
              <a:rPr lang="ru-RU" dirty="0" err="1"/>
              <a:t>собі</a:t>
            </a:r>
            <a:r>
              <a:rPr lang="ru-RU" dirty="0"/>
              <a:t> </a:t>
            </a:r>
            <a:r>
              <a:rPr lang="ru-RU" dirty="0" err="1"/>
              <a:t>віку</a:t>
            </a:r>
            <a:r>
              <a:rPr lang="ru-RU" dirty="0"/>
              <a:t>, </a:t>
            </a:r>
            <a:r>
              <a:rPr lang="ru-RU" dirty="0" err="1"/>
              <a:t>вистріливши</a:t>
            </a:r>
            <a:r>
              <a:rPr lang="ru-RU" dirty="0"/>
              <a:t> </a:t>
            </a:r>
            <a:r>
              <a:rPr lang="ru-RU" dirty="0" err="1"/>
              <a:t>собі</a:t>
            </a:r>
            <a:r>
              <a:rPr lang="ru-RU" dirty="0"/>
              <a:t> в </a:t>
            </a:r>
            <a:r>
              <a:rPr lang="ru-RU" dirty="0" err="1"/>
              <a:t>лоба</a:t>
            </a:r>
            <a:r>
              <a:rPr lang="ru-RU" dirty="0"/>
              <a:t> з </a:t>
            </a:r>
            <a:r>
              <a:rPr lang="ru-RU" dirty="0" err="1"/>
              <a:t>мисливської</a:t>
            </a:r>
            <a:r>
              <a:rPr lang="ru-RU" dirty="0"/>
              <a:t> </a:t>
            </a:r>
            <a:r>
              <a:rPr lang="ru-RU" dirty="0" err="1"/>
              <a:t>рушниці</a:t>
            </a:r>
            <a:r>
              <a:rPr lang="ru-RU" dirty="0"/>
              <a:t>, яку </a:t>
            </a:r>
            <a:r>
              <a:rPr lang="ru-RU" dirty="0" err="1"/>
              <a:t>подарував</a:t>
            </a:r>
            <a:r>
              <a:rPr lang="ru-RU" dirty="0"/>
              <a:t> </a:t>
            </a:r>
            <a:r>
              <a:rPr lang="ru-RU" dirty="0" err="1"/>
              <a:t>йому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дідусь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відбулось</a:t>
            </a:r>
            <a:r>
              <a:rPr lang="ru-RU" dirty="0"/>
              <a:t> 2 </a:t>
            </a:r>
            <a:r>
              <a:rPr lang="ru-RU" dirty="0" err="1"/>
              <a:t>липня</a:t>
            </a:r>
            <a:r>
              <a:rPr lang="ru-RU" dirty="0"/>
              <a:t> 1961 в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власному</a:t>
            </a:r>
            <a:r>
              <a:rPr lang="ru-RU" dirty="0"/>
              <a:t> </a:t>
            </a:r>
            <a:r>
              <a:rPr lang="ru-RU" dirty="0" err="1"/>
              <a:t>будинку</a:t>
            </a:r>
            <a:r>
              <a:rPr lang="ru-RU" dirty="0"/>
              <a:t> в </a:t>
            </a:r>
            <a:r>
              <a:rPr lang="ru-RU" dirty="0" err="1"/>
              <a:t>Кетчемі</a:t>
            </a:r>
            <a:r>
              <a:rPr lang="ru-RU" dirty="0"/>
              <a:t>, </a:t>
            </a:r>
            <a:r>
              <a:rPr lang="ru-RU" dirty="0" smtClean="0"/>
              <a:t>штат Айдахо</a:t>
            </a:r>
            <a:r>
              <a:rPr lang="ru-RU" dirty="0"/>
              <a:t>, США.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07848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37</TotalTime>
  <Words>61</Words>
  <Application>Microsoft Office PowerPoint</Application>
  <PresentationFormat>Экран (4:3)</PresentationFormat>
  <Paragraphs>36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BlackTie</vt:lpstr>
      <vt:lpstr>Ернест Хемінгуей </vt:lpstr>
      <vt:lpstr>Презентация PowerPoint</vt:lpstr>
      <vt:lpstr>Дитинство </vt:lpstr>
      <vt:lpstr>Літературна діяльність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Ернест Хемінгуей</dc:title>
  <dc:creator>Home</dc:creator>
  <cp:lastModifiedBy>Home</cp:lastModifiedBy>
  <cp:revision>8</cp:revision>
  <dcterms:created xsi:type="dcterms:W3CDTF">2014-06-19T11:33:28Z</dcterms:created>
  <dcterms:modified xsi:type="dcterms:W3CDTF">2014-06-19T12:59:59Z</dcterms:modified>
</cp:coreProperties>
</file>