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1FA01-0674-4B3D-B6F5-335B8F1EE0F4}" type="doc">
      <dgm:prSet loTypeId="urn:microsoft.com/office/officeart/2008/layout/AccentedPicture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4979F57-0FB9-4248-B426-A9794BE5D783}">
      <dgm:prSet phldrT="[Текст]" custT="1"/>
      <dgm:spPr/>
      <dgm:t>
        <a:bodyPr/>
        <a:lstStyle/>
        <a:p>
          <a:r>
            <a:rPr lang="uk-UA" sz="1600" dirty="0" smtClean="0"/>
            <a:t>практично невичерпні (</a:t>
          </a:r>
          <a:r>
            <a:rPr lang="ru-RU" sz="1600" b="0" i="0" dirty="0" err="1" smtClean="0"/>
            <a:t>енергія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сонця</a:t>
          </a:r>
          <a:r>
            <a:rPr lang="ru-RU" sz="1600" b="0" i="0" dirty="0" smtClean="0"/>
            <a:t>, </a:t>
          </a:r>
          <a:r>
            <a:rPr lang="ru-RU" sz="1600" b="0" i="0" dirty="0" err="1" smtClean="0"/>
            <a:t>припливів</a:t>
          </a:r>
          <a:r>
            <a:rPr lang="ru-RU" sz="1600" b="0" i="0" dirty="0" smtClean="0"/>
            <a:t> і </a:t>
          </a:r>
          <a:r>
            <a:rPr lang="ru-RU" sz="1600" b="0" i="0" dirty="0" err="1" smtClean="0"/>
            <a:t>відпливів</a:t>
          </a:r>
          <a:r>
            <a:rPr lang="ru-RU" sz="1600" b="0" i="0" dirty="0" smtClean="0"/>
            <a:t>, </a:t>
          </a:r>
          <a:r>
            <a:rPr lang="ru-RU" sz="1600" b="0" i="0" dirty="0" err="1" smtClean="0"/>
            <a:t>внутриземное</a:t>
          </a:r>
          <a:r>
            <a:rPr lang="ru-RU" sz="1600" b="0" i="0" dirty="0" smtClean="0"/>
            <a:t> тепло, </a:t>
          </a:r>
          <a:r>
            <a:rPr lang="ru-RU" sz="1600" b="0" i="0" dirty="0" err="1" smtClean="0"/>
            <a:t>атмосферне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повітря</a:t>
          </a:r>
          <a:r>
            <a:rPr lang="ru-RU" sz="1600" b="0" i="0" dirty="0" smtClean="0"/>
            <a:t>, вода)</a:t>
          </a:r>
          <a:endParaRPr lang="uk-UA" sz="1600" dirty="0"/>
        </a:p>
      </dgm:t>
    </dgm:pt>
    <dgm:pt modelId="{CF9331C2-E2B4-40B2-A237-D5CA458806F7}" type="parTrans" cxnId="{ABC8BD35-19F9-4EE6-84CD-85C1FC323BF9}">
      <dgm:prSet/>
      <dgm:spPr/>
      <dgm:t>
        <a:bodyPr/>
        <a:lstStyle/>
        <a:p>
          <a:endParaRPr lang="uk-UA"/>
        </a:p>
      </dgm:t>
    </dgm:pt>
    <dgm:pt modelId="{10F12F32-67FC-4E1A-AE89-D668AECBCF2C}" type="sibTrans" cxnId="{ABC8BD35-19F9-4EE6-84CD-85C1FC323BF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A1D8E12-9C2D-4B6F-9531-433530732495}">
      <dgm:prSet phldrT="[Текст]"/>
      <dgm:spPr/>
      <dgm:t>
        <a:bodyPr/>
        <a:lstStyle/>
        <a:p>
          <a:r>
            <a:rPr lang="ru-RU" b="1" i="1" dirty="0" err="1" smtClean="0"/>
            <a:t>поновлювані</a:t>
          </a:r>
          <a:r>
            <a:rPr lang="ru-RU" b="1" i="1" dirty="0" smtClean="0"/>
            <a:t> </a:t>
          </a:r>
          <a:r>
            <a:rPr lang="ru-RU" b="0" i="0" dirty="0" smtClean="0"/>
            <a:t>( </a:t>
          </a:r>
          <a:r>
            <a:rPr lang="ru-RU" b="0" i="0" dirty="0" err="1" smtClean="0"/>
            <a:t>грунтові</a:t>
          </a:r>
          <a:r>
            <a:rPr lang="ru-RU" b="0" i="0" dirty="0" smtClean="0"/>
            <a:t>, </a:t>
          </a:r>
          <a:r>
            <a:rPr lang="ru-RU" b="0" i="0" dirty="0" err="1" smtClean="0"/>
            <a:t>рослинні</a:t>
          </a:r>
          <a:r>
            <a:rPr lang="ru-RU" b="0" i="0" dirty="0" smtClean="0"/>
            <a:t>, </a:t>
          </a:r>
          <a:r>
            <a:rPr lang="ru-RU" b="0" i="0" dirty="0" err="1" smtClean="0"/>
            <a:t>ресурси</a:t>
          </a:r>
          <a:r>
            <a:rPr lang="ru-RU" b="0" i="0" dirty="0" smtClean="0"/>
            <a:t> </a:t>
          </a:r>
          <a:r>
            <a:rPr lang="ru-RU" b="0" i="0" dirty="0" err="1" smtClean="0"/>
            <a:t>тваринного</a:t>
          </a:r>
          <a:r>
            <a:rPr lang="ru-RU" b="0" i="0" dirty="0" smtClean="0"/>
            <a:t> </a:t>
          </a:r>
          <a:r>
            <a:rPr lang="ru-RU" b="0" i="0" dirty="0" err="1" smtClean="0"/>
            <a:t>світу</a:t>
          </a:r>
          <a:r>
            <a:rPr lang="ru-RU" b="0" i="0" dirty="0" smtClean="0"/>
            <a:t>)</a:t>
          </a:r>
          <a:endParaRPr lang="uk-UA" dirty="0"/>
        </a:p>
      </dgm:t>
    </dgm:pt>
    <dgm:pt modelId="{805C8D9B-9FEB-4944-8C36-497CA2E908D5}" type="parTrans" cxnId="{25108312-8859-46D8-8298-36026EE17833}">
      <dgm:prSet/>
      <dgm:spPr/>
      <dgm:t>
        <a:bodyPr/>
        <a:lstStyle/>
        <a:p>
          <a:endParaRPr lang="uk-UA"/>
        </a:p>
      </dgm:t>
    </dgm:pt>
    <dgm:pt modelId="{179E1638-2ABE-4539-A18F-DD846B352CE4}" type="sibTrans" cxnId="{25108312-8859-46D8-8298-36026EE17833}">
      <dgm:prSet/>
      <dgm:spPr/>
      <dgm:t>
        <a:bodyPr/>
        <a:lstStyle/>
        <a:p>
          <a:endParaRPr lang="uk-UA"/>
        </a:p>
      </dgm:t>
    </dgm:pt>
    <dgm:pt modelId="{99A97EE9-0C17-4D4C-B792-96105C701A6A}">
      <dgm:prSet phldrT="[Текст]"/>
      <dgm:spPr/>
      <dgm:t>
        <a:bodyPr/>
        <a:lstStyle/>
        <a:p>
          <a:r>
            <a:rPr lang="ru-RU" b="1" i="1" dirty="0" err="1" smtClean="0"/>
            <a:t>невідновлювані</a:t>
          </a:r>
          <a:r>
            <a:rPr lang="ru-RU" b="1" i="1" dirty="0" smtClean="0"/>
            <a:t> </a:t>
          </a:r>
          <a:r>
            <a:rPr lang="ru-RU" b="0" i="0" dirty="0" smtClean="0"/>
            <a:t>(</a:t>
          </a:r>
          <a:r>
            <a:rPr lang="ru-RU" b="0" i="0" dirty="0" err="1" smtClean="0"/>
            <a:t>корисні</a:t>
          </a:r>
          <a:r>
            <a:rPr lang="ru-RU" b="0" i="0" dirty="0" smtClean="0"/>
            <a:t> </a:t>
          </a:r>
          <a:r>
            <a:rPr lang="ru-RU" b="0" i="0" dirty="0" err="1" smtClean="0"/>
            <a:t>копалини</a:t>
          </a:r>
          <a:r>
            <a:rPr lang="ru-RU" b="0" i="0" dirty="0" smtClean="0"/>
            <a:t>, </a:t>
          </a:r>
          <a:r>
            <a:rPr lang="ru-RU" b="0" i="0" dirty="0" err="1" smtClean="0"/>
            <a:t>простір</a:t>
          </a:r>
          <a:r>
            <a:rPr lang="ru-RU" b="0" i="0" dirty="0" smtClean="0"/>
            <a:t> </a:t>
          </a:r>
          <a:r>
            <a:rPr lang="ru-RU" b="0" i="0" dirty="0" err="1" smtClean="0"/>
            <a:t>проживання</a:t>
          </a:r>
          <a:r>
            <a:rPr lang="ru-RU" b="0" i="0" dirty="0" smtClean="0"/>
            <a:t>, </a:t>
          </a:r>
          <a:r>
            <a:rPr lang="ru-RU" b="0" i="0" dirty="0" err="1" smtClean="0"/>
            <a:t>енергія</a:t>
          </a:r>
          <a:r>
            <a:rPr lang="ru-RU" b="0" i="0" dirty="0" smtClean="0"/>
            <a:t> </a:t>
          </a:r>
          <a:r>
            <a:rPr lang="ru-RU" b="0" i="0" dirty="0" err="1" smtClean="0"/>
            <a:t>річок</a:t>
          </a:r>
          <a:r>
            <a:rPr lang="ru-RU" b="0" i="0" dirty="0" smtClean="0"/>
            <a:t>)</a:t>
          </a:r>
          <a:endParaRPr lang="uk-UA" dirty="0"/>
        </a:p>
      </dgm:t>
    </dgm:pt>
    <dgm:pt modelId="{D5C3A0CF-7D8D-4434-B57F-00D14F5B9BDD}" type="parTrans" cxnId="{DD5A0AE9-3E32-4B44-A9D6-A68F6223DF46}">
      <dgm:prSet/>
      <dgm:spPr/>
      <dgm:t>
        <a:bodyPr/>
        <a:lstStyle/>
        <a:p>
          <a:endParaRPr lang="uk-UA"/>
        </a:p>
      </dgm:t>
    </dgm:pt>
    <dgm:pt modelId="{8D16CDC4-C308-47BE-88C4-D56020078173}" type="sibTrans" cxnId="{DD5A0AE9-3E32-4B44-A9D6-A68F6223DF46}">
      <dgm:prSet/>
      <dgm:spPr/>
      <dgm:t>
        <a:bodyPr/>
        <a:lstStyle/>
        <a:p>
          <a:endParaRPr lang="uk-UA"/>
        </a:p>
      </dgm:t>
    </dgm:pt>
    <dgm:pt modelId="{FF8A13BA-907C-4E90-ACA5-731C3F00FC1D}" type="pres">
      <dgm:prSet presAssocID="{D171FA01-0674-4B3D-B6F5-335B8F1EE0F4}" presName="Name0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C4453810-7B90-4151-A877-7B112073FC3B}" type="pres">
      <dgm:prSet presAssocID="{10F12F32-67FC-4E1A-AE89-D668AECBCF2C}" presName="picture_1" presStyleLbl="bgImgPlace1" presStyleIdx="0" presStyleCnt="1"/>
      <dgm:spPr/>
      <dgm:t>
        <a:bodyPr/>
        <a:lstStyle/>
        <a:p>
          <a:endParaRPr lang="uk-UA"/>
        </a:p>
      </dgm:t>
    </dgm:pt>
    <dgm:pt modelId="{57B4F3EC-9CD5-4A4D-AF58-60BCD644D966}" type="pres">
      <dgm:prSet presAssocID="{A4979F57-0FB9-4248-B426-A9794BE5D78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AFF33B-6FDF-4038-AEB1-37D3B59C2584}" type="pres">
      <dgm:prSet presAssocID="{D171FA01-0674-4B3D-B6F5-335B8F1EE0F4}" presName="linV" presStyleCnt="0"/>
      <dgm:spPr/>
    </dgm:pt>
    <dgm:pt modelId="{2AC6DCB0-D7DA-4D0C-9A80-F183E5A36B20}" type="pres">
      <dgm:prSet presAssocID="{7A1D8E12-9C2D-4B6F-9531-433530732495}" presName="pair" presStyleCnt="0"/>
      <dgm:spPr/>
    </dgm:pt>
    <dgm:pt modelId="{3CBE9A51-8BB2-45A2-84F6-29F544E382F5}" type="pres">
      <dgm:prSet presAssocID="{7A1D8E12-9C2D-4B6F-9531-433530732495}" presName="spaceH" presStyleLbl="node1" presStyleIdx="0" presStyleCnt="0"/>
      <dgm:spPr/>
    </dgm:pt>
    <dgm:pt modelId="{16DA583C-A07B-4F9F-83B4-9BD256361235}" type="pres">
      <dgm:prSet presAssocID="{7A1D8E12-9C2D-4B6F-9531-433530732495}" presName="desPictures" presStyleLbl="alignImgPlace1" presStyleIdx="0" presStyleCnt="2" custScaleX="137060" custScaleY="1313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479AAF-33FF-4C6A-9A7C-505899F6183E}" type="pres">
      <dgm:prSet presAssocID="{7A1D8E12-9C2D-4B6F-9531-433530732495}" presName="desTextWrapper" presStyleCnt="0"/>
      <dgm:spPr/>
    </dgm:pt>
    <dgm:pt modelId="{A5D70C3D-9F5A-4BCE-9DFF-9731DEC0FB7F}" type="pres">
      <dgm:prSet presAssocID="{7A1D8E12-9C2D-4B6F-9531-433530732495}" presName="des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70C738-ADE0-41FD-8674-40B33353CEBE}" type="pres">
      <dgm:prSet presAssocID="{179E1638-2ABE-4539-A18F-DD846B352CE4}" presName="spaceV" presStyleCnt="0"/>
      <dgm:spPr/>
    </dgm:pt>
    <dgm:pt modelId="{9426B1DA-7A23-4A51-80C1-E42BE80B784D}" type="pres">
      <dgm:prSet presAssocID="{99A97EE9-0C17-4D4C-B792-96105C701A6A}" presName="pair" presStyleCnt="0"/>
      <dgm:spPr/>
    </dgm:pt>
    <dgm:pt modelId="{19881DAC-7E40-491A-A6CD-911D887DAD68}" type="pres">
      <dgm:prSet presAssocID="{99A97EE9-0C17-4D4C-B792-96105C701A6A}" presName="spaceH" presStyleLbl="node1" presStyleIdx="0" presStyleCnt="0"/>
      <dgm:spPr/>
    </dgm:pt>
    <dgm:pt modelId="{0AA93B3C-6D6C-4B99-A776-59F257F467B0}" type="pres">
      <dgm:prSet presAssocID="{99A97EE9-0C17-4D4C-B792-96105C701A6A}" presName="desPictures" presStyleLbl="alignImgPlace1" presStyleIdx="1" presStyleCnt="2" custScaleX="126195" custScaleY="1235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945CA05-34D3-4DEF-A469-D33024E4D9F9}" type="pres">
      <dgm:prSet presAssocID="{99A97EE9-0C17-4D4C-B792-96105C701A6A}" presName="desTextWrapper" presStyleCnt="0"/>
      <dgm:spPr/>
    </dgm:pt>
    <dgm:pt modelId="{C9FB4515-48D4-4781-BE1B-ED192384BE5A}" type="pres">
      <dgm:prSet presAssocID="{99A97EE9-0C17-4D4C-B792-96105C701A6A}" presName="desText" presStyleLbl="revTx" presStyleIdx="1" presStyleCnt="2" custLinFactNeighborX="5302" custLinFactNeighborY="88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BA4672-C4DC-49D2-8B71-D59424954CD7}" type="pres">
      <dgm:prSet presAssocID="{D171FA01-0674-4B3D-B6F5-335B8F1EE0F4}" presName="maxNode" presStyleCnt="0"/>
      <dgm:spPr/>
    </dgm:pt>
    <dgm:pt modelId="{B5A6E077-E400-4C80-9B3B-C19C43C21AC2}" type="pres">
      <dgm:prSet presAssocID="{D171FA01-0674-4B3D-B6F5-335B8F1EE0F4}" presName="Name33" presStyleCnt="0"/>
      <dgm:spPr/>
    </dgm:pt>
  </dgm:ptLst>
  <dgm:cxnLst>
    <dgm:cxn modelId="{DD5A0AE9-3E32-4B44-A9D6-A68F6223DF46}" srcId="{D171FA01-0674-4B3D-B6F5-335B8F1EE0F4}" destId="{99A97EE9-0C17-4D4C-B792-96105C701A6A}" srcOrd="2" destOrd="0" parTransId="{D5C3A0CF-7D8D-4434-B57F-00D14F5B9BDD}" sibTransId="{8D16CDC4-C308-47BE-88C4-D56020078173}"/>
    <dgm:cxn modelId="{ABC8BD35-19F9-4EE6-84CD-85C1FC323BF9}" srcId="{D171FA01-0674-4B3D-B6F5-335B8F1EE0F4}" destId="{A4979F57-0FB9-4248-B426-A9794BE5D783}" srcOrd="0" destOrd="0" parTransId="{CF9331C2-E2B4-40B2-A237-D5CA458806F7}" sibTransId="{10F12F32-67FC-4E1A-AE89-D668AECBCF2C}"/>
    <dgm:cxn modelId="{F31F20B0-3CD3-4B0A-99DA-621CF08C2135}" type="presOf" srcId="{10F12F32-67FC-4E1A-AE89-D668AECBCF2C}" destId="{C4453810-7B90-4151-A877-7B112073FC3B}" srcOrd="0" destOrd="0" presId="urn:microsoft.com/office/officeart/2008/layout/AccentedPicture"/>
    <dgm:cxn modelId="{5B524222-22B1-4DAD-BB57-437BB278DE67}" type="presOf" srcId="{A4979F57-0FB9-4248-B426-A9794BE5D783}" destId="{57B4F3EC-9CD5-4A4D-AF58-60BCD644D966}" srcOrd="0" destOrd="0" presId="urn:microsoft.com/office/officeart/2008/layout/AccentedPicture"/>
    <dgm:cxn modelId="{15D53F69-D77A-42E2-8046-8FD650C62946}" type="presOf" srcId="{D171FA01-0674-4B3D-B6F5-335B8F1EE0F4}" destId="{FF8A13BA-907C-4E90-ACA5-731C3F00FC1D}" srcOrd="0" destOrd="0" presId="urn:microsoft.com/office/officeart/2008/layout/AccentedPicture"/>
    <dgm:cxn modelId="{E48B8592-45F8-4AED-84C5-EA9528AE6463}" type="presOf" srcId="{7A1D8E12-9C2D-4B6F-9531-433530732495}" destId="{A5D70C3D-9F5A-4BCE-9DFF-9731DEC0FB7F}" srcOrd="0" destOrd="0" presId="urn:microsoft.com/office/officeart/2008/layout/AccentedPicture"/>
    <dgm:cxn modelId="{B6D8571B-C8A7-4D0F-94B6-087B4C6FC731}" type="presOf" srcId="{99A97EE9-0C17-4D4C-B792-96105C701A6A}" destId="{C9FB4515-48D4-4781-BE1B-ED192384BE5A}" srcOrd="0" destOrd="0" presId="urn:microsoft.com/office/officeart/2008/layout/AccentedPicture"/>
    <dgm:cxn modelId="{25108312-8859-46D8-8298-36026EE17833}" srcId="{D171FA01-0674-4B3D-B6F5-335B8F1EE0F4}" destId="{7A1D8E12-9C2D-4B6F-9531-433530732495}" srcOrd="1" destOrd="0" parTransId="{805C8D9B-9FEB-4944-8C36-497CA2E908D5}" sibTransId="{179E1638-2ABE-4539-A18F-DD846B352CE4}"/>
    <dgm:cxn modelId="{29066805-BE47-4221-AC9C-300297B70E2F}" type="presParOf" srcId="{FF8A13BA-907C-4E90-ACA5-731C3F00FC1D}" destId="{C4453810-7B90-4151-A877-7B112073FC3B}" srcOrd="0" destOrd="0" presId="urn:microsoft.com/office/officeart/2008/layout/AccentedPicture"/>
    <dgm:cxn modelId="{BAE82019-B98B-4F46-BD29-27358D73CE97}" type="presParOf" srcId="{FF8A13BA-907C-4E90-ACA5-731C3F00FC1D}" destId="{57B4F3EC-9CD5-4A4D-AF58-60BCD644D966}" srcOrd="1" destOrd="0" presId="urn:microsoft.com/office/officeart/2008/layout/AccentedPicture"/>
    <dgm:cxn modelId="{2D90762F-B740-42E0-AEC9-DE63618FC2E7}" type="presParOf" srcId="{FF8A13BA-907C-4E90-ACA5-731C3F00FC1D}" destId="{1FAFF33B-6FDF-4038-AEB1-37D3B59C2584}" srcOrd="2" destOrd="0" presId="urn:microsoft.com/office/officeart/2008/layout/AccentedPicture"/>
    <dgm:cxn modelId="{550BB4A3-5FD2-47DE-8C67-1FD2934E2192}" type="presParOf" srcId="{1FAFF33B-6FDF-4038-AEB1-37D3B59C2584}" destId="{2AC6DCB0-D7DA-4D0C-9A80-F183E5A36B20}" srcOrd="0" destOrd="0" presId="urn:microsoft.com/office/officeart/2008/layout/AccentedPicture"/>
    <dgm:cxn modelId="{A477D4EC-1576-49B4-B987-0E090DE8F880}" type="presParOf" srcId="{2AC6DCB0-D7DA-4D0C-9A80-F183E5A36B20}" destId="{3CBE9A51-8BB2-45A2-84F6-29F544E382F5}" srcOrd="0" destOrd="0" presId="urn:microsoft.com/office/officeart/2008/layout/AccentedPicture"/>
    <dgm:cxn modelId="{8A7BF12B-7910-4048-BBDB-37470C76A5C1}" type="presParOf" srcId="{2AC6DCB0-D7DA-4D0C-9A80-F183E5A36B20}" destId="{16DA583C-A07B-4F9F-83B4-9BD256361235}" srcOrd="1" destOrd="0" presId="urn:microsoft.com/office/officeart/2008/layout/AccentedPicture"/>
    <dgm:cxn modelId="{1311DAF9-B140-4603-9DFF-BEE3C4CB88E4}" type="presParOf" srcId="{2AC6DCB0-D7DA-4D0C-9A80-F183E5A36B20}" destId="{18479AAF-33FF-4C6A-9A7C-505899F6183E}" srcOrd="2" destOrd="0" presId="urn:microsoft.com/office/officeart/2008/layout/AccentedPicture"/>
    <dgm:cxn modelId="{E7C0B82E-D496-4C30-9CF9-443DEF75CD18}" type="presParOf" srcId="{18479AAF-33FF-4C6A-9A7C-505899F6183E}" destId="{A5D70C3D-9F5A-4BCE-9DFF-9731DEC0FB7F}" srcOrd="0" destOrd="0" presId="urn:microsoft.com/office/officeart/2008/layout/AccentedPicture"/>
    <dgm:cxn modelId="{82A9B190-9ABF-4999-A6A4-617D904BFEEC}" type="presParOf" srcId="{1FAFF33B-6FDF-4038-AEB1-37D3B59C2584}" destId="{5770C738-ADE0-41FD-8674-40B33353CEBE}" srcOrd="1" destOrd="0" presId="urn:microsoft.com/office/officeart/2008/layout/AccentedPicture"/>
    <dgm:cxn modelId="{F0B7A387-21CC-4148-93C8-D550DCBAC041}" type="presParOf" srcId="{1FAFF33B-6FDF-4038-AEB1-37D3B59C2584}" destId="{9426B1DA-7A23-4A51-80C1-E42BE80B784D}" srcOrd="2" destOrd="0" presId="urn:microsoft.com/office/officeart/2008/layout/AccentedPicture"/>
    <dgm:cxn modelId="{7824157F-852F-4065-A3E7-3D7877F5BBC7}" type="presParOf" srcId="{9426B1DA-7A23-4A51-80C1-E42BE80B784D}" destId="{19881DAC-7E40-491A-A6CD-911D887DAD68}" srcOrd="0" destOrd="0" presId="urn:microsoft.com/office/officeart/2008/layout/AccentedPicture"/>
    <dgm:cxn modelId="{BF57AAE3-2A95-4939-B942-AC4E13D6AA79}" type="presParOf" srcId="{9426B1DA-7A23-4A51-80C1-E42BE80B784D}" destId="{0AA93B3C-6D6C-4B99-A776-59F257F467B0}" srcOrd="1" destOrd="0" presId="urn:microsoft.com/office/officeart/2008/layout/AccentedPicture"/>
    <dgm:cxn modelId="{9722259A-5ADA-4C79-885E-D72BF2E46408}" type="presParOf" srcId="{9426B1DA-7A23-4A51-80C1-E42BE80B784D}" destId="{4945CA05-34D3-4DEF-A469-D33024E4D9F9}" srcOrd="2" destOrd="0" presId="urn:microsoft.com/office/officeart/2008/layout/AccentedPicture"/>
    <dgm:cxn modelId="{828A2CCF-0C84-4FD9-9A4D-C24319DB9028}" type="presParOf" srcId="{4945CA05-34D3-4DEF-A469-D33024E4D9F9}" destId="{C9FB4515-48D4-4781-BE1B-ED192384BE5A}" srcOrd="0" destOrd="0" presId="urn:microsoft.com/office/officeart/2008/layout/AccentedPicture"/>
    <dgm:cxn modelId="{34CB26C5-F380-44B8-8F06-BF9AC034AA08}" type="presParOf" srcId="{FF8A13BA-907C-4E90-ACA5-731C3F00FC1D}" destId="{81BA4672-C4DC-49D2-8B71-D59424954CD7}" srcOrd="3" destOrd="0" presId="urn:microsoft.com/office/officeart/2008/layout/AccentedPicture"/>
    <dgm:cxn modelId="{531B680C-5497-49C0-92B7-5675CD311363}" type="presParOf" srcId="{81BA4672-C4DC-49D2-8B71-D59424954CD7}" destId="{B5A6E077-E400-4C80-9B3B-C19C43C21AC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F3A674-B269-4D68-8F36-2B5FC9AB105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9AF9C38-C0C0-45CB-B8CE-6E777DC986F6}">
      <dgm:prSet phldrT="[Текст]" custT="1"/>
      <dgm:spPr/>
      <dgm:t>
        <a:bodyPr/>
        <a:lstStyle/>
        <a:p>
          <a:r>
            <a:rPr lang="uk-UA" sz="2400" dirty="0" err="1" smtClean="0"/>
            <a:t>-</a:t>
          </a:r>
          <a:r>
            <a:rPr lang="uk-UA" sz="2400" b="0" i="0" dirty="0" err="1" smtClean="0"/>
            <a:t>біологічні</a:t>
          </a:r>
          <a:r>
            <a:rPr lang="uk-UA" sz="2400" b="0" i="0" dirty="0" smtClean="0"/>
            <a:t>;</a:t>
          </a:r>
          <a:endParaRPr lang="uk-UA" sz="2400" dirty="0"/>
        </a:p>
      </dgm:t>
    </dgm:pt>
    <dgm:pt modelId="{7003959F-6237-42B7-8619-840C25523FE0}" type="parTrans" cxnId="{516C88DB-8D86-4A88-B1D9-2EFCDD198FC0}">
      <dgm:prSet/>
      <dgm:spPr/>
      <dgm:t>
        <a:bodyPr/>
        <a:lstStyle/>
        <a:p>
          <a:endParaRPr lang="uk-UA"/>
        </a:p>
      </dgm:t>
    </dgm:pt>
    <dgm:pt modelId="{28AE2E4F-81D9-4174-96C7-1BC8869990E8}" type="sibTrans" cxnId="{516C88DB-8D86-4A88-B1D9-2EFCDD198FC0}">
      <dgm:prSet/>
      <dgm:spPr/>
      <dgm:t>
        <a:bodyPr/>
        <a:lstStyle/>
        <a:p>
          <a:endParaRPr lang="uk-UA"/>
        </a:p>
      </dgm:t>
    </dgm:pt>
    <dgm:pt modelId="{C7FA1E17-67C8-4C15-B675-F7078B8C1F36}">
      <dgm:prSet custT="1"/>
      <dgm:spPr/>
      <dgm:t>
        <a:bodyPr/>
        <a:lstStyle/>
        <a:p>
          <a:r>
            <a:rPr lang="uk-UA" sz="2400" b="0" i="0" dirty="0" smtClean="0"/>
            <a:t>- екологічні;</a:t>
          </a:r>
          <a:endParaRPr lang="uk-UA" sz="2400" b="0" i="0" dirty="0"/>
        </a:p>
      </dgm:t>
    </dgm:pt>
    <dgm:pt modelId="{871D6DE1-BCA6-4C92-9295-728A095F130D}" type="parTrans" cxnId="{12AE10A1-26A6-47E1-812B-CB10863B51F5}">
      <dgm:prSet/>
      <dgm:spPr/>
      <dgm:t>
        <a:bodyPr/>
        <a:lstStyle/>
        <a:p>
          <a:endParaRPr lang="uk-UA"/>
        </a:p>
      </dgm:t>
    </dgm:pt>
    <dgm:pt modelId="{0CAD178D-B6B9-4FFB-8CF8-2C96B1612967}" type="sibTrans" cxnId="{12AE10A1-26A6-47E1-812B-CB10863B51F5}">
      <dgm:prSet/>
      <dgm:spPr/>
      <dgm:t>
        <a:bodyPr/>
        <a:lstStyle/>
        <a:p>
          <a:endParaRPr lang="uk-UA"/>
        </a:p>
      </dgm:t>
    </dgm:pt>
    <dgm:pt modelId="{89B04952-59C6-4976-9F73-F08CEA5125C5}">
      <dgm:prSet custT="1"/>
      <dgm:spPr/>
      <dgm:t>
        <a:bodyPr/>
        <a:lstStyle/>
        <a:p>
          <a:r>
            <a:rPr lang="uk-UA" sz="2400" b="0" i="0" dirty="0" smtClean="0"/>
            <a:t>- геологічні;</a:t>
          </a:r>
          <a:endParaRPr lang="uk-UA" sz="2400" b="0" i="0" dirty="0"/>
        </a:p>
      </dgm:t>
    </dgm:pt>
    <dgm:pt modelId="{2DC69FC8-CBAA-4701-949D-C5AB03DE3086}" type="parTrans" cxnId="{B861F160-0AB1-48D3-BFCC-2927C53D5493}">
      <dgm:prSet/>
      <dgm:spPr/>
      <dgm:t>
        <a:bodyPr/>
        <a:lstStyle/>
        <a:p>
          <a:endParaRPr lang="uk-UA"/>
        </a:p>
      </dgm:t>
    </dgm:pt>
    <dgm:pt modelId="{05C1114A-3DE8-4E46-8ECC-C5753D997FA1}" type="sibTrans" cxnId="{B861F160-0AB1-48D3-BFCC-2927C53D5493}">
      <dgm:prSet/>
      <dgm:spPr/>
      <dgm:t>
        <a:bodyPr/>
        <a:lstStyle/>
        <a:p>
          <a:endParaRPr lang="uk-UA"/>
        </a:p>
      </dgm:t>
    </dgm:pt>
    <dgm:pt modelId="{FB54808D-5A5E-4674-B59A-C859002A8126}">
      <dgm:prSet custT="1"/>
      <dgm:spPr/>
      <dgm:t>
        <a:bodyPr/>
        <a:lstStyle/>
        <a:p>
          <a:r>
            <a:rPr lang="uk-UA" sz="2400" b="0" i="0" dirty="0" smtClean="0"/>
            <a:t>- кліматичні;</a:t>
          </a:r>
          <a:endParaRPr lang="uk-UA" sz="2400" b="0" i="0" dirty="0"/>
        </a:p>
      </dgm:t>
    </dgm:pt>
    <dgm:pt modelId="{3DA6F86C-E97C-4CAB-B21C-E311224839BB}" type="parTrans" cxnId="{1281E195-6A42-4E0D-839F-5ABDB18189F3}">
      <dgm:prSet/>
      <dgm:spPr/>
      <dgm:t>
        <a:bodyPr/>
        <a:lstStyle/>
        <a:p>
          <a:endParaRPr lang="uk-UA"/>
        </a:p>
      </dgm:t>
    </dgm:pt>
    <dgm:pt modelId="{CBB9826F-85B1-49F8-85C1-B5BAD467476D}" type="sibTrans" cxnId="{1281E195-6A42-4E0D-839F-5ABDB18189F3}">
      <dgm:prSet/>
      <dgm:spPr/>
      <dgm:t>
        <a:bodyPr/>
        <a:lstStyle/>
        <a:p>
          <a:endParaRPr lang="uk-UA"/>
        </a:p>
      </dgm:t>
    </dgm:pt>
    <dgm:pt modelId="{DBBBA424-4F0D-466D-9887-4FA17B230870}">
      <dgm:prSet custT="1"/>
      <dgm:spPr/>
      <dgm:t>
        <a:bodyPr/>
        <a:lstStyle/>
        <a:p>
          <a:r>
            <a:rPr lang="uk-UA" sz="2400" b="0" i="0" dirty="0" smtClean="0"/>
            <a:t>- водні;</a:t>
          </a:r>
          <a:endParaRPr lang="uk-UA" sz="2400" b="0" i="0" dirty="0"/>
        </a:p>
      </dgm:t>
    </dgm:pt>
    <dgm:pt modelId="{4480A71F-DB1F-46E4-ABD8-87EFA624D506}" type="parTrans" cxnId="{ADDBAB1A-AFF0-43D5-B1E6-7772DACA8E6D}">
      <dgm:prSet/>
      <dgm:spPr/>
      <dgm:t>
        <a:bodyPr/>
        <a:lstStyle/>
        <a:p>
          <a:endParaRPr lang="uk-UA"/>
        </a:p>
      </dgm:t>
    </dgm:pt>
    <dgm:pt modelId="{9AE24EBA-057B-40F0-88BB-E0830D758212}" type="sibTrans" cxnId="{ADDBAB1A-AFF0-43D5-B1E6-7772DACA8E6D}">
      <dgm:prSet/>
      <dgm:spPr/>
      <dgm:t>
        <a:bodyPr/>
        <a:lstStyle/>
        <a:p>
          <a:endParaRPr lang="uk-UA"/>
        </a:p>
      </dgm:t>
    </dgm:pt>
    <dgm:pt modelId="{6D86797D-BD4C-4D2E-B4C5-DDD5B66619FB}">
      <dgm:prSet custT="1"/>
      <dgm:spPr/>
      <dgm:t>
        <a:bodyPr/>
        <a:lstStyle/>
        <a:p>
          <a:r>
            <a:rPr lang="uk-UA" sz="2400" b="0" i="0" dirty="0" smtClean="0"/>
            <a:t>- земельні;</a:t>
          </a:r>
          <a:endParaRPr lang="uk-UA" sz="2400" b="0" i="0" dirty="0"/>
        </a:p>
      </dgm:t>
    </dgm:pt>
    <dgm:pt modelId="{F3B51E49-6C69-4659-BBCD-345C2011A2DD}" type="parTrans" cxnId="{7BB2957A-D390-4095-BBDA-35EA5E4CBFCE}">
      <dgm:prSet/>
      <dgm:spPr/>
      <dgm:t>
        <a:bodyPr/>
        <a:lstStyle/>
        <a:p>
          <a:endParaRPr lang="uk-UA"/>
        </a:p>
      </dgm:t>
    </dgm:pt>
    <dgm:pt modelId="{540D7E89-E6A6-4CBD-8EA1-16A07339C5F1}" type="sibTrans" cxnId="{7BB2957A-D390-4095-BBDA-35EA5E4CBFCE}">
      <dgm:prSet/>
      <dgm:spPr/>
      <dgm:t>
        <a:bodyPr/>
        <a:lstStyle/>
        <a:p>
          <a:endParaRPr lang="uk-UA"/>
        </a:p>
      </dgm:t>
    </dgm:pt>
    <dgm:pt modelId="{3918DB74-C787-4215-9467-5A43246F9F2D}">
      <dgm:prSet custT="1"/>
      <dgm:spPr/>
      <dgm:t>
        <a:bodyPr/>
        <a:lstStyle/>
        <a:p>
          <a:r>
            <a:rPr lang="uk-UA" sz="2400" b="0" i="0" dirty="0" smtClean="0"/>
            <a:t>- рослинні;</a:t>
          </a:r>
          <a:endParaRPr lang="uk-UA" sz="2400" b="0" i="0" dirty="0"/>
        </a:p>
      </dgm:t>
    </dgm:pt>
    <dgm:pt modelId="{A212DC60-1AC8-4C6C-A3CE-BC7044900372}" type="parTrans" cxnId="{274145F5-A24C-4DB2-B81C-D8EE53611F4F}">
      <dgm:prSet/>
      <dgm:spPr/>
      <dgm:t>
        <a:bodyPr/>
        <a:lstStyle/>
        <a:p>
          <a:endParaRPr lang="uk-UA"/>
        </a:p>
      </dgm:t>
    </dgm:pt>
    <dgm:pt modelId="{5A8D9ED7-0E47-434B-A78C-51399E7E685C}" type="sibTrans" cxnId="{274145F5-A24C-4DB2-B81C-D8EE53611F4F}">
      <dgm:prSet/>
      <dgm:spPr/>
      <dgm:t>
        <a:bodyPr/>
        <a:lstStyle/>
        <a:p>
          <a:endParaRPr lang="uk-UA"/>
        </a:p>
      </dgm:t>
    </dgm:pt>
    <dgm:pt modelId="{40FBD8FA-AC92-4137-A96D-59EA9BE86549}">
      <dgm:prSet/>
      <dgm:spPr/>
      <dgm:t>
        <a:bodyPr/>
        <a:lstStyle/>
        <a:p>
          <a:endParaRPr lang="uk-UA"/>
        </a:p>
      </dgm:t>
    </dgm:pt>
    <dgm:pt modelId="{42B0E8C8-F89F-4E5A-AE11-AA5D095AD7BB}" type="parTrans" cxnId="{65819EF8-A72F-462F-83ED-E33E95E2BD8D}">
      <dgm:prSet/>
      <dgm:spPr/>
      <dgm:t>
        <a:bodyPr/>
        <a:lstStyle/>
        <a:p>
          <a:endParaRPr lang="uk-UA"/>
        </a:p>
      </dgm:t>
    </dgm:pt>
    <dgm:pt modelId="{B32416FC-EBB8-4864-9E8B-1F6BE64F86B9}" type="sibTrans" cxnId="{65819EF8-A72F-462F-83ED-E33E95E2BD8D}">
      <dgm:prSet/>
      <dgm:spPr/>
      <dgm:t>
        <a:bodyPr/>
        <a:lstStyle/>
        <a:p>
          <a:endParaRPr lang="uk-UA"/>
        </a:p>
      </dgm:t>
    </dgm:pt>
    <dgm:pt modelId="{D0649610-952C-4C1C-ADE0-522EAF25A98B}">
      <dgm:prSet/>
      <dgm:spPr/>
      <dgm:t>
        <a:bodyPr/>
        <a:lstStyle/>
        <a:p>
          <a:endParaRPr lang="uk-UA"/>
        </a:p>
      </dgm:t>
    </dgm:pt>
    <dgm:pt modelId="{AE8B2B4A-4FBE-4111-A16B-A3FF39A01773}" type="parTrans" cxnId="{EC5872CC-11F6-4513-B307-1E18A6E0A050}">
      <dgm:prSet/>
      <dgm:spPr/>
      <dgm:t>
        <a:bodyPr/>
        <a:lstStyle/>
        <a:p>
          <a:endParaRPr lang="uk-UA"/>
        </a:p>
      </dgm:t>
    </dgm:pt>
    <dgm:pt modelId="{8F4D2FD0-304F-43F1-9743-AF3ABC282590}" type="sibTrans" cxnId="{EC5872CC-11F6-4513-B307-1E18A6E0A050}">
      <dgm:prSet/>
      <dgm:spPr/>
      <dgm:t>
        <a:bodyPr/>
        <a:lstStyle/>
        <a:p>
          <a:endParaRPr lang="uk-UA"/>
        </a:p>
      </dgm:t>
    </dgm:pt>
    <dgm:pt modelId="{BC3BBE4E-6AF1-4ED8-8A3D-EF220E9F0E43}" type="pres">
      <dgm:prSet presAssocID="{DDF3A674-B269-4D68-8F36-2B5FC9AB10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3D3CD5A0-02FE-458E-940F-EBD90E8192D6}" type="pres">
      <dgm:prSet presAssocID="{DDF3A674-B269-4D68-8F36-2B5FC9AB105E}" presName="Name1" presStyleCnt="0"/>
      <dgm:spPr/>
    </dgm:pt>
    <dgm:pt modelId="{AB90CF8E-92E3-46FE-8644-0F2DA22B3D56}" type="pres">
      <dgm:prSet presAssocID="{DDF3A674-B269-4D68-8F36-2B5FC9AB105E}" presName="cycle" presStyleCnt="0"/>
      <dgm:spPr/>
    </dgm:pt>
    <dgm:pt modelId="{C20CD3F6-E71C-4DDA-A29F-1DF1F9A985B8}" type="pres">
      <dgm:prSet presAssocID="{DDF3A674-B269-4D68-8F36-2B5FC9AB105E}" presName="srcNode" presStyleLbl="node1" presStyleIdx="0" presStyleCnt="7"/>
      <dgm:spPr/>
    </dgm:pt>
    <dgm:pt modelId="{FE9E6986-C55C-459C-AC69-D7BC8E354B1C}" type="pres">
      <dgm:prSet presAssocID="{DDF3A674-B269-4D68-8F36-2B5FC9AB105E}" presName="conn" presStyleLbl="parChTrans1D2" presStyleIdx="0" presStyleCnt="1"/>
      <dgm:spPr/>
      <dgm:t>
        <a:bodyPr/>
        <a:lstStyle/>
        <a:p>
          <a:endParaRPr lang="uk-UA"/>
        </a:p>
      </dgm:t>
    </dgm:pt>
    <dgm:pt modelId="{E5270E91-30E3-4977-9171-00D07D568182}" type="pres">
      <dgm:prSet presAssocID="{DDF3A674-B269-4D68-8F36-2B5FC9AB105E}" presName="extraNode" presStyleLbl="node1" presStyleIdx="0" presStyleCnt="7"/>
      <dgm:spPr/>
    </dgm:pt>
    <dgm:pt modelId="{CF7981C2-A28D-4C2A-9258-3B27DE3CA70B}" type="pres">
      <dgm:prSet presAssocID="{DDF3A674-B269-4D68-8F36-2B5FC9AB105E}" presName="dstNode" presStyleLbl="node1" presStyleIdx="0" presStyleCnt="7"/>
      <dgm:spPr/>
    </dgm:pt>
    <dgm:pt modelId="{C4A64CDF-2390-4355-8A78-D085EC10E15D}" type="pres">
      <dgm:prSet presAssocID="{39AF9C38-C0C0-45CB-B8CE-6E777DC986F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3A6D52-E7C7-40C2-8B04-F71397BE3708}" type="pres">
      <dgm:prSet presAssocID="{39AF9C38-C0C0-45CB-B8CE-6E777DC986F6}" presName="accent_1" presStyleCnt="0"/>
      <dgm:spPr/>
    </dgm:pt>
    <dgm:pt modelId="{F27DE77C-9AF3-41A3-A39A-EA23F08FA4D2}" type="pres">
      <dgm:prSet presAssocID="{39AF9C38-C0C0-45CB-B8CE-6E777DC986F6}" presName="accentRepeatNode" presStyleLbl="solidFgAcc1" presStyleIdx="0" presStyleCnt="7"/>
      <dgm:spPr/>
    </dgm:pt>
    <dgm:pt modelId="{B8BCA529-F6CE-405C-9C2A-62B34554D220}" type="pres">
      <dgm:prSet presAssocID="{C7FA1E17-67C8-4C15-B675-F7078B8C1F3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82C442-5F94-4082-BE21-A16991A78BC6}" type="pres">
      <dgm:prSet presAssocID="{C7FA1E17-67C8-4C15-B675-F7078B8C1F36}" presName="accent_2" presStyleCnt="0"/>
      <dgm:spPr/>
    </dgm:pt>
    <dgm:pt modelId="{C29ADD52-47F0-46DB-9755-529E2691834B}" type="pres">
      <dgm:prSet presAssocID="{C7FA1E17-67C8-4C15-B675-F7078B8C1F36}" presName="accentRepeatNode" presStyleLbl="solidFgAcc1" presStyleIdx="1" presStyleCnt="7"/>
      <dgm:spPr/>
    </dgm:pt>
    <dgm:pt modelId="{63206BF6-0225-47B8-B827-AF334A0EA26A}" type="pres">
      <dgm:prSet presAssocID="{89B04952-59C6-4976-9F73-F08CEA5125C5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4A3862-C753-43CE-B473-30726A24D983}" type="pres">
      <dgm:prSet presAssocID="{89B04952-59C6-4976-9F73-F08CEA5125C5}" presName="accent_3" presStyleCnt="0"/>
      <dgm:spPr/>
    </dgm:pt>
    <dgm:pt modelId="{F583478F-E1A2-4CBA-AAA6-E5E1811F4B22}" type="pres">
      <dgm:prSet presAssocID="{89B04952-59C6-4976-9F73-F08CEA5125C5}" presName="accentRepeatNode" presStyleLbl="solidFgAcc1" presStyleIdx="2" presStyleCnt="7"/>
      <dgm:spPr/>
    </dgm:pt>
    <dgm:pt modelId="{DF2014A3-B108-4A71-9C06-4FE9E3B71657}" type="pres">
      <dgm:prSet presAssocID="{FB54808D-5A5E-4674-B59A-C859002A81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A5CCA4-3288-4BCE-9415-23FCA3FEA233}" type="pres">
      <dgm:prSet presAssocID="{FB54808D-5A5E-4674-B59A-C859002A8126}" presName="accent_4" presStyleCnt="0"/>
      <dgm:spPr/>
    </dgm:pt>
    <dgm:pt modelId="{754B0F09-DCB8-4463-9B62-0F6A8408439C}" type="pres">
      <dgm:prSet presAssocID="{FB54808D-5A5E-4674-B59A-C859002A8126}" presName="accentRepeatNode" presStyleLbl="solidFgAcc1" presStyleIdx="3" presStyleCnt="7"/>
      <dgm:spPr/>
    </dgm:pt>
    <dgm:pt modelId="{C0A8303D-3F3F-411C-B7DD-4B62F5E58F0E}" type="pres">
      <dgm:prSet presAssocID="{DBBBA424-4F0D-466D-9887-4FA17B23087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903DE2-6FD1-45CB-8459-8BDBF2C9BD36}" type="pres">
      <dgm:prSet presAssocID="{DBBBA424-4F0D-466D-9887-4FA17B230870}" presName="accent_5" presStyleCnt="0"/>
      <dgm:spPr/>
    </dgm:pt>
    <dgm:pt modelId="{B8837820-10F7-48D1-B35C-D42F3FC6AC62}" type="pres">
      <dgm:prSet presAssocID="{DBBBA424-4F0D-466D-9887-4FA17B230870}" presName="accentRepeatNode" presStyleLbl="solidFgAcc1" presStyleIdx="4" presStyleCnt="7"/>
      <dgm:spPr/>
    </dgm:pt>
    <dgm:pt modelId="{DEFD6610-DA52-4032-8A4A-1966A3E7A2F1}" type="pres">
      <dgm:prSet presAssocID="{6D86797D-BD4C-4D2E-B4C5-DDD5B66619F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2C0832-CBFE-4F61-9184-74BC349B6B04}" type="pres">
      <dgm:prSet presAssocID="{6D86797D-BD4C-4D2E-B4C5-DDD5B66619FB}" presName="accent_6" presStyleCnt="0"/>
      <dgm:spPr/>
    </dgm:pt>
    <dgm:pt modelId="{BC4D51FD-3507-4B48-BC9D-36797D506E56}" type="pres">
      <dgm:prSet presAssocID="{6D86797D-BD4C-4D2E-B4C5-DDD5B66619FB}" presName="accentRepeatNode" presStyleLbl="solidFgAcc1" presStyleIdx="5" presStyleCnt="7"/>
      <dgm:spPr/>
    </dgm:pt>
    <dgm:pt modelId="{1597B49F-A66F-48B9-B806-69013775601D}" type="pres">
      <dgm:prSet presAssocID="{3918DB74-C787-4215-9467-5A43246F9F2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4E4277-662C-45FA-90CB-A6D8B532683C}" type="pres">
      <dgm:prSet presAssocID="{3918DB74-C787-4215-9467-5A43246F9F2D}" presName="accent_7" presStyleCnt="0"/>
      <dgm:spPr/>
    </dgm:pt>
    <dgm:pt modelId="{5E313AD0-FA98-43F3-A29B-7A042F2C0E10}" type="pres">
      <dgm:prSet presAssocID="{3918DB74-C787-4215-9467-5A43246F9F2D}" presName="accentRepeatNode" presStyleLbl="solidFgAcc1" presStyleIdx="6" presStyleCnt="7"/>
      <dgm:spPr/>
    </dgm:pt>
  </dgm:ptLst>
  <dgm:cxnLst>
    <dgm:cxn modelId="{DC48A4D5-952A-496D-B77F-B05C751CD032}" type="presOf" srcId="{FB54808D-5A5E-4674-B59A-C859002A8126}" destId="{DF2014A3-B108-4A71-9C06-4FE9E3B71657}" srcOrd="0" destOrd="0" presId="urn:microsoft.com/office/officeart/2008/layout/VerticalCurvedList"/>
    <dgm:cxn modelId="{1AE6E676-645B-4352-A00E-C623A654535D}" type="presOf" srcId="{39AF9C38-C0C0-45CB-B8CE-6E777DC986F6}" destId="{C4A64CDF-2390-4355-8A78-D085EC10E15D}" srcOrd="0" destOrd="0" presId="urn:microsoft.com/office/officeart/2008/layout/VerticalCurvedList"/>
    <dgm:cxn modelId="{1281E195-6A42-4E0D-839F-5ABDB18189F3}" srcId="{DDF3A674-B269-4D68-8F36-2B5FC9AB105E}" destId="{FB54808D-5A5E-4674-B59A-C859002A8126}" srcOrd="3" destOrd="0" parTransId="{3DA6F86C-E97C-4CAB-B21C-E311224839BB}" sibTransId="{CBB9826F-85B1-49F8-85C1-B5BAD467476D}"/>
    <dgm:cxn modelId="{EC5872CC-11F6-4513-B307-1E18A6E0A050}" srcId="{DDF3A674-B269-4D68-8F36-2B5FC9AB105E}" destId="{D0649610-952C-4C1C-ADE0-522EAF25A98B}" srcOrd="8" destOrd="0" parTransId="{AE8B2B4A-4FBE-4111-A16B-A3FF39A01773}" sibTransId="{8F4D2FD0-304F-43F1-9743-AF3ABC282590}"/>
    <dgm:cxn modelId="{421CB7F3-4FE1-408A-91DD-F771EFAEB879}" type="presOf" srcId="{DBBBA424-4F0D-466D-9887-4FA17B230870}" destId="{C0A8303D-3F3F-411C-B7DD-4B62F5E58F0E}" srcOrd="0" destOrd="0" presId="urn:microsoft.com/office/officeart/2008/layout/VerticalCurvedList"/>
    <dgm:cxn modelId="{F8298C1C-CEEF-4853-9A55-57FE1C23A0D3}" type="presOf" srcId="{3918DB74-C787-4215-9467-5A43246F9F2D}" destId="{1597B49F-A66F-48B9-B806-69013775601D}" srcOrd="0" destOrd="0" presId="urn:microsoft.com/office/officeart/2008/layout/VerticalCurvedList"/>
    <dgm:cxn modelId="{ADDBAB1A-AFF0-43D5-B1E6-7772DACA8E6D}" srcId="{DDF3A674-B269-4D68-8F36-2B5FC9AB105E}" destId="{DBBBA424-4F0D-466D-9887-4FA17B230870}" srcOrd="4" destOrd="0" parTransId="{4480A71F-DB1F-46E4-ABD8-87EFA624D506}" sibTransId="{9AE24EBA-057B-40F0-88BB-E0830D758212}"/>
    <dgm:cxn modelId="{516C88DB-8D86-4A88-B1D9-2EFCDD198FC0}" srcId="{DDF3A674-B269-4D68-8F36-2B5FC9AB105E}" destId="{39AF9C38-C0C0-45CB-B8CE-6E777DC986F6}" srcOrd="0" destOrd="0" parTransId="{7003959F-6237-42B7-8619-840C25523FE0}" sibTransId="{28AE2E4F-81D9-4174-96C7-1BC8869990E8}"/>
    <dgm:cxn modelId="{3338C435-CDCD-40C4-8D43-F0A5ABF587E9}" type="presOf" srcId="{6D86797D-BD4C-4D2E-B4C5-DDD5B66619FB}" destId="{DEFD6610-DA52-4032-8A4A-1966A3E7A2F1}" srcOrd="0" destOrd="0" presId="urn:microsoft.com/office/officeart/2008/layout/VerticalCurvedList"/>
    <dgm:cxn modelId="{4C3D156B-BF60-41E3-8BA9-846F6FC2481B}" type="presOf" srcId="{28AE2E4F-81D9-4174-96C7-1BC8869990E8}" destId="{FE9E6986-C55C-459C-AC69-D7BC8E354B1C}" srcOrd="0" destOrd="0" presId="urn:microsoft.com/office/officeart/2008/layout/VerticalCurvedList"/>
    <dgm:cxn modelId="{65819EF8-A72F-462F-83ED-E33E95E2BD8D}" srcId="{DDF3A674-B269-4D68-8F36-2B5FC9AB105E}" destId="{40FBD8FA-AC92-4137-A96D-59EA9BE86549}" srcOrd="7" destOrd="0" parTransId="{42B0E8C8-F89F-4E5A-AE11-AA5D095AD7BB}" sibTransId="{B32416FC-EBB8-4864-9E8B-1F6BE64F86B9}"/>
    <dgm:cxn modelId="{12AE10A1-26A6-47E1-812B-CB10863B51F5}" srcId="{DDF3A674-B269-4D68-8F36-2B5FC9AB105E}" destId="{C7FA1E17-67C8-4C15-B675-F7078B8C1F36}" srcOrd="1" destOrd="0" parTransId="{871D6DE1-BCA6-4C92-9295-728A095F130D}" sibTransId="{0CAD178D-B6B9-4FFB-8CF8-2C96B1612967}"/>
    <dgm:cxn modelId="{274145F5-A24C-4DB2-B81C-D8EE53611F4F}" srcId="{DDF3A674-B269-4D68-8F36-2B5FC9AB105E}" destId="{3918DB74-C787-4215-9467-5A43246F9F2D}" srcOrd="6" destOrd="0" parTransId="{A212DC60-1AC8-4C6C-A3CE-BC7044900372}" sibTransId="{5A8D9ED7-0E47-434B-A78C-51399E7E685C}"/>
    <dgm:cxn modelId="{B861F160-0AB1-48D3-BFCC-2927C53D5493}" srcId="{DDF3A674-B269-4D68-8F36-2B5FC9AB105E}" destId="{89B04952-59C6-4976-9F73-F08CEA5125C5}" srcOrd="2" destOrd="0" parTransId="{2DC69FC8-CBAA-4701-949D-C5AB03DE3086}" sibTransId="{05C1114A-3DE8-4E46-8ECC-C5753D997FA1}"/>
    <dgm:cxn modelId="{0EDD3673-2960-414D-8801-E16E05779FAB}" type="presOf" srcId="{C7FA1E17-67C8-4C15-B675-F7078B8C1F36}" destId="{B8BCA529-F6CE-405C-9C2A-62B34554D220}" srcOrd="0" destOrd="0" presId="urn:microsoft.com/office/officeart/2008/layout/VerticalCurvedList"/>
    <dgm:cxn modelId="{0294F63B-8DB1-43F8-AAB2-47BC557D8785}" type="presOf" srcId="{DDF3A674-B269-4D68-8F36-2B5FC9AB105E}" destId="{BC3BBE4E-6AF1-4ED8-8A3D-EF220E9F0E43}" srcOrd="0" destOrd="0" presId="urn:microsoft.com/office/officeart/2008/layout/VerticalCurvedList"/>
    <dgm:cxn modelId="{D223C805-8603-4989-BBB1-34D5782D5621}" type="presOf" srcId="{89B04952-59C6-4976-9F73-F08CEA5125C5}" destId="{63206BF6-0225-47B8-B827-AF334A0EA26A}" srcOrd="0" destOrd="0" presId="urn:microsoft.com/office/officeart/2008/layout/VerticalCurvedList"/>
    <dgm:cxn modelId="{7BB2957A-D390-4095-BBDA-35EA5E4CBFCE}" srcId="{DDF3A674-B269-4D68-8F36-2B5FC9AB105E}" destId="{6D86797D-BD4C-4D2E-B4C5-DDD5B66619FB}" srcOrd="5" destOrd="0" parTransId="{F3B51E49-6C69-4659-BBCD-345C2011A2DD}" sibTransId="{540D7E89-E6A6-4CBD-8EA1-16A07339C5F1}"/>
    <dgm:cxn modelId="{60A74AC2-3E02-419A-9582-44A6C4D4DD9F}" type="presParOf" srcId="{BC3BBE4E-6AF1-4ED8-8A3D-EF220E9F0E43}" destId="{3D3CD5A0-02FE-458E-940F-EBD90E8192D6}" srcOrd="0" destOrd="0" presId="urn:microsoft.com/office/officeart/2008/layout/VerticalCurvedList"/>
    <dgm:cxn modelId="{8B085D19-BB37-4A07-8E9F-CABB635466A5}" type="presParOf" srcId="{3D3CD5A0-02FE-458E-940F-EBD90E8192D6}" destId="{AB90CF8E-92E3-46FE-8644-0F2DA22B3D56}" srcOrd="0" destOrd="0" presId="urn:microsoft.com/office/officeart/2008/layout/VerticalCurvedList"/>
    <dgm:cxn modelId="{FE5E0AF4-F684-44B4-AF3D-D12A6E040275}" type="presParOf" srcId="{AB90CF8E-92E3-46FE-8644-0F2DA22B3D56}" destId="{C20CD3F6-E71C-4DDA-A29F-1DF1F9A985B8}" srcOrd="0" destOrd="0" presId="urn:microsoft.com/office/officeart/2008/layout/VerticalCurvedList"/>
    <dgm:cxn modelId="{E208BB60-87E1-44E3-BAA1-B3D9D9EF6E22}" type="presParOf" srcId="{AB90CF8E-92E3-46FE-8644-0F2DA22B3D56}" destId="{FE9E6986-C55C-459C-AC69-D7BC8E354B1C}" srcOrd="1" destOrd="0" presId="urn:microsoft.com/office/officeart/2008/layout/VerticalCurvedList"/>
    <dgm:cxn modelId="{4AFBB83C-75FB-4EC2-9520-85F7FAE5EA38}" type="presParOf" srcId="{AB90CF8E-92E3-46FE-8644-0F2DA22B3D56}" destId="{E5270E91-30E3-4977-9171-00D07D568182}" srcOrd="2" destOrd="0" presId="urn:microsoft.com/office/officeart/2008/layout/VerticalCurvedList"/>
    <dgm:cxn modelId="{67446DF8-CE6E-40DE-B3E8-C32900D156A9}" type="presParOf" srcId="{AB90CF8E-92E3-46FE-8644-0F2DA22B3D56}" destId="{CF7981C2-A28D-4C2A-9258-3B27DE3CA70B}" srcOrd="3" destOrd="0" presId="urn:microsoft.com/office/officeart/2008/layout/VerticalCurvedList"/>
    <dgm:cxn modelId="{64E759B4-6754-483A-B889-C40588300E89}" type="presParOf" srcId="{3D3CD5A0-02FE-458E-940F-EBD90E8192D6}" destId="{C4A64CDF-2390-4355-8A78-D085EC10E15D}" srcOrd="1" destOrd="0" presId="urn:microsoft.com/office/officeart/2008/layout/VerticalCurvedList"/>
    <dgm:cxn modelId="{1AAAEE3F-F2BA-46B5-B6AE-A64A565DDAE3}" type="presParOf" srcId="{3D3CD5A0-02FE-458E-940F-EBD90E8192D6}" destId="{FE3A6D52-E7C7-40C2-8B04-F71397BE3708}" srcOrd="2" destOrd="0" presId="urn:microsoft.com/office/officeart/2008/layout/VerticalCurvedList"/>
    <dgm:cxn modelId="{AB70621F-2509-41F5-AE2C-3D8F6A1C971D}" type="presParOf" srcId="{FE3A6D52-E7C7-40C2-8B04-F71397BE3708}" destId="{F27DE77C-9AF3-41A3-A39A-EA23F08FA4D2}" srcOrd="0" destOrd="0" presId="urn:microsoft.com/office/officeart/2008/layout/VerticalCurvedList"/>
    <dgm:cxn modelId="{9FDE08E4-7B70-40FB-A04F-A610468605B1}" type="presParOf" srcId="{3D3CD5A0-02FE-458E-940F-EBD90E8192D6}" destId="{B8BCA529-F6CE-405C-9C2A-62B34554D220}" srcOrd="3" destOrd="0" presId="urn:microsoft.com/office/officeart/2008/layout/VerticalCurvedList"/>
    <dgm:cxn modelId="{F37F62D3-56BC-4902-9300-D12053734B43}" type="presParOf" srcId="{3D3CD5A0-02FE-458E-940F-EBD90E8192D6}" destId="{0082C442-5F94-4082-BE21-A16991A78BC6}" srcOrd="4" destOrd="0" presId="urn:microsoft.com/office/officeart/2008/layout/VerticalCurvedList"/>
    <dgm:cxn modelId="{E0D75D6B-7941-4730-AD9E-B4F8F7C64762}" type="presParOf" srcId="{0082C442-5F94-4082-BE21-A16991A78BC6}" destId="{C29ADD52-47F0-46DB-9755-529E2691834B}" srcOrd="0" destOrd="0" presId="urn:microsoft.com/office/officeart/2008/layout/VerticalCurvedList"/>
    <dgm:cxn modelId="{69BA8DFF-2236-48E5-A614-20F8035F45BE}" type="presParOf" srcId="{3D3CD5A0-02FE-458E-940F-EBD90E8192D6}" destId="{63206BF6-0225-47B8-B827-AF334A0EA26A}" srcOrd="5" destOrd="0" presId="urn:microsoft.com/office/officeart/2008/layout/VerticalCurvedList"/>
    <dgm:cxn modelId="{2AAFB818-FAF8-473B-B179-8C4208FFC455}" type="presParOf" srcId="{3D3CD5A0-02FE-458E-940F-EBD90E8192D6}" destId="{F24A3862-C753-43CE-B473-30726A24D983}" srcOrd="6" destOrd="0" presId="urn:microsoft.com/office/officeart/2008/layout/VerticalCurvedList"/>
    <dgm:cxn modelId="{0B4FF167-01FB-4172-987C-24D07490F97F}" type="presParOf" srcId="{F24A3862-C753-43CE-B473-30726A24D983}" destId="{F583478F-E1A2-4CBA-AAA6-E5E1811F4B22}" srcOrd="0" destOrd="0" presId="urn:microsoft.com/office/officeart/2008/layout/VerticalCurvedList"/>
    <dgm:cxn modelId="{4614904F-E1E3-4BDC-9561-A72938AFF8E3}" type="presParOf" srcId="{3D3CD5A0-02FE-458E-940F-EBD90E8192D6}" destId="{DF2014A3-B108-4A71-9C06-4FE9E3B71657}" srcOrd="7" destOrd="0" presId="urn:microsoft.com/office/officeart/2008/layout/VerticalCurvedList"/>
    <dgm:cxn modelId="{597FABAA-6328-4219-9E10-81C030240762}" type="presParOf" srcId="{3D3CD5A0-02FE-458E-940F-EBD90E8192D6}" destId="{DDA5CCA4-3288-4BCE-9415-23FCA3FEA233}" srcOrd="8" destOrd="0" presId="urn:microsoft.com/office/officeart/2008/layout/VerticalCurvedList"/>
    <dgm:cxn modelId="{E6115C98-A1A2-424A-95A8-F258CA32AE5F}" type="presParOf" srcId="{DDA5CCA4-3288-4BCE-9415-23FCA3FEA233}" destId="{754B0F09-DCB8-4463-9B62-0F6A8408439C}" srcOrd="0" destOrd="0" presId="urn:microsoft.com/office/officeart/2008/layout/VerticalCurvedList"/>
    <dgm:cxn modelId="{EF041A51-B61E-4D88-8F4F-6CED9D486E2D}" type="presParOf" srcId="{3D3CD5A0-02FE-458E-940F-EBD90E8192D6}" destId="{C0A8303D-3F3F-411C-B7DD-4B62F5E58F0E}" srcOrd="9" destOrd="0" presId="urn:microsoft.com/office/officeart/2008/layout/VerticalCurvedList"/>
    <dgm:cxn modelId="{C4F600A0-D69D-4134-B47E-288C5CBC6706}" type="presParOf" srcId="{3D3CD5A0-02FE-458E-940F-EBD90E8192D6}" destId="{32903DE2-6FD1-45CB-8459-8BDBF2C9BD36}" srcOrd="10" destOrd="0" presId="urn:microsoft.com/office/officeart/2008/layout/VerticalCurvedList"/>
    <dgm:cxn modelId="{0428D9E6-A861-405E-A2BC-E949F5D9EEFE}" type="presParOf" srcId="{32903DE2-6FD1-45CB-8459-8BDBF2C9BD36}" destId="{B8837820-10F7-48D1-B35C-D42F3FC6AC62}" srcOrd="0" destOrd="0" presId="urn:microsoft.com/office/officeart/2008/layout/VerticalCurvedList"/>
    <dgm:cxn modelId="{3763AD1C-F2E6-4F8E-9B72-01D844C50FC3}" type="presParOf" srcId="{3D3CD5A0-02FE-458E-940F-EBD90E8192D6}" destId="{DEFD6610-DA52-4032-8A4A-1966A3E7A2F1}" srcOrd="11" destOrd="0" presId="urn:microsoft.com/office/officeart/2008/layout/VerticalCurvedList"/>
    <dgm:cxn modelId="{D347A7BC-A972-4A3F-BE73-1D0DE5C0CA4D}" type="presParOf" srcId="{3D3CD5A0-02FE-458E-940F-EBD90E8192D6}" destId="{E72C0832-CBFE-4F61-9184-74BC349B6B04}" srcOrd="12" destOrd="0" presId="urn:microsoft.com/office/officeart/2008/layout/VerticalCurvedList"/>
    <dgm:cxn modelId="{5B88DE78-FAAC-4BFB-9194-DAFB61D9AF66}" type="presParOf" srcId="{E72C0832-CBFE-4F61-9184-74BC349B6B04}" destId="{BC4D51FD-3507-4B48-BC9D-36797D506E56}" srcOrd="0" destOrd="0" presId="urn:microsoft.com/office/officeart/2008/layout/VerticalCurvedList"/>
    <dgm:cxn modelId="{C9A0D9C0-6339-4D4D-9583-00A31C063D7E}" type="presParOf" srcId="{3D3CD5A0-02FE-458E-940F-EBD90E8192D6}" destId="{1597B49F-A66F-48B9-B806-69013775601D}" srcOrd="13" destOrd="0" presId="urn:microsoft.com/office/officeart/2008/layout/VerticalCurvedList"/>
    <dgm:cxn modelId="{09E21FF5-5B1C-41AD-A5F9-14938A24B50B}" type="presParOf" srcId="{3D3CD5A0-02FE-458E-940F-EBD90E8192D6}" destId="{D14E4277-662C-45FA-90CB-A6D8B532683C}" srcOrd="14" destOrd="0" presId="urn:microsoft.com/office/officeart/2008/layout/VerticalCurvedList"/>
    <dgm:cxn modelId="{16F51C7F-35BC-4FB7-9F8E-58D5570C91C2}" type="presParOf" srcId="{D14E4277-662C-45FA-90CB-A6D8B532683C}" destId="{5E313AD0-FA98-43F3-A29B-7A042F2C0E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53810-7B90-4151-A877-7B112073FC3B}">
      <dsp:nvSpPr>
        <dsp:cNvPr id="0" name=""/>
        <dsp:cNvSpPr/>
      </dsp:nvSpPr>
      <dsp:spPr>
        <a:xfrm>
          <a:off x="56215" y="368455"/>
          <a:ext cx="3848769" cy="49091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B4F3EC-9CD5-4A4D-AF58-60BCD644D966}">
      <dsp:nvSpPr>
        <dsp:cNvPr id="0" name=""/>
        <dsp:cNvSpPr/>
      </dsp:nvSpPr>
      <dsp:spPr>
        <a:xfrm>
          <a:off x="210166" y="2135748"/>
          <a:ext cx="2963552" cy="2945487"/>
        </a:xfrm>
        <a:prstGeom prst="rect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практично невичерпні (</a:t>
          </a:r>
          <a:r>
            <a:rPr lang="ru-RU" sz="1600" b="0" i="0" kern="1200" dirty="0" err="1" smtClean="0"/>
            <a:t>енергія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сонця</a:t>
          </a:r>
          <a:r>
            <a:rPr lang="ru-RU" sz="1600" b="0" i="0" kern="1200" dirty="0" smtClean="0"/>
            <a:t>, </a:t>
          </a:r>
          <a:r>
            <a:rPr lang="ru-RU" sz="1600" b="0" i="0" kern="1200" dirty="0" err="1" smtClean="0"/>
            <a:t>припливів</a:t>
          </a:r>
          <a:r>
            <a:rPr lang="ru-RU" sz="1600" b="0" i="0" kern="1200" dirty="0" smtClean="0"/>
            <a:t> і </a:t>
          </a:r>
          <a:r>
            <a:rPr lang="ru-RU" sz="1600" b="0" i="0" kern="1200" dirty="0" err="1" smtClean="0"/>
            <a:t>відпливів</a:t>
          </a:r>
          <a:r>
            <a:rPr lang="ru-RU" sz="1600" b="0" i="0" kern="1200" dirty="0" smtClean="0"/>
            <a:t>, </a:t>
          </a:r>
          <a:r>
            <a:rPr lang="ru-RU" sz="1600" b="0" i="0" kern="1200" dirty="0" err="1" smtClean="0"/>
            <a:t>внутриземное</a:t>
          </a:r>
          <a:r>
            <a:rPr lang="ru-RU" sz="1600" b="0" i="0" kern="1200" dirty="0" smtClean="0"/>
            <a:t> тепло, </a:t>
          </a:r>
          <a:r>
            <a:rPr lang="ru-RU" sz="1600" b="0" i="0" kern="1200" dirty="0" err="1" smtClean="0"/>
            <a:t>атмосферне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повітря</a:t>
          </a:r>
          <a:r>
            <a:rPr lang="ru-RU" sz="1600" b="0" i="0" kern="1200" dirty="0" smtClean="0"/>
            <a:t>, вода)</a:t>
          </a:r>
          <a:endParaRPr lang="uk-UA" sz="1600" kern="1200" dirty="0"/>
        </a:p>
      </dsp:txBody>
      <dsp:txXfrm>
        <a:off x="210166" y="2135748"/>
        <a:ext cx="2963552" cy="2945487"/>
      </dsp:txXfrm>
    </dsp:sp>
    <dsp:sp modelId="{16DA583C-A07B-4F9F-83B4-9BD256361235}">
      <dsp:nvSpPr>
        <dsp:cNvPr id="0" name=""/>
        <dsp:cNvSpPr/>
      </dsp:nvSpPr>
      <dsp:spPr>
        <a:xfrm>
          <a:off x="2996641" y="122998"/>
          <a:ext cx="1816688" cy="1740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D70C3D-9F5A-4BCE-9DFF-9731DEC0FB7F}">
      <dsp:nvSpPr>
        <dsp:cNvPr id="0" name=""/>
        <dsp:cNvSpPr/>
      </dsp:nvSpPr>
      <dsp:spPr>
        <a:xfrm>
          <a:off x="4567720" y="330712"/>
          <a:ext cx="3440959" cy="132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err="1" smtClean="0"/>
            <a:t>поновлювані</a:t>
          </a:r>
          <a:r>
            <a:rPr lang="ru-RU" sz="2100" b="1" i="1" kern="1200" dirty="0" smtClean="0"/>
            <a:t> </a:t>
          </a:r>
          <a:r>
            <a:rPr lang="ru-RU" sz="2100" b="0" i="0" kern="1200" dirty="0" smtClean="0"/>
            <a:t>( </a:t>
          </a:r>
          <a:r>
            <a:rPr lang="ru-RU" sz="2100" b="0" i="0" kern="1200" dirty="0" err="1" smtClean="0"/>
            <a:t>грунтові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рослинні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ресурси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тваринного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світу</a:t>
          </a:r>
          <a:r>
            <a:rPr lang="ru-RU" sz="2100" b="0" i="0" kern="1200" dirty="0" smtClean="0"/>
            <a:t>)</a:t>
          </a:r>
          <a:endParaRPr lang="uk-UA" sz="2100" kern="1200" dirty="0"/>
        </a:p>
      </dsp:txBody>
      <dsp:txXfrm>
        <a:off x="4567720" y="330712"/>
        <a:ext cx="3440959" cy="1325469"/>
      </dsp:txXfrm>
    </dsp:sp>
    <dsp:sp modelId="{0AA93B3C-6D6C-4B99-A776-59F257F467B0}">
      <dsp:nvSpPr>
        <dsp:cNvPr id="0" name=""/>
        <dsp:cNvSpPr/>
      </dsp:nvSpPr>
      <dsp:spPr>
        <a:xfrm>
          <a:off x="3068647" y="2102480"/>
          <a:ext cx="1672675" cy="163712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FB4515-48D4-4781-BE1B-ED192384BE5A}">
      <dsp:nvSpPr>
        <dsp:cNvPr id="0" name=""/>
        <dsp:cNvSpPr/>
      </dsp:nvSpPr>
      <dsp:spPr>
        <a:xfrm>
          <a:off x="4623936" y="2376263"/>
          <a:ext cx="3440959" cy="132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err="1" smtClean="0"/>
            <a:t>невідновлювані</a:t>
          </a:r>
          <a:r>
            <a:rPr lang="ru-RU" sz="2100" b="1" i="1" kern="1200" dirty="0" smtClean="0"/>
            <a:t> </a:t>
          </a:r>
          <a:r>
            <a:rPr lang="ru-RU" sz="2100" b="0" i="0" kern="1200" dirty="0" smtClean="0"/>
            <a:t>(</a:t>
          </a:r>
          <a:r>
            <a:rPr lang="ru-RU" sz="2100" b="0" i="0" kern="1200" dirty="0" err="1" smtClean="0"/>
            <a:t>корисні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копалини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простір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проживання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енергія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річок</a:t>
          </a:r>
          <a:r>
            <a:rPr lang="ru-RU" sz="2100" b="0" i="0" kern="1200" dirty="0" smtClean="0"/>
            <a:t>)</a:t>
          </a:r>
          <a:endParaRPr lang="uk-UA" sz="2100" kern="1200" dirty="0"/>
        </a:p>
      </dsp:txBody>
      <dsp:txXfrm>
        <a:off x="4623936" y="2376263"/>
        <a:ext cx="3440959" cy="1325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E6986-C55C-459C-AC69-D7BC8E354B1C}">
      <dsp:nvSpPr>
        <dsp:cNvPr id="0" name=""/>
        <dsp:cNvSpPr/>
      </dsp:nvSpPr>
      <dsp:spPr>
        <a:xfrm>
          <a:off x="-5492647" y="-787406"/>
          <a:ext cx="6543365" cy="654336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64CDF-2390-4355-8A78-D085EC10E15D}">
      <dsp:nvSpPr>
        <dsp:cNvPr id="0" name=""/>
        <dsp:cNvSpPr/>
      </dsp:nvSpPr>
      <dsp:spPr>
        <a:xfrm>
          <a:off x="340966" y="274966"/>
          <a:ext cx="3482576" cy="4417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/>
            <a:t>-</a:t>
          </a:r>
          <a:r>
            <a:rPr lang="uk-UA" sz="2400" b="0" i="0" kern="1200" dirty="0" err="1" smtClean="0"/>
            <a:t>біологічні</a:t>
          </a:r>
          <a:r>
            <a:rPr lang="uk-UA" sz="2400" b="0" i="0" kern="1200" dirty="0" smtClean="0"/>
            <a:t>;</a:t>
          </a:r>
          <a:endParaRPr lang="uk-UA" sz="2400" kern="1200" dirty="0"/>
        </a:p>
      </dsp:txBody>
      <dsp:txXfrm>
        <a:off x="340966" y="274966"/>
        <a:ext cx="3482576" cy="441725"/>
      </dsp:txXfrm>
    </dsp:sp>
    <dsp:sp modelId="{F27DE77C-9AF3-41A3-A39A-EA23F08FA4D2}">
      <dsp:nvSpPr>
        <dsp:cNvPr id="0" name=""/>
        <dsp:cNvSpPr/>
      </dsp:nvSpPr>
      <dsp:spPr>
        <a:xfrm>
          <a:off x="64888" y="219750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BCA529-F6CE-405C-9C2A-62B34554D220}">
      <dsp:nvSpPr>
        <dsp:cNvPr id="0" name=""/>
        <dsp:cNvSpPr/>
      </dsp:nvSpPr>
      <dsp:spPr>
        <a:xfrm>
          <a:off x="740989" y="937943"/>
          <a:ext cx="3082554" cy="441725"/>
        </a:xfrm>
        <a:prstGeom prst="rect">
          <a:avLst/>
        </a:prstGeom>
        <a:gradFill rotWithShape="0">
          <a:gsLst>
            <a:gs pos="0">
              <a:schemeClr val="accent3">
                <a:hueOff val="408733"/>
                <a:satOff val="-13521"/>
                <a:lumOff val="-196"/>
                <a:alphaOff val="0"/>
              </a:schemeClr>
            </a:gs>
            <a:gs pos="100000">
              <a:schemeClr val="accent3">
                <a:hueOff val="408733"/>
                <a:satOff val="-13521"/>
                <a:lumOff val="-19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408733"/>
              <a:satOff val="-13521"/>
              <a:lumOff val="-19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екологічні;</a:t>
          </a:r>
          <a:endParaRPr lang="uk-UA" sz="2400" b="0" i="0" kern="1200" dirty="0"/>
        </a:p>
      </dsp:txBody>
      <dsp:txXfrm>
        <a:off x="740989" y="937943"/>
        <a:ext cx="3082554" cy="441725"/>
      </dsp:txXfrm>
    </dsp:sp>
    <dsp:sp modelId="{C29ADD52-47F0-46DB-9755-529E2691834B}">
      <dsp:nvSpPr>
        <dsp:cNvPr id="0" name=""/>
        <dsp:cNvSpPr/>
      </dsp:nvSpPr>
      <dsp:spPr>
        <a:xfrm>
          <a:off x="464910" y="882728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08733"/>
              <a:satOff val="-13521"/>
              <a:lumOff val="-19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206BF6-0225-47B8-B827-AF334A0EA26A}">
      <dsp:nvSpPr>
        <dsp:cNvPr id="0" name=""/>
        <dsp:cNvSpPr/>
      </dsp:nvSpPr>
      <dsp:spPr>
        <a:xfrm>
          <a:off x="960199" y="1600435"/>
          <a:ext cx="2863344" cy="441725"/>
        </a:xfrm>
        <a:prstGeom prst="rect">
          <a:avLst/>
        </a:prstGeom>
        <a:gradFill rotWithShape="0">
          <a:gsLst>
            <a:gs pos="0">
              <a:schemeClr val="accent3">
                <a:hueOff val="817465"/>
                <a:satOff val="-27042"/>
                <a:lumOff val="-392"/>
                <a:alphaOff val="0"/>
              </a:schemeClr>
            </a:gs>
            <a:gs pos="100000">
              <a:schemeClr val="accent3">
                <a:hueOff val="817465"/>
                <a:satOff val="-27042"/>
                <a:lumOff val="-392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817465"/>
              <a:satOff val="-27042"/>
              <a:lumOff val="-392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геологічні;</a:t>
          </a:r>
          <a:endParaRPr lang="uk-UA" sz="2400" b="0" i="0" kern="1200" dirty="0"/>
        </a:p>
      </dsp:txBody>
      <dsp:txXfrm>
        <a:off x="960199" y="1600435"/>
        <a:ext cx="2863344" cy="441725"/>
      </dsp:txXfrm>
    </dsp:sp>
    <dsp:sp modelId="{F583478F-E1A2-4CBA-AAA6-E5E1811F4B22}">
      <dsp:nvSpPr>
        <dsp:cNvPr id="0" name=""/>
        <dsp:cNvSpPr/>
      </dsp:nvSpPr>
      <dsp:spPr>
        <a:xfrm>
          <a:off x="684121" y="1545219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17465"/>
              <a:satOff val="-27042"/>
              <a:lumOff val="-39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2014A3-B108-4A71-9C06-4FE9E3B71657}">
      <dsp:nvSpPr>
        <dsp:cNvPr id="0" name=""/>
        <dsp:cNvSpPr/>
      </dsp:nvSpPr>
      <dsp:spPr>
        <a:xfrm>
          <a:off x="1030191" y="2263413"/>
          <a:ext cx="2793352" cy="441725"/>
        </a:xfrm>
        <a:prstGeom prst="rect">
          <a:avLst/>
        </a:prstGeom>
        <a:gradFill rotWithShape="0">
          <a:gsLst>
            <a:gs pos="0">
              <a:schemeClr val="accent3">
                <a:hueOff val="1226198"/>
                <a:satOff val="-40562"/>
                <a:lumOff val="-588"/>
                <a:alphaOff val="0"/>
              </a:schemeClr>
            </a:gs>
            <a:gs pos="100000">
              <a:schemeClr val="accent3">
                <a:hueOff val="1226198"/>
                <a:satOff val="-40562"/>
                <a:lumOff val="-58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1226198"/>
              <a:satOff val="-40562"/>
              <a:lumOff val="-588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кліматичні;</a:t>
          </a:r>
          <a:endParaRPr lang="uk-UA" sz="2400" b="0" i="0" kern="1200" dirty="0"/>
        </a:p>
      </dsp:txBody>
      <dsp:txXfrm>
        <a:off x="1030191" y="2263413"/>
        <a:ext cx="2793352" cy="441725"/>
      </dsp:txXfrm>
    </dsp:sp>
    <dsp:sp modelId="{754B0F09-DCB8-4463-9B62-0F6A8408439C}">
      <dsp:nvSpPr>
        <dsp:cNvPr id="0" name=""/>
        <dsp:cNvSpPr/>
      </dsp:nvSpPr>
      <dsp:spPr>
        <a:xfrm>
          <a:off x="754112" y="2208197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226198"/>
              <a:satOff val="-40562"/>
              <a:lumOff val="-58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8303D-3F3F-411C-B7DD-4B62F5E58F0E}">
      <dsp:nvSpPr>
        <dsp:cNvPr id="0" name=""/>
        <dsp:cNvSpPr/>
      </dsp:nvSpPr>
      <dsp:spPr>
        <a:xfrm>
          <a:off x="960199" y="2926390"/>
          <a:ext cx="2863344" cy="441725"/>
        </a:xfrm>
        <a:prstGeom prst="rect">
          <a:avLst/>
        </a:prstGeom>
        <a:gradFill rotWithShape="0">
          <a:gsLst>
            <a:gs pos="0">
              <a:schemeClr val="accent3">
                <a:hueOff val="1634930"/>
                <a:satOff val="-54083"/>
                <a:lumOff val="-784"/>
                <a:alphaOff val="0"/>
              </a:schemeClr>
            </a:gs>
            <a:gs pos="100000">
              <a:schemeClr val="accent3">
                <a:hueOff val="1634930"/>
                <a:satOff val="-54083"/>
                <a:lumOff val="-784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1634930"/>
              <a:satOff val="-54083"/>
              <a:lumOff val="-784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водні;</a:t>
          </a:r>
          <a:endParaRPr lang="uk-UA" sz="2400" b="0" i="0" kern="1200" dirty="0"/>
        </a:p>
      </dsp:txBody>
      <dsp:txXfrm>
        <a:off x="960199" y="2926390"/>
        <a:ext cx="2863344" cy="441725"/>
      </dsp:txXfrm>
    </dsp:sp>
    <dsp:sp modelId="{B8837820-10F7-48D1-B35C-D42F3FC6AC62}">
      <dsp:nvSpPr>
        <dsp:cNvPr id="0" name=""/>
        <dsp:cNvSpPr/>
      </dsp:nvSpPr>
      <dsp:spPr>
        <a:xfrm>
          <a:off x="684121" y="2871174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634930"/>
              <a:satOff val="-54083"/>
              <a:lumOff val="-78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FD6610-DA52-4032-8A4A-1966A3E7A2F1}">
      <dsp:nvSpPr>
        <dsp:cNvPr id="0" name=""/>
        <dsp:cNvSpPr/>
      </dsp:nvSpPr>
      <dsp:spPr>
        <a:xfrm>
          <a:off x="740989" y="3588882"/>
          <a:ext cx="3082554" cy="441725"/>
        </a:xfrm>
        <a:prstGeom prst="rect">
          <a:avLst/>
        </a:prstGeom>
        <a:gradFill rotWithShape="0">
          <a:gsLst>
            <a:gs pos="0">
              <a:schemeClr val="accent3">
                <a:hueOff val="2043663"/>
                <a:satOff val="-67604"/>
                <a:lumOff val="-980"/>
                <a:alphaOff val="0"/>
              </a:schemeClr>
            </a:gs>
            <a:gs pos="100000">
              <a:schemeClr val="accent3">
                <a:hueOff val="2043663"/>
                <a:satOff val="-67604"/>
                <a:lumOff val="-98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2043663"/>
              <a:satOff val="-67604"/>
              <a:lumOff val="-98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земельні;</a:t>
          </a:r>
          <a:endParaRPr lang="uk-UA" sz="2400" b="0" i="0" kern="1200" dirty="0"/>
        </a:p>
      </dsp:txBody>
      <dsp:txXfrm>
        <a:off x="740989" y="3588882"/>
        <a:ext cx="3082554" cy="441725"/>
      </dsp:txXfrm>
    </dsp:sp>
    <dsp:sp modelId="{BC4D51FD-3507-4B48-BC9D-36797D506E56}">
      <dsp:nvSpPr>
        <dsp:cNvPr id="0" name=""/>
        <dsp:cNvSpPr/>
      </dsp:nvSpPr>
      <dsp:spPr>
        <a:xfrm>
          <a:off x="464910" y="3533666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043663"/>
              <a:satOff val="-67604"/>
              <a:lumOff val="-98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7B49F-A66F-48B9-B806-69013775601D}">
      <dsp:nvSpPr>
        <dsp:cNvPr id="0" name=""/>
        <dsp:cNvSpPr/>
      </dsp:nvSpPr>
      <dsp:spPr>
        <a:xfrm>
          <a:off x="340966" y="4251859"/>
          <a:ext cx="3482576" cy="441725"/>
        </a:xfrm>
        <a:prstGeom prst="rect">
          <a:avLst/>
        </a:prstGeom>
        <a:gradFill rotWithShape="0">
          <a:gsLst>
            <a:gs pos="0">
              <a:schemeClr val="accent3">
                <a:hueOff val="2452395"/>
                <a:satOff val="-81125"/>
                <a:lumOff val="-1176"/>
                <a:alphaOff val="0"/>
              </a:schemeClr>
            </a:gs>
            <a:gs pos="100000">
              <a:schemeClr val="accent3">
                <a:hueOff val="2452395"/>
                <a:satOff val="-81125"/>
                <a:lumOff val="-117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2452395"/>
              <a:satOff val="-81125"/>
              <a:lumOff val="-117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62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dirty="0" smtClean="0"/>
            <a:t>- рослинні;</a:t>
          </a:r>
          <a:endParaRPr lang="uk-UA" sz="2400" b="0" i="0" kern="1200" dirty="0"/>
        </a:p>
      </dsp:txBody>
      <dsp:txXfrm>
        <a:off x="340966" y="4251859"/>
        <a:ext cx="3482576" cy="441725"/>
      </dsp:txXfrm>
    </dsp:sp>
    <dsp:sp modelId="{5E313AD0-FA98-43F3-A29B-7A042F2C0E10}">
      <dsp:nvSpPr>
        <dsp:cNvPr id="0" name=""/>
        <dsp:cNvSpPr/>
      </dsp:nvSpPr>
      <dsp:spPr>
        <a:xfrm>
          <a:off x="64888" y="4196644"/>
          <a:ext cx="552157" cy="552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452395"/>
              <a:satOff val="-81125"/>
              <a:lumOff val="-117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cap="all" dirty="0"/>
              <a:t>РАЦІОНАЛЬНЕ ВИКОРИСТАННЯ ПРИРОДНИХ </a:t>
            </a:r>
            <a:r>
              <a:rPr lang="uk-UA" cap="all" dirty="0" smtClean="0"/>
              <a:t>РЕСУРСІВ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</a:t>
            </a:r>
          </a:p>
          <a:p>
            <a:r>
              <a:rPr lang="uk-UA" dirty="0" smtClean="0"/>
              <a:t>Учениця 11 Б класу</a:t>
            </a:r>
          </a:p>
          <a:p>
            <a:r>
              <a:rPr lang="uk-UA" dirty="0" err="1" smtClean="0"/>
              <a:t>Кунтиш</a:t>
            </a:r>
            <a:r>
              <a:rPr lang="uk-UA" dirty="0" smtClean="0"/>
              <a:t> Олександра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295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6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980728"/>
            <a:ext cx="406794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Раціональне природокористування передбачає розумне освоєння природних ресурсів, запобігання можливих шкідливих наслідків людської діяльності, підтримання та підвищення продуктивності і привабливості природних комплексів і окремих природних об'єктів.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2583562" cy="255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304256" cy="23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203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016224" cy="20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5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980728"/>
            <a:ext cx="385192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і 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- одну з </a:t>
            </a:r>
            <a:r>
              <a:rPr lang="ru-RU" dirty="0" err="1"/>
              <a:t>найважливіших</a:t>
            </a:r>
            <a:r>
              <a:rPr lang="ru-RU" dirty="0"/>
              <a:t> проблем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на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науково-технічного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, </a:t>
            </a:r>
            <a:r>
              <a:rPr lang="ru-RU" dirty="0" err="1"/>
              <a:t>супроводжуваного</a:t>
            </a:r>
            <a:r>
              <a:rPr lang="ru-RU" dirty="0"/>
              <a:t> </a:t>
            </a:r>
            <a:r>
              <a:rPr lang="ru-RU" dirty="0" err="1"/>
              <a:t>активним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на природу.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941168"/>
            <a:ext cx="792088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dirty="0">
                <a:ln/>
                <a:solidFill>
                  <a:schemeClr val="accent3"/>
                </a:solidFill>
              </a:rPr>
              <a:t> Тому єдиним шляхом попередження </a:t>
            </a:r>
            <a:r>
              <a:rPr lang="uk-UA" dirty="0" err="1" smtClean="0">
                <a:ln/>
                <a:solidFill>
                  <a:schemeClr val="accent3"/>
                </a:solidFill>
              </a:rPr>
              <a:t>еко</a:t>
            </a:r>
            <a:r>
              <a:rPr lang="ru-RU" dirty="0" err="1">
                <a:ln/>
                <a:solidFill>
                  <a:schemeClr val="accent3"/>
                </a:solidFill>
              </a:rPr>
              <a:t>Природні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умови</a:t>
            </a:r>
            <a:r>
              <a:rPr lang="ru-RU" dirty="0">
                <a:ln/>
                <a:solidFill>
                  <a:schemeClr val="accent3"/>
                </a:solidFill>
              </a:rPr>
              <a:t> – </a:t>
            </a:r>
            <a:r>
              <a:rPr lang="ru-RU" dirty="0" err="1">
                <a:ln/>
                <a:solidFill>
                  <a:schemeClr val="accent3"/>
                </a:solidFill>
              </a:rPr>
              <a:t>сукупність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об'єктів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явищ</a:t>
            </a:r>
            <a:r>
              <a:rPr lang="ru-RU" dirty="0">
                <a:ln/>
                <a:solidFill>
                  <a:schemeClr val="accent3"/>
                </a:solidFill>
              </a:rPr>
              <a:t> і </a:t>
            </a:r>
            <a:r>
              <a:rPr lang="ru-RU" dirty="0" err="1">
                <a:ln/>
                <a:solidFill>
                  <a:schemeClr val="accent3"/>
                </a:solidFill>
              </a:rPr>
              <a:t>внутрішніх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чинників</a:t>
            </a:r>
            <a:r>
              <a:rPr lang="ru-RU" dirty="0">
                <a:ln/>
                <a:solidFill>
                  <a:schemeClr val="accent3"/>
                </a:solidFill>
              </a:rPr>
              <a:t> природного </a:t>
            </a:r>
            <a:r>
              <a:rPr lang="ru-RU" dirty="0" err="1">
                <a:ln/>
                <a:solidFill>
                  <a:schemeClr val="accent3"/>
                </a:solidFill>
              </a:rPr>
              <a:t>довкілля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мають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важливе</a:t>
            </a:r>
            <a:r>
              <a:rPr lang="ru-RU" dirty="0">
                <a:ln/>
                <a:solidFill>
                  <a:schemeClr val="accent3"/>
                </a:solidFill>
              </a:rPr>
              <a:t> </a:t>
            </a:r>
            <a:r>
              <a:rPr lang="ru-RU" dirty="0" err="1">
                <a:ln/>
                <a:solidFill>
                  <a:schemeClr val="accent3"/>
                </a:solidFill>
              </a:rPr>
              <a:t>значення</a:t>
            </a:r>
            <a:r>
              <a:rPr lang="ru-RU" dirty="0">
                <a:ln/>
                <a:solidFill>
                  <a:schemeClr val="accent3"/>
                </a:solidFill>
              </a:rPr>
              <a:t> для материально-производственной </a:t>
            </a:r>
            <a:r>
              <a:rPr lang="ru-RU" dirty="0" err="1">
                <a:ln/>
                <a:solidFill>
                  <a:schemeClr val="accent3"/>
                </a:solidFill>
              </a:rPr>
              <a:t>діяльності</a:t>
            </a:r>
            <a:r>
              <a:rPr lang="ru-RU" dirty="0">
                <a:ln/>
                <a:solidFill>
                  <a:schemeClr val="accent3"/>
                </a:solidFill>
              </a:rPr>
              <a:t>, але у </a:t>
            </a:r>
            <a:r>
              <a:rPr lang="ru-RU" dirty="0" err="1">
                <a:ln/>
                <a:solidFill>
                  <a:schemeClr val="accent3"/>
                </a:solidFill>
              </a:rPr>
              <a:t>ній</a:t>
            </a:r>
            <a:r>
              <a:rPr lang="ru-RU" dirty="0">
                <a:ln/>
                <a:solidFill>
                  <a:schemeClr val="accent3"/>
                </a:solidFill>
              </a:rPr>
              <a:t> не вовлекаемые (</a:t>
            </a:r>
            <a:r>
              <a:rPr lang="ru-RU" dirty="0" err="1">
                <a:ln/>
                <a:solidFill>
                  <a:schemeClr val="accent3"/>
                </a:solidFill>
              </a:rPr>
              <a:t>наприклад</a:t>
            </a:r>
            <a:r>
              <a:rPr lang="ru-RU" dirty="0">
                <a:ln/>
                <a:solidFill>
                  <a:schemeClr val="accent3"/>
                </a:solidFill>
              </a:rPr>
              <a:t>, </a:t>
            </a:r>
            <a:r>
              <a:rPr lang="ru-RU" dirty="0" err="1">
                <a:ln/>
                <a:solidFill>
                  <a:schemeClr val="accent3"/>
                </a:solidFill>
              </a:rPr>
              <a:t>клімат</a:t>
            </a:r>
            <a:r>
              <a:rPr lang="ru-RU" dirty="0">
                <a:ln/>
                <a:solidFill>
                  <a:schemeClr val="accent3"/>
                </a:solidFill>
              </a:rPr>
              <a:t>).</a:t>
            </a:r>
            <a:r>
              <a:rPr lang="uk-UA" dirty="0" smtClean="0">
                <a:ln/>
                <a:solidFill>
                  <a:schemeClr val="accent3"/>
                </a:solidFill>
              </a:rPr>
              <a:t>логічної </a:t>
            </a:r>
            <a:r>
              <a:rPr lang="uk-UA" dirty="0">
                <a:ln/>
                <a:solidFill>
                  <a:schemeClr val="accent3"/>
                </a:solidFill>
              </a:rPr>
              <a:t>загрози для біосфери є </a:t>
            </a:r>
            <a:r>
              <a:rPr lang="uk-UA" dirty="0" err="1">
                <a:ln/>
                <a:solidFill>
                  <a:schemeClr val="accent3"/>
                </a:solidFill>
              </a:rPr>
              <a:t>екологізація</a:t>
            </a:r>
            <a:r>
              <a:rPr lang="uk-UA" dirty="0">
                <a:ln/>
                <a:solidFill>
                  <a:schemeClr val="accent3"/>
                </a:solidFill>
              </a:rPr>
              <a:t> виробництва.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592288" cy="26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2337048" cy="173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SASHA\AppData\Local\Microsoft\Windows\Temporary Internet Files\Content.IE5\IZ31CB91\eco-friendly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128134" cy="139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SHA\AppData\Local\Microsoft\Windows\Temporary Internet Files\Content.IE5\LKNCBUR3\green-leaves-1342604630cxg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1776809" cy="10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8460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limp.ippo.kubg.edu.ua/wp-content/uploads/2014/02/50160c4e378bacb1508719ad4c829851a2eefd10_sm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9813"/>
          <a:stretch/>
        </p:blipFill>
        <p:spPr bwMode="auto">
          <a:xfrm>
            <a:off x="539553" y="3762288"/>
            <a:ext cx="2880320" cy="27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3212976"/>
            <a:ext cx="3923928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Природні ресурси – природні об'єкти і явища, які або можна використовувати у майбутньому задоволення потребує матеріальних та інших потреб нашого суспільства та громадського виробництва, які б відтворення трудових ресурсів, підтримці умов людства і підвищення життєвий рівень.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3798168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Раціональне природокористування передбачає розумне освоєння природних ресурсів, запобігання можливих шкідливих наслідків людської діяльності, підтримання та підвищення продуктивності і привабливості природних комплексів і окремих природних об'єктів.</a:t>
            </a:r>
          </a:p>
        </p:txBody>
      </p:sp>
      <p:pic>
        <p:nvPicPr>
          <p:cNvPr id="1031" name="Picture 7" descr="C:\Users\SASHA\AppData\Local\Microsoft\Windows\Temporary Internet Files\Content.IE5\8Q7Q68YF\la-ecologia-del-hombre-fuente-planta-humano-tierr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764704"/>
            <a:ext cx="159250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ASHA\AppData\Local\Microsoft\Windows\Temporary Internet Files\Content.IE5\IZ31CB91\postus[1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318892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ASHA\AppData\Local\Microsoft\Windows\Temporary Internet Files\Content.IE5\IZ31CB91\eco-friendly[1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2016224" cy="131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3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68353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411522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000" dirty="0"/>
              <a:t>Природні ресурси діляться на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77597790"/>
              </p:ext>
            </p:extLst>
          </p:nvPr>
        </p:nvGraphicFramePr>
        <p:xfrm>
          <a:off x="611560" y="1196752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1601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3136"/>
            <a:ext cx="1832992" cy="183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46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836712"/>
            <a:ext cx="3995936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Поновлювальні природні ресурси – природні ресурси, здатні до самовідновлення у процесі круговороту речовин за терміни, сумірних із темпами господарську діяльність людини. Раціональне використання поновлюваних природних ресурсів має базуватися за принципами збалансованого витрати і відновлення їхньої, і навіть передбачати їх розширене відтворення.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0888"/>
            <a:ext cx="374441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err="1"/>
              <a:t>Невозобновимые</a:t>
            </a:r>
            <a:r>
              <a:rPr lang="uk-UA" dirty="0"/>
              <a:t> природні ресурси – частина </a:t>
            </a:r>
            <a:r>
              <a:rPr lang="uk-UA" dirty="0" err="1"/>
              <a:t>исчерпаемых</a:t>
            </a:r>
            <a:r>
              <a:rPr lang="uk-UA" dirty="0"/>
              <a:t> природних ресурсів, які у змозі до самовідновлення за терміни, сумірних із темпами господарську діяльність людини. Раціональне використання </a:t>
            </a:r>
            <a:r>
              <a:rPr lang="uk-UA" dirty="0" err="1"/>
              <a:t>невідновлюваних</a:t>
            </a:r>
            <a:r>
              <a:rPr lang="uk-UA" dirty="0"/>
              <a:t> природних ресурсів має базуватися на комплексної і економною їх видобутку й витраті, утилізації відходів та т.д.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277860" cy="184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8388"/>
            <a:ext cx="4297685" cy="32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vichuga-mr.ru/upload/medialibrary/1ff/1ff448daf0c61122861fb39b8faeb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232248" cy="193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7747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</a:p>
        </p:txBody>
      </p:sp>
    </p:spTree>
    <p:extLst>
      <p:ext uri="{BB962C8B-B14F-4D97-AF65-F5344CB8AC3E}">
        <p14:creationId xmlns:p14="http://schemas.microsoft.com/office/powerpoint/2010/main" val="283638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836712"/>
            <a:ext cx="3816424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у </a:t>
            </a:r>
            <a:r>
              <a:rPr lang="ru-RU" dirty="0" err="1"/>
              <a:t>господарську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реальні</a:t>
            </a:r>
            <a:r>
              <a:rPr lang="ru-RU" dirty="0"/>
              <a:t> і </a:t>
            </a:r>
            <a:r>
              <a:rPr lang="ru-RU" dirty="0" err="1"/>
              <a:t>потенційні</a:t>
            </a:r>
            <a:r>
              <a:rPr lang="ru-RU" dirty="0"/>
              <a:t>. Перший вид </a:t>
            </a:r>
            <a:r>
              <a:rPr lang="ru-RU" dirty="0" err="1"/>
              <a:t>ресурсів</a:t>
            </a:r>
            <a:r>
              <a:rPr lang="ru-RU" dirty="0"/>
              <a:t> активно </a:t>
            </a:r>
            <a:r>
              <a:rPr lang="ru-RU" dirty="0" err="1"/>
              <a:t>експлуатується</a:t>
            </a:r>
            <a:r>
              <a:rPr lang="ru-RU" dirty="0"/>
              <a:t>, </a:t>
            </a:r>
            <a:r>
              <a:rPr lang="ru-RU" dirty="0" err="1"/>
              <a:t>другий</a:t>
            </a:r>
            <a:r>
              <a:rPr lang="ru-RU" dirty="0"/>
              <a:t> –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залучений</a:t>
            </a:r>
            <a:r>
              <a:rPr lang="ru-RU" dirty="0"/>
              <a:t> до </a:t>
            </a:r>
            <a:r>
              <a:rPr lang="ru-RU" dirty="0" err="1"/>
              <a:t>господарського</a:t>
            </a:r>
            <a:r>
              <a:rPr lang="ru-RU" dirty="0"/>
              <a:t> обороту.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37444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По </a:t>
            </a:r>
            <a:r>
              <a:rPr lang="ru-RU" dirty="0" err="1"/>
              <a:t>приналежність</a:t>
            </a:r>
            <a:r>
              <a:rPr lang="ru-RU" dirty="0"/>
              <a:t> до </a:t>
            </a:r>
            <a:r>
              <a:rPr lang="ru-RU" dirty="0" err="1"/>
              <a:t>певним</a:t>
            </a:r>
            <a:r>
              <a:rPr lang="ru-RU" dirty="0"/>
              <a:t> компонентами природного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:</a:t>
            </a:r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1072004"/>
              </p:ext>
            </p:extLst>
          </p:nvPr>
        </p:nvGraphicFramePr>
        <p:xfrm>
          <a:off x="395536" y="1556792"/>
          <a:ext cx="388843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69652" y="-34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5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3816424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По провідним ознаками і характерові використання виділяють промислові, сільськогосподарські, енергетичні, паливні. У невиробничих сферах використовуються рекреаційні, заповідні, </a:t>
            </a:r>
            <a:r>
              <a:rPr lang="uk-UA" dirty="0" err="1"/>
              <a:t>ландшафтно-курортные</a:t>
            </a:r>
            <a:r>
              <a:rPr lang="uk-UA" dirty="0"/>
              <a:t>, лікувальні та інших.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3861048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загострюватись</a:t>
            </a:r>
            <a:r>
              <a:rPr lang="ru-RU" dirty="0"/>
              <a:t> проблема </a:t>
            </a:r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</a:t>
            </a:r>
            <a:r>
              <a:rPr lang="ru-RU" dirty="0" err="1"/>
              <a:t>Виснаження</a:t>
            </a:r>
            <a:r>
              <a:rPr lang="ru-RU" dirty="0"/>
              <a:t> природно-ресурсного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виявляється</a:t>
            </a:r>
            <a:r>
              <a:rPr lang="ru-RU" dirty="0"/>
              <a:t> у </a:t>
            </a:r>
            <a:r>
              <a:rPr lang="ru-RU" dirty="0" err="1"/>
              <a:t>зменшенні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, </a:t>
            </a:r>
            <a:r>
              <a:rPr lang="ru-RU" dirty="0" err="1"/>
              <a:t>котрий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потребам </a:t>
            </a:r>
            <a:r>
              <a:rPr lang="ru-RU" dirty="0" err="1"/>
              <a:t>людства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технічним</a:t>
            </a:r>
            <a:r>
              <a:rPr lang="ru-RU" dirty="0"/>
              <a:t> </a:t>
            </a:r>
            <a:r>
              <a:rPr lang="ru-RU" dirty="0" err="1"/>
              <a:t>можливостям</a:t>
            </a:r>
            <a:r>
              <a:rPr lang="ru-RU" dirty="0"/>
              <a:t> і нормам </a:t>
            </a:r>
            <a:r>
              <a:rPr lang="ru-RU" dirty="0" err="1"/>
              <a:t>безпеки</a:t>
            </a:r>
            <a:r>
              <a:rPr lang="ru-RU" dirty="0"/>
              <a:t> для </a:t>
            </a:r>
            <a:r>
              <a:rPr lang="ru-RU" dirty="0" err="1"/>
              <a:t>природних</a:t>
            </a:r>
            <a:r>
              <a:rPr lang="ru-RU" dirty="0"/>
              <a:t> систем.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2592288" cy="333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93183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570220" y="3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08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396044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подальшу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розробку</a:t>
            </a:r>
            <a:r>
              <a:rPr lang="ru-RU" dirty="0"/>
              <a:t> </a:t>
            </a:r>
            <a:r>
              <a:rPr lang="ru-RU" dirty="0" err="1"/>
              <a:t>економічно</a:t>
            </a:r>
            <a:r>
              <a:rPr lang="ru-RU" dirty="0"/>
              <a:t> та </a:t>
            </a:r>
            <a:r>
              <a:rPr lang="ru-RU" dirty="0" err="1"/>
              <a:t>екологічно</a:t>
            </a:r>
            <a:r>
              <a:rPr lang="ru-RU" dirty="0"/>
              <a:t> </a:t>
            </a:r>
            <a:r>
              <a:rPr lang="ru-RU" dirty="0" err="1"/>
              <a:t>недоцільною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4077072"/>
            <a:ext cx="4572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При </a:t>
            </a:r>
            <a:r>
              <a:rPr lang="ru-RU" dirty="0" err="1"/>
              <a:t>марнотратному</a:t>
            </a:r>
            <a:r>
              <a:rPr lang="ru-RU" dirty="0"/>
              <a:t>, </a:t>
            </a:r>
            <a:r>
              <a:rPr lang="ru-RU" dirty="0" err="1"/>
              <a:t>хижацьке</a:t>
            </a:r>
            <a:r>
              <a:rPr lang="ru-RU" dirty="0"/>
              <a:t> </a:t>
            </a:r>
            <a:r>
              <a:rPr lang="ru-RU" dirty="0" err="1"/>
              <a:t>використанні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відновлюваних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зникати</a:t>
            </a:r>
            <a:r>
              <a:rPr lang="ru-RU" dirty="0"/>
              <a:t>, </a:t>
            </a:r>
            <a:r>
              <a:rPr lang="ru-RU" dirty="0" err="1"/>
              <a:t>втрачаючи</a:t>
            </a:r>
            <a:r>
              <a:rPr lang="ru-RU" dirty="0"/>
              <a:t> </a:t>
            </a:r>
            <a:r>
              <a:rPr lang="ru-RU" dirty="0" err="1"/>
              <a:t>спроможність</a:t>
            </a:r>
            <a:r>
              <a:rPr lang="ru-RU" dirty="0"/>
              <a:t> до </a:t>
            </a:r>
            <a:r>
              <a:rPr lang="ru-RU" dirty="0" err="1"/>
              <a:t>самовозобновлению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орний</a:t>
            </a:r>
            <a:r>
              <a:rPr lang="ru-RU" dirty="0"/>
              <a:t> </a:t>
            </a:r>
            <a:r>
              <a:rPr lang="ru-RU" dirty="0" err="1"/>
              <a:t>обрій</a:t>
            </a:r>
            <a:r>
              <a:rPr lang="ru-RU" dirty="0"/>
              <a:t> грунту </a:t>
            </a:r>
            <a:r>
              <a:rPr lang="ru-RU" dirty="0" err="1"/>
              <a:t>потужністю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18 див за </a:t>
            </a:r>
            <a:r>
              <a:rPr lang="ru-RU" dirty="0" err="1"/>
              <a:t>сприятливих</a:t>
            </a:r>
            <a:r>
              <a:rPr lang="ru-RU" dirty="0"/>
              <a:t> умов </a:t>
            </a:r>
            <a:r>
              <a:rPr lang="ru-RU" dirty="0" err="1"/>
              <a:t>відновлюється</a:t>
            </a:r>
            <a:r>
              <a:rPr lang="ru-RU" dirty="0"/>
              <a:t> 7000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5682"/>
            <a:ext cx="3528392" cy="2395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871714" cy="36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532137" cy="27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1524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66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91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14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Раціональне використання природних ресурсів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8867" y="4383806"/>
            <a:ext cx="4572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/>
              <a:t>Інтенсифікація індустріального втручання у процеси природи, споживче, утилітарне, по-хижацькому винищувальне ставлення до природи, її ресурсів і багатств руйнує єдність між людським суспільством, і природою.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764704"/>
            <a:ext cx="4572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dirty="0"/>
              <a:t>Зростання виробництва неспроможна здійснюватися з допомогою виснаження природних ресурсів немає і забруднення довкілля, тому що від їх до стану залежить як розвиток виробництва, а й існування життя Землі.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61955"/>
            <a:ext cx="3240361" cy="39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00" y="2996952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93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131</TotalTime>
  <Words>563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Остин</vt:lpstr>
      <vt:lpstr>РАЦІОНАЛЬНЕ ВИКОРИСТАННЯ ПРИРОДНИХ РЕСУРСІВ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РАЦІОНАЛЬНЕ ВИКОРИСТАННЯ ПРИРОДНИХ РЕСУРСІВ</dc:title>
  <dc:creator>SASHA</dc:creator>
  <cp:lastModifiedBy>SASHA</cp:lastModifiedBy>
  <cp:revision>10</cp:revision>
  <dcterms:created xsi:type="dcterms:W3CDTF">2015-03-08T07:05:51Z</dcterms:created>
  <dcterms:modified xsi:type="dcterms:W3CDTF">2015-03-09T14:36:50Z</dcterms:modified>
</cp:coreProperties>
</file>