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9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30A2-BEB9-4134-8494-ED3A2BA684B8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7AB79-A883-4251-B738-A3F0D1E2CC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AB79-A883-4251-B738-A3F0D1E2CC1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AB79-A883-4251-B738-A3F0D1E2CC1D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099271-1D5F-4C93-B008-2696102ADF0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0989E4-0F3E-4353-A11D-257BCC92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260648"/>
            <a:ext cx="5904656" cy="144655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smtClean="0"/>
              <a:t>Презентац</a:t>
            </a:r>
            <a:r>
              <a:rPr lang="uk-UA" sz="4400" dirty="0" smtClean="0"/>
              <a:t>ія </a:t>
            </a:r>
            <a:r>
              <a:rPr lang="uk-UA" sz="4400" dirty="0" smtClean="0"/>
              <a:t>на тему</a:t>
            </a:r>
            <a:br>
              <a:rPr lang="uk-UA" sz="4400" dirty="0" smtClean="0"/>
            </a:br>
            <a:r>
              <a:rPr lang="uk-UA" sz="4400" dirty="0" err="1" smtClean="0"/>
              <a:t>“Екологічне</a:t>
            </a:r>
            <a:r>
              <a:rPr lang="uk-UA" sz="4400" dirty="0" smtClean="0"/>
              <a:t> </a:t>
            </a:r>
            <a:r>
              <a:rPr lang="uk-UA" sz="4400" dirty="0" err="1" smtClean="0"/>
              <a:t>право”</a:t>
            </a:r>
            <a:endParaRPr lang="ru-RU" sz="4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188640"/>
            <a:ext cx="7704856" cy="193899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Джерелами екологічного права є укази Президента і постанови Кабінету Міністрів України, що спрямовані на врегулювання суспільних відносин у галузі використання, відтворення і охорони природних ресурсів та за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безпечення екологічної безпеки населення України.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www.homeclimat.ru/uploads/catsubcat/abf7ba4cfefd3aed58b86654510a0b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4486266" cy="3384376"/>
          </a:xfrm>
          <a:prstGeom prst="rect">
            <a:avLst/>
          </a:prstGeom>
          <a:noFill/>
        </p:spPr>
      </p:pic>
      <p:pic>
        <p:nvPicPr>
          <p:cNvPr id="23557" name="Picture 5" descr="http://ua.fru.org.ua/wp-content/uploads/2011/05/%D1%83%D1%80%D1%8F%D0%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88640"/>
            <a:ext cx="7560840" cy="16312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Екологічні права і обов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язки громадян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Гарантіями екологічної безпеки для громадян України є ши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рокий комплекс взаємозв'язаних політичних, економічних, технічних, організаційних, виховних, правових та інших заходів.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www.klass39.ru/wp-content/uploads/2012/01/1304301884_rrrss-52_www.nevseoboi.com_.u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738543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5013176"/>
            <a:ext cx="7740352" cy="16312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Отже екологічне законодавство, по-перше, закріплює еко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логічні права обов'язки громадян України, по-друге, перед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бачає гарантії їх реалізації, по-третє, встановлює правові, соці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альні, економічні та інші основи охорони навколишнього при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родного середовища.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zonalife.ru/wp-content/uploads/2012/09/wpid-Deputatyi-parlamentov-Peterburga-i-Lenoblasti-vyislushali-mneniya-strongekologovstrong-v-Sosnovom-boru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88640"/>
            <a:ext cx="7632848" cy="64633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Згідно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діючим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законодавством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кожний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громадянин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право на: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безпечне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участь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обговорені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проектів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законодавчих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розміщення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будівництва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реконструкції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об'єктів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негативно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впливати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стан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природного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внесення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пропозицій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господарських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організацій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питань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участь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розробці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здійсненні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заходів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охорони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колишнього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природного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раціонального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комплекс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ресурсів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об'єднання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громадські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природоохоронні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одержання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встановленому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порядку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достовірної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 стан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природного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населення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одержання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суду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позовів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підпри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ємств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організацій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громадян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відшкодування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збитків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заподіяних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здоров'ю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майну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негатив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впливу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404664"/>
            <a:ext cx="6948264" cy="59093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громадян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захищаються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відновлюються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судовому порядку.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Поряд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правами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згадані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нормативно-правові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передба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обов'язки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Так,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громадяни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зобов'язані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берегти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природу,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охороняти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раціонально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використовува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багатства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вимог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законодавства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охорону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природного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здійснювати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додержанням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вимог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законодав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охорону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природного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безпеки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нормативів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лімітів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ресурсів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порушувати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інтереси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суб'єктів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вносити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плату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спеціальне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сурсів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штрафи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правопорушення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компенсувати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шкоду,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завдану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забрудненням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іншим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гативним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впливом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навколишнє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188640"/>
            <a:ext cx="7344816" cy="34163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Основою для міжнародного екологічного права стала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Стокгольмська декларація з навколишнього середовища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є базовим актом для міжнародного права навколишнього середовища. Дата і місце прийняття: 16 червня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1972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року, м.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Стокгольм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(Швеція)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Проведення 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Стокгольмської конференції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спонукало до ряду наукових міжнародних досліджень, які вийшли у 1972 р. Два таких дослідження мали значний вплив на розвиток 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міжнародного права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навколишнього середовища і вперше було підняте питання взаємозв'язку між охороною навколишнього середовища та розвитком (зокрема, теза про те, що людство повинно взяти на себе зобов'язання з управління планетою).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i.obozrevatel.com/8/1047427/906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138499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uk-UA" sz="2800" dirty="0" smtClean="0"/>
              <a:t>Презентацію підготувала</a:t>
            </a:r>
            <a:br>
              <a:rPr lang="uk-UA" sz="2800" dirty="0" smtClean="0"/>
            </a:br>
            <a:r>
              <a:rPr lang="uk-UA" sz="2800" dirty="0" smtClean="0"/>
              <a:t>учениця 10-А класу</a:t>
            </a:r>
            <a:br>
              <a:rPr lang="uk-UA" sz="2800" dirty="0" smtClean="0"/>
            </a:br>
            <a:r>
              <a:rPr lang="uk-UA" sz="2800" dirty="0" smtClean="0"/>
              <a:t>Фурман Ольга</a:t>
            </a:r>
            <a:endParaRPr lang="uk-UA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260648"/>
            <a:ext cx="7560840" cy="224676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Екологічне</a:t>
            </a:r>
            <a:r>
              <a:rPr kumimoji="0" lang="en-US" sz="2000" b="1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самостійна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комплексна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галузь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права,що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поєднує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сукупність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еколого-правових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регулюють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суспільні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</a:t>
            </a:r>
            <a:r>
              <a:rPr kumimoji="0" lang="uk-UA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ічні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відносини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метою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охорони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uk-UA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иття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uk-UA" sz="2000" noProof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noProof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здоров’я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громадян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захисту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їхніх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екологічних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свобод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раціонального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природокористуванн</a:t>
            </a:r>
            <a:r>
              <a:rPr kumimoji="0" lang="uk-UA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lang="uk-UA" sz="2000" noProof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забезпечення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якості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довкілля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інтересах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сьогодення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майбутніх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noProof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поколінь</a:t>
            </a:r>
            <a:r>
              <a:rPr kumimoji="0" lang="en-US" sz="14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Администратор\Desktop\Презентация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5096873" cy="3394596"/>
          </a:xfrm>
          <a:prstGeom prst="rect">
            <a:avLst/>
          </a:prstGeom>
          <a:noFill/>
        </p:spPr>
      </p:pic>
      <p:pic>
        <p:nvPicPr>
          <p:cNvPr id="7" name="Рисунок 6" descr="ekologichne_pr_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2559411" cy="36942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88640"/>
            <a:ext cx="7488832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noProof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kumimoji="0" lang="ru-RU" sz="2400" b="0" i="0" u="none" strike="noStrike" cap="none" normalizeH="0" baseline="0" noProof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екологічного права виражають і закріплюють екологічну політику Української </a:t>
            </a:r>
            <a:r>
              <a:rPr kumimoji="0" lang="ru-RU" sz="2400" b="0" i="0" u="none" strike="noStrike" cap="none" normalizeH="0" baseline="0" noProof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kumimoji="0" lang="ru-RU" sz="2400" b="0" i="0" u="none" strike="noStrike" cap="none" normalizeH="0" baseline="0" noProof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Основним джерелом екологічного права України є Конституція </a:t>
            </a:r>
            <a:r>
              <a:rPr kumimoji="0" lang="ru-RU" sz="2400" b="0" i="0" u="none" strike="noStrike" cap="none" normalizeH="0" baseline="0" noProof="1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України.</a:t>
            </a:r>
            <a:endParaRPr kumimoji="0" lang="ru-RU" sz="2400" b="0" i="0" u="none" strike="noStrike" cap="none" normalizeH="0" baseline="0" noProof="1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7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3168352" cy="3800835"/>
          </a:xfrm>
          <a:prstGeom prst="rect">
            <a:avLst/>
          </a:prstGeom>
        </p:spPr>
      </p:pic>
      <p:pic>
        <p:nvPicPr>
          <p:cNvPr id="4099" name="Picture 3" descr="http://loresh.com.ua/wp-content/uploads/2011/06/Konsti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3627023" cy="29016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941168"/>
            <a:ext cx="7416824" cy="1643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Екологічне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право виступає юридичною формою екологічних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відносин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Його розвиток і становлення відбувається у широкій науковій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дискусії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бо тільки у процесі наукового обговорення можна виробити оптимальний підхід до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розуміння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що таке екологічне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eko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60648"/>
            <a:ext cx="4921696" cy="3477999"/>
          </a:xfrm>
          <a:prstGeom prst="rect">
            <a:avLst/>
          </a:prstGeom>
        </p:spPr>
      </p:pic>
      <p:pic>
        <p:nvPicPr>
          <p:cNvPr id="3" name="Рисунок 2" descr="73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19244"/>
            <a:ext cx="7632848" cy="193899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Думки про поняття екологічного права зводяться до двох основних напрямків. Одні вважають, що екологічне право належить до числа комплексних (інтегрованих) галузей права. Водночас отримує розвиток і концепція, згідно з якою екологічне право не є комплексною галуззю права, а являє собою самостійну галузь права у загальній правовій системі.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3960441" cy="2828886"/>
          </a:xfrm>
          <a:prstGeom prst="rect">
            <a:avLst/>
          </a:prstGeom>
        </p:spPr>
      </p:pic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3225896" cy="443313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4725144"/>
            <a:ext cx="7740352" cy="193899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Систему екологічного права складають екологічні норми, принципи й інститути.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Екологічні норми - це одиничні, формально-визначені, загальнообов'язкові правила поведінки, за допомогою яких регулюються суспільні відносини з приводу охорони навколишнього природного середовища.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www.msmb.org.ua/pic/6/tem-1910200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4867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88640"/>
            <a:ext cx="7740352" cy="5940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Принципи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екологічного права - це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головні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основоположні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правила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які визначають загальну спрямованість і найсуттєвіші риси правового регулювання екологічних суспільних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відносин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До найважливіших з них необхідно віднести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принципи: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переваги державної власності на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землю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воду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ліси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надра та інші об'єкти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природи;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державного управління природокористуванням і охороною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природи;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поєднання раціонального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відтворення і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охо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рони природних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ресурсів;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комплексного підходу до природокористування і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природоохорони;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поєднання заходів щодо стимулювання і відповідальності у справі використання та охорони природних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ресурсів;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законності в екологічних 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відносинах.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Законодавство про охорону навколишнього природного </a:t>
            </a:r>
            <a:r>
              <a:rPr kumimoji="0" lang="uk-UA" sz="2000" b="1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середовища</a:t>
            </a:r>
            <a:endParaRPr kumimoji="0" lang="uk-UA" sz="2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75573"/>
            <a:ext cx="7632848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Сучасними нормативно-правовими актами, що безпосередньо регулюють основи організації охорони навколиш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нього природного середовища, є закони України: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 охорону навколишнього природ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ного середовища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від 25 червня 1991 р.,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 охорону атмос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ферного повітря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від 16 жовтня 1992 р.,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 тварин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ний світ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від 13 грудня 2001 р. Та інші. 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ecofriendly.ru/sites/default/files/pled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286250" cy="4276726"/>
          </a:xfrm>
          <a:prstGeom prst="rect">
            <a:avLst/>
          </a:prstGeom>
          <a:noFill/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64904"/>
            <a:ext cx="3744416" cy="33057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4077072"/>
            <a:ext cx="7704856" cy="258532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Деякі відносини у сфері використання та охорони навколишнього природного середовища врегульовано земельним, лісовим кодексами, кодексом про надра, а також По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становою Верховної Ради України 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 затвердження Поряд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ку обмеження, тимчасової заборони (зупинення) чи припинен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ня діяльності підприємств, установ, організацій і об'єктів у разі порушення ними законодавства про охорону навколишнього природного середовища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від 29 жовтня 1992 р. тощо.</a:t>
            </a:r>
            <a:endParaRPr kumimoji="0" lang="uk-UA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votedeath.ru/wp-content/uploads/2011/03/Globalnye-problemy-ekolo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528392" cy="3528392"/>
          </a:xfrm>
          <a:prstGeom prst="rect">
            <a:avLst/>
          </a:prstGeom>
          <a:noFill/>
        </p:spPr>
      </p:pic>
      <p:pic>
        <p:nvPicPr>
          <p:cNvPr id="24581" name="Picture 5" descr="http://www.ecocarwash.ru/uploads/images/e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3528392" cy="25695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6">
      <a:dk1>
        <a:sysClr val="windowText" lastClr="000000"/>
      </a:dk1>
      <a:lt1>
        <a:sysClr val="window" lastClr="FFFFFF"/>
      </a:lt1>
      <a:dk2>
        <a:srgbClr val="9ED561"/>
      </a:dk2>
      <a:lt2>
        <a:srgbClr val="7030A0"/>
      </a:lt2>
      <a:accent1>
        <a:srgbClr val="72A376"/>
      </a:accent1>
      <a:accent2>
        <a:srgbClr val="B0CCB0"/>
      </a:accent2>
      <a:accent3>
        <a:srgbClr val="A8CDD7"/>
      </a:accent3>
      <a:accent4>
        <a:srgbClr val="F2F2F2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735</Words>
  <Application>Microsoft Office PowerPoint</Application>
  <PresentationFormat>Экран (4:3)</PresentationFormat>
  <Paragraphs>41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24</cp:revision>
  <dcterms:created xsi:type="dcterms:W3CDTF">2013-05-14T18:59:25Z</dcterms:created>
  <dcterms:modified xsi:type="dcterms:W3CDTF">2013-05-15T00:10:22Z</dcterms:modified>
</cp:coreProperties>
</file>