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9EEA1F-62AB-4590-A7F9-87CD9DF13AFA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AF4DC01-42F7-401E-B226-49778820BE3E}" type="slidenum">
              <a:rPr lang="ru-RU" smtClean="0"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Версальський палац за часів правління Людовика </a:t>
            </a:r>
            <a:r>
              <a:rPr lang="en-US" dirty="0" smtClean="0"/>
              <a:t>XIV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5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35" y="602659"/>
            <a:ext cx="7488832" cy="5619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336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Інтер'єри</a:t>
            </a:r>
            <a:r>
              <a:rPr lang="ru-RU" dirty="0"/>
              <a:t> палацу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створені</a:t>
            </a:r>
            <a:r>
              <a:rPr lang="ru-RU" dirty="0"/>
              <a:t> за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будівельних</a:t>
            </a:r>
            <a:r>
              <a:rPr lang="ru-RU" dirty="0"/>
              <a:t> </a:t>
            </a:r>
            <a:r>
              <a:rPr lang="ru-RU" dirty="0" err="1"/>
              <a:t>періодів</a:t>
            </a:r>
            <a:r>
              <a:rPr lang="ru-RU" dirty="0"/>
              <a:t>. У них особливо </a:t>
            </a:r>
            <a:r>
              <a:rPr lang="ru-RU" dirty="0" err="1"/>
              <a:t>виразні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 «великого стилю» </a:t>
            </a:r>
            <a:r>
              <a:rPr lang="ru-RU" dirty="0" err="1"/>
              <a:t>французького</a:t>
            </a:r>
            <a:r>
              <a:rPr lang="ru-RU" dirty="0"/>
              <a:t> </a:t>
            </a:r>
            <a:r>
              <a:rPr lang="ru-RU" dirty="0" err="1"/>
              <a:t>мистецтва</a:t>
            </a:r>
            <a:r>
              <a:rPr lang="ru-RU" dirty="0"/>
              <a:t> часу Людовика </a:t>
            </a:r>
            <a:r>
              <a:rPr lang="en-US" dirty="0"/>
              <a:t>XIV,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тверезої</a:t>
            </a:r>
            <a:r>
              <a:rPr lang="ru-RU" dirty="0"/>
              <a:t> </a:t>
            </a:r>
            <a:r>
              <a:rPr lang="ru-RU" dirty="0" err="1"/>
              <a:t>логіки</a:t>
            </a:r>
            <a:r>
              <a:rPr lang="ru-RU" dirty="0"/>
              <a:t> </a:t>
            </a:r>
            <a:r>
              <a:rPr lang="ru-RU" dirty="0" err="1"/>
              <a:t>композиції</a:t>
            </a:r>
            <a:r>
              <a:rPr lang="ru-RU" dirty="0"/>
              <a:t> з декоративною </a:t>
            </a:r>
            <a:r>
              <a:rPr lang="ru-RU" dirty="0" err="1"/>
              <a:t>обогащенностью</a:t>
            </a:r>
            <a:r>
              <a:rPr lang="ru-RU" dirty="0"/>
              <a:t> </a:t>
            </a:r>
            <a:r>
              <a:rPr lang="ru-RU" dirty="0" err="1"/>
              <a:t>форм.У</a:t>
            </a:r>
            <a:r>
              <a:rPr lang="ru-RU" dirty="0"/>
              <a:t> </a:t>
            </a:r>
            <a:r>
              <a:rPr lang="ru-RU" dirty="0" err="1"/>
              <a:t>центральній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 палацу </a:t>
            </a:r>
            <a:r>
              <a:rPr lang="ru-RU" dirty="0" err="1"/>
              <a:t>розміщувалася</a:t>
            </a:r>
            <a:r>
              <a:rPr lang="ru-RU" dirty="0"/>
              <a:t> </a:t>
            </a:r>
            <a:r>
              <a:rPr lang="ru-RU" dirty="0" err="1"/>
              <a:t>королівська</a:t>
            </a:r>
            <a:r>
              <a:rPr lang="ru-RU" dirty="0"/>
              <a:t> </a:t>
            </a:r>
            <a:r>
              <a:rPr lang="ru-RU" dirty="0" err="1"/>
              <a:t>сім'я</a:t>
            </a:r>
            <a:r>
              <a:rPr lang="ru-RU" dirty="0"/>
              <a:t>, а у </a:t>
            </a:r>
            <a:r>
              <a:rPr lang="ru-RU" dirty="0" err="1"/>
              <a:t>величезних</a:t>
            </a:r>
            <a:r>
              <a:rPr lang="ru-RU" dirty="0"/>
              <a:t> </a:t>
            </a:r>
            <a:r>
              <a:rPr lang="ru-RU" dirty="0" err="1"/>
              <a:t>крилах</a:t>
            </a:r>
            <a:r>
              <a:rPr lang="ru-RU" dirty="0"/>
              <a:t> </a:t>
            </a:r>
            <a:r>
              <a:rPr lang="ru-RU" dirty="0" err="1"/>
              <a:t>знаходилася</a:t>
            </a:r>
            <a:r>
              <a:rPr lang="ru-RU" dirty="0"/>
              <a:t> сторожа і </a:t>
            </a:r>
            <a:r>
              <a:rPr lang="ru-RU" dirty="0" err="1"/>
              <a:t>придворні</a:t>
            </a:r>
            <a:r>
              <a:rPr lang="ru-RU" dirty="0"/>
              <a:t>. </a:t>
            </a:r>
            <a:r>
              <a:rPr lang="ru-RU" dirty="0" err="1"/>
              <a:t>Парадні</a:t>
            </a:r>
            <a:r>
              <a:rPr lang="ru-RU" dirty="0"/>
              <a:t> </a:t>
            </a:r>
            <a:r>
              <a:rPr lang="ru-RU" dirty="0" err="1"/>
              <a:t>кімнати</a:t>
            </a:r>
            <a:r>
              <a:rPr lang="ru-RU" dirty="0"/>
              <a:t> </a:t>
            </a:r>
            <a:r>
              <a:rPr lang="ru-RU" dirty="0" err="1"/>
              <a:t>королівського</a:t>
            </a:r>
            <a:r>
              <a:rPr lang="ru-RU" dirty="0"/>
              <a:t> </a:t>
            </a:r>
            <a:r>
              <a:rPr lang="ru-RU" dirty="0" err="1"/>
              <a:t>подружжя</a:t>
            </a:r>
            <a:r>
              <a:rPr lang="ru-RU" dirty="0"/>
              <a:t> </a:t>
            </a:r>
            <a:r>
              <a:rPr lang="ru-RU" dirty="0" err="1"/>
              <a:t>займали</a:t>
            </a:r>
            <a:r>
              <a:rPr lang="ru-RU" dirty="0"/>
              <a:t> </a:t>
            </a:r>
            <a:r>
              <a:rPr lang="ru-RU" dirty="0" err="1"/>
              <a:t>другий</a:t>
            </a:r>
            <a:r>
              <a:rPr lang="ru-RU" dirty="0"/>
              <a:t> поверх.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кімната</a:t>
            </a:r>
            <a:r>
              <a:rPr lang="ru-RU" dirty="0"/>
              <a:t> </a:t>
            </a:r>
            <a:r>
              <a:rPr lang="ru-RU" dirty="0" err="1"/>
              <a:t>присвячувалася</a:t>
            </a:r>
            <a:r>
              <a:rPr lang="ru-RU" dirty="0"/>
              <a:t> </a:t>
            </a:r>
            <a:r>
              <a:rPr lang="ru-RU" dirty="0" err="1"/>
              <a:t>різним</a:t>
            </a:r>
            <a:r>
              <a:rPr lang="ru-RU" dirty="0"/>
              <a:t> </a:t>
            </a:r>
            <a:r>
              <a:rPr lang="ru-RU" dirty="0" err="1"/>
              <a:t>античним</a:t>
            </a:r>
            <a:r>
              <a:rPr lang="ru-RU" dirty="0"/>
              <a:t> божествам, </a:t>
            </a:r>
            <a:r>
              <a:rPr lang="ru-RU" dirty="0" err="1"/>
              <a:t>імена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алегорично</a:t>
            </a:r>
            <a:r>
              <a:rPr lang="ru-RU" dirty="0"/>
              <a:t> </a:t>
            </a:r>
            <a:r>
              <a:rPr lang="ru-RU" dirty="0" err="1"/>
              <a:t>зв'язувалися</a:t>
            </a:r>
            <a:r>
              <a:rPr lang="ru-RU" dirty="0"/>
              <a:t> з членами </a:t>
            </a:r>
            <a:r>
              <a:rPr lang="ru-RU" dirty="0" err="1"/>
              <a:t>королівської</a:t>
            </a:r>
            <a:r>
              <a:rPr lang="ru-RU" dirty="0"/>
              <a:t> </a:t>
            </a:r>
            <a:r>
              <a:rPr lang="ru-RU" dirty="0" err="1"/>
              <a:t>сім'ї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088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7272808" cy="546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53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dirty="0"/>
              <a:t>У 1979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Версальський</a:t>
            </a:r>
            <a:r>
              <a:rPr lang="ru-RU" dirty="0"/>
              <a:t> палац і парк включено до списку </a:t>
            </a:r>
            <a:r>
              <a:rPr lang="ru-RU" dirty="0" err="1"/>
              <a:t>всесвітньої</a:t>
            </a:r>
            <a:r>
              <a:rPr lang="ru-RU" dirty="0"/>
              <a:t> </a:t>
            </a:r>
            <a:r>
              <a:rPr lang="ru-RU" dirty="0" err="1"/>
              <a:t>культурної</a:t>
            </a:r>
            <a:r>
              <a:rPr lang="ru-RU" dirty="0"/>
              <a:t> </a:t>
            </a:r>
            <a:r>
              <a:rPr lang="ru-RU" dirty="0" err="1"/>
              <a:t>спадщини</a:t>
            </a:r>
            <a:r>
              <a:rPr lang="ru-RU" dirty="0"/>
              <a:t> ЮНЕСКО.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26399"/>
            <a:ext cx="5214342" cy="3913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60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632848" cy="331236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Версальський</a:t>
            </a:r>
            <a:r>
              <a:rPr lang="ru-RU" dirty="0" smtClean="0"/>
              <a:t> палац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ціле</a:t>
            </a:r>
            <a:r>
              <a:rPr lang="ru-RU" dirty="0" smtClean="0"/>
              <a:t> </a:t>
            </a:r>
            <a:r>
              <a:rPr lang="ru-RU" dirty="0" err="1" smtClean="0"/>
              <a:t>унікальне</a:t>
            </a:r>
            <a:r>
              <a:rPr lang="ru-RU" dirty="0" smtClean="0"/>
              <a:t> </a:t>
            </a:r>
            <a:r>
              <a:rPr lang="ru-RU" dirty="0" err="1" smtClean="0"/>
              <a:t>містечко</a:t>
            </a:r>
            <a:r>
              <a:rPr lang="ru-RU" dirty="0" smtClean="0"/>
              <a:t>, </a:t>
            </a:r>
            <a:r>
              <a:rPr lang="ru-RU" dirty="0" err="1" smtClean="0"/>
              <a:t>гордість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французів</a:t>
            </a:r>
            <a:r>
              <a:rPr lang="ru-RU" dirty="0" smtClean="0"/>
              <a:t>, </a:t>
            </a:r>
            <a:r>
              <a:rPr lang="ru-RU" dirty="0" err="1" smtClean="0"/>
              <a:t>історичний</a:t>
            </a:r>
            <a:r>
              <a:rPr lang="ru-RU" dirty="0" smtClean="0"/>
              <a:t> </a:t>
            </a:r>
            <a:r>
              <a:rPr lang="ru-RU" dirty="0" err="1" smtClean="0"/>
              <a:t>пам'ятник</a:t>
            </a:r>
            <a:r>
              <a:rPr lang="ru-RU" dirty="0" smtClean="0"/>
              <a:t> </a:t>
            </a:r>
            <a:r>
              <a:rPr lang="ru-RU" dirty="0" err="1" smtClean="0"/>
              <a:t>величі</a:t>
            </a:r>
            <a:r>
              <a:rPr lang="ru-RU" dirty="0" smtClean="0"/>
              <a:t> </a:t>
            </a:r>
            <a:r>
              <a:rPr lang="ru-RU" dirty="0" err="1" smtClean="0"/>
              <a:t>витонченого</a:t>
            </a:r>
            <a:r>
              <a:rPr lang="ru-RU" dirty="0" smtClean="0"/>
              <a:t> </a:t>
            </a:r>
            <a:r>
              <a:rPr lang="ru-RU" dirty="0" err="1" smtClean="0"/>
              <a:t>французького</a:t>
            </a:r>
            <a:r>
              <a:rPr lang="ru-RU" dirty="0" smtClean="0"/>
              <a:t> шику, </a:t>
            </a:r>
            <a:r>
              <a:rPr lang="ru-RU" dirty="0" err="1" smtClean="0"/>
              <a:t>розкоші</a:t>
            </a:r>
            <a:r>
              <a:rPr lang="ru-RU" dirty="0" smtClean="0"/>
              <a:t>, </a:t>
            </a:r>
            <a:r>
              <a:rPr lang="ru-RU" dirty="0" err="1" smtClean="0"/>
              <a:t>неповторною</a:t>
            </a:r>
            <a:r>
              <a:rPr lang="ru-RU" dirty="0" smtClean="0"/>
              <a:t> по </a:t>
            </a:r>
            <a:r>
              <a:rPr lang="ru-RU" dirty="0" err="1" smtClean="0"/>
              <a:t>витонченості</a:t>
            </a:r>
            <a:r>
              <a:rPr lang="ru-RU" dirty="0" smtClean="0"/>
              <a:t> </a:t>
            </a:r>
            <a:r>
              <a:rPr lang="ru-RU" dirty="0" err="1" smtClean="0"/>
              <a:t>французьких</a:t>
            </a:r>
            <a:r>
              <a:rPr lang="ru-RU" dirty="0" smtClean="0"/>
              <a:t> </a:t>
            </a:r>
            <a:r>
              <a:rPr lang="ru-RU" dirty="0" err="1" smtClean="0"/>
              <a:t>королів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3789040"/>
            <a:ext cx="4161307" cy="277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71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136904" cy="2736304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Історія</a:t>
            </a:r>
            <a:r>
              <a:rPr lang="ru-RU" dirty="0"/>
              <a:t> </a:t>
            </a:r>
            <a:r>
              <a:rPr lang="ru-RU" dirty="0" err="1"/>
              <a:t>Версальського</a:t>
            </a:r>
            <a:r>
              <a:rPr lang="ru-RU" dirty="0"/>
              <a:t> палацу </a:t>
            </a:r>
            <a:r>
              <a:rPr lang="ru-RU" dirty="0" err="1"/>
              <a:t>починається</a:t>
            </a:r>
            <a:r>
              <a:rPr lang="ru-RU" dirty="0"/>
              <a:t> в 1623 р. з </a:t>
            </a:r>
            <a:r>
              <a:rPr lang="ru-RU" dirty="0" err="1"/>
              <a:t>дуже</a:t>
            </a:r>
            <a:r>
              <a:rPr lang="ru-RU" dirty="0"/>
              <a:t> скромного </a:t>
            </a:r>
            <a:r>
              <a:rPr lang="ru-RU" dirty="0" err="1"/>
              <a:t>мисливського</a:t>
            </a:r>
            <a:r>
              <a:rPr lang="ru-RU" dirty="0"/>
              <a:t> замку </a:t>
            </a:r>
            <a:r>
              <a:rPr lang="ru-RU" dirty="0" err="1"/>
              <a:t>зразок</a:t>
            </a:r>
            <a:r>
              <a:rPr lang="ru-RU" dirty="0"/>
              <a:t> феодального, </a:t>
            </a:r>
            <a:r>
              <a:rPr lang="ru-RU" dirty="0" err="1"/>
              <a:t>зведеного</a:t>
            </a:r>
            <a:r>
              <a:rPr lang="ru-RU" dirty="0"/>
              <a:t> за </a:t>
            </a:r>
            <a:r>
              <a:rPr lang="ru-RU" dirty="0" err="1"/>
              <a:t>бажанням</a:t>
            </a:r>
            <a:r>
              <a:rPr lang="ru-RU" dirty="0"/>
              <a:t> Людовика </a:t>
            </a:r>
            <a:r>
              <a:rPr lang="en-US" dirty="0"/>
              <a:t>XIII </a:t>
            </a:r>
            <a:r>
              <a:rPr lang="ru-RU" dirty="0"/>
              <a:t>з </a:t>
            </a:r>
            <a:r>
              <a:rPr lang="ru-RU" dirty="0" err="1"/>
              <a:t>цегли</a:t>
            </a:r>
            <a:r>
              <a:rPr lang="ru-RU" dirty="0"/>
              <a:t>, </a:t>
            </a:r>
            <a:r>
              <a:rPr lang="ru-RU" dirty="0" err="1"/>
              <a:t>каменю</a:t>
            </a:r>
            <a:r>
              <a:rPr lang="ru-RU" dirty="0"/>
              <a:t> і </a:t>
            </a:r>
            <a:r>
              <a:rPr lang="ru-RU" dirty="0" err="1"/>
              <a:t>покрівельного</a:t>
            </a:r>
            <a:r>
              <a:rPr lang="ru-RU" dirty="0"/>
              <a:t> </a:t>
            </a:r>
            <a:r>
              <a:rPr lang="ru-RU" dirty="0" err="1"/>
              <a:t>сланцю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, </a:t>
            </a:r>
            <a:r>
              <a:rPr lang="ru-RU" dirty="0" err="1"/>
              <a:t>купленої</a:t>
            </a:r>
            <a:r>
              <a:rPr lang="ru-RU" dirty="0"/>
              <a:t> у Жана де </a:t>
            </a:r>
            <a:r>
              <a:rPr lang="ru-RU" dirty="0" err="1" smtClean="0"/>
              <a:t>Суазо</a:t>
            </a:r>
            <a:r>
              <a:rPr lang="en-US" dirty="0" smtClean="0"/>
              <a:t>, </a:t>
            </a:r>
            <a:r>
              <a:rPr lang="ru-RU" dirty="0"/>
              <a:t>чия родина </a:t>
            </a:r>
            <a:r>
              <a:rPr lang="ru-RU" dirty="0" err="1"/>
              <a:t>володіла</a:t>
            </a:r>
            <a:r>
              <a:rPr lang="ru-RU" dirty="0"/>
              <a:t> землями з </a:t>
            </a:r>
            <a:r>
              <a:rPr lang="en-US" dirty="0"/>
              <a:t>XIV </a:t>
            </a:r>
            <a:r>
              <a:rPr lang="ru-RU" dirty="0" err="1"/>
              <a:t>століття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02928"/>
            <a:ext cx="4608512" cy="346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7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4752528" cy="59766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Людовик </a:t>
            </a:r>
            <a:r>
              <a:rPr lang="en-US" dirty="0" smtClean="0"/>
              <a:t>XIV</a:t>
            </a:r>
            <a:r>
              <a:rPr lang="ru-RU" dirty="0" smtClean="0"/>
              <a:t> </a:t>
            </a:r>
            <a:r>
              <a:rPr lang="ru-RU" dirty="0"/>
              <a:t>першим став </a:t>
            </a:r>
            <a:r>
              <a:rPr lang="ru-RU" dirty="0" err="1"/>
              <a:t>упорядковувати</a:t>
            </a:r>
            <a:r>
              <a:rPr lang="ru-RU" dirty="0"/>
              <a:t> і </a:t>
            </a:r>
            <a:r>
              <a:rPr lang="ru-RU" dirty="0" err="1"/>
              <a:t>розширювати</a:t>
            </a:r>
            <a:r>
              <a:rPr lang="ru-RU" dirty="0"/>
              <a:t> </a:t>
            </a:r>
            <a:r>
              <a:rPr lang="ru-RU" dirty="0" err="1"/>
              <a:t>територію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старовинним</a:t>
            </a:r>
            <a:r>
              <a:rPr lang="ru-RU" dirty="0"/>
              <a:t> замком, додавши до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Версальський</a:t>
            </a:r>
            <a:r>
              <a:rPr lang="ru-RU" dirty="0"/>
              <a:t> </a:t>
            </a:r>
            <a:r>
              <a:rPr lang="ru-RU" dirty="0" err="1"/>
              <a:t>маєток</a:t>
            </a:r>
            <a:r>
              <a:rPr lang="ru-RU" dirty="0"/>
              <a:t>, і з 1661-го року </a:t>
            </a:r>
            <a:r>
              <a:rPr lang="ru-RU" dirty="0" err="1"/>
              <a:t>починається</a:t>
            </a:r>
            <a:r>
              <a:rPr lang="ru-RU" dirty="0"/>
              <a:t> </a:t>
            </a:r>
            <a:r>
              <a:rPr lang="ru-RU" dirty="0" err="1"/>
              <a:t>бурхливий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і </a:t>
            </a:r>
            <a:r>
              <a:rPr lang="ru-RU" dirty="0" err="1"/>
              <a:t>удосконалення</a:t>
            </a:r>
            <a:r>
              <a:rPr lang="ru-RU" dirty="0"/>
              <a:t> </a:t>
            </a:r>
            <a:r>
              <a:rPr lang="ru-RU" dirty="0" err="1"/>
              <a:t>Версальського</a:t>
            </a:r>
            <a:r>
              <a:rPr lang="ru-RU" dirty="0"/>
              <a:t> комплексу, як </a:t>
            </a:r>
            <a:r>
              <a:rPr lang="ru-RU" dirty="0" err="1"/>
              <a:t>королівської</a:t>
            </a:r>
            <a:r>
              <a:rPr lang="ru-RU" dirty="0"/>
              <a:t> </a:t>
            </a:r>
            <a:r>
              <a:rPr lang="ru-RU" dirty="0" err="1"/>
              <a:t>резиденції</a:t>
            </a:r>
            <a:r>
              <a:rPr lang="ru-RU" dirty="0"/>
              <a:t>. </a:t>
            </a:r>
            <a:r>
              <a:rPr lang="ru-RU" dirty="0" err="1"/>
              <a:t>Переплетення</a:t>
            </a:r>
            <a:r>
              <a:rPr lang="ru-RU" dirty="0"/>
              <a:t> </a:t>
            </a:r>
            <a:r>
              <a:rPr lang="ru-RU" dirty="0" smtClean="0"/>
              <a:t>2-х </a:t>
            </a:r>
            <a:r>
              <a:rPr lang="ru-RU" dirty="0" err="1"/>
              <a:t>архітектур</a:t>
            </a:r>
            <a:r>
              <a:rPr lang="ru-RU" dirty="0"/>
              <a:t> </a:t>
            </a:r>
            <a:r>
              <a:rPr lang="ru-RU" dirty="0" err="1"/>
              <a:t>борокко</a:t>
            </a:r>
            <a:r>
              <a:rPr lang="ru-RU" dirty="0"/>
              <a:t> і </a:t>
            </a:r>
            <a:r>
              <a:rPr lang="ru-RU" dirty="0" err="1" smtClean="0"/>
              <a:t>класицизму</a:t>
            </a:r>
            <a:r>
              <a:rPr lang="ru-RU" dirty="0" smtClean="0"/>
              <a:t> </a:t>
            </a:r>
            <a:r>
              <a:rPr lang="ru-RU" dirty="0" err="1"/>
              <a:t>надали</a:t>
            </a:r>
            <a:r>
              <a:rPr lang="ru-RU" dirty="0"/>
              <a:t>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спорудженню</a:t>
            </a:r>
            <a:r>
              <a:rPr lang="ru-RU" dirty="0"/>
              <a:t> </a:t>
            </a:r>
            <a:r>
              <a:rPr lang="ru-RU" dirty="0" err="1"/>
              <a:t>неповторний</a:t>
            </a:r>
            <a:r>
              <a:rPr lang="ru-RU" dirty="0"/>
              <a:t>, </a:t>
            </a:r>
            <a:r>
              <a:rPr lang="ru-RU" dirty="0" err="1"/>
              <a:t>казково</a:t>
            </a:r>
            <a:r>
              <a:rPr lang="ru-RU" dirty="0"/>
              <a:t> </a:t>
            </a:r>
            <a:r>
              <a:rPr lang="ru-RU" dirty="0" err="1"/>
              <a:t>прекрасний</a:t>
            </a:r>
            <a:r>
              <a:rPr lang="ru-RU" dirty="0"/>
              <a:t> вид.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22" y="620688"/>
            <a:ext cx="3646485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62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064896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/>
              <a:t>пишноти</a:t>
            </a:r>
            <a:r>
              <a:rPr lang="ru-RU" dirty="0"/>
              <a:t> і </a:t>
            </a:r>
            <a:r>
              <a:rPr lang="ru-RU" dirty="0" err="1"/>
              <a:t>розкоші</a:t>
            </a:r>
            <a:r>
              <a:rPr lang="ru-RU" dirty="0"/>
              <a:t> </a:t>
            </a:r>
            <a:r>
              <a:rPr lang="ru-RU" dirty="0" err="1"/>
              <a:t>деколи</a:t>
            </a:r>
            <a:r>
              <a:rPr lang="ru-RU" dirty="0"/>
              <a:t> крутиться голова, і </a:t>
            </a:r>
            <a:r>
              <a:rPr lang="ru-RU" dirty="0" err="1"/>
              <a:t>дивуєшся</a:t>
            </a:r>
            <a:r>
              <a:rPr lang="ru-RU" dirty="0"/>
              <a:t> </a:t>
            </a:r>
            <a:r>
              <a:rPr lang="ru-RU" dirty="0" err="1"/>
              <a:t>наскільки</a:t>
            </a:r>
            <a:r>
              <a:rPr lang="ru-RU" dirty="0"/>
              <a:t> </a:t>
            </a:r>
            <a:r>
              <a:rPr lang="ru-RU" dirty="0" err="1"/>
              <a:t>притаманне</a:t>
            </a:r>
            <a:r>
              <a:rPr lang="ru-RU" dirty="0"/>
              <a:t> французам «</a:t>
            </a:r>
            <a:r>
              <a:rPr lang="ru-RU" dirty="0" err="1"/>
              <a:t>почуття</a:t>
            </a:r>
            <a:r>
              <a:rPr lang="ru-RU" dirty="0"/>
              <a:t> прекрасного». </a:t>
            </a:r>
            <a:r>
              <a:rPr lang="ru-RU" dirty="0" err="1"/>
              <a:t>Особливе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в </a:t>
            </a:r>
            <a:r>
              <a:rPr lang="ru-RU" dirty="0" err="1"/>
              <a:t>комплексі</a:t>
            </a:r>
            <a:r>
              <a:rPr lang="ru-RU" dirty="0"/>
              <a:t> </a:t>
            </a:r>
            <a:r>
              <a:rPr lang="ru-RU" dirty="0" err="1"/>
              <a:t>займає</a:t>
            </a:r>
            <a:r>
              <a:rPr lang="ru-RU" dirty="0"/>
              <a:t> </a:t>
            </a:r>
            <a:r>
              <a:rPr lang="ru-RU" dirty="0" err="1"/>
              <a:t>Ландшафтний</a:t>
            </a:r>
            <a:r>
              <a:rPr lang="ru-RU" dirty="0"/>
              <a:t> парк з </a:t>
            </a:r>
            <a:r>
              <a:rPr lang="ru-RU" dirty="0" err="1"/>
              <a:t>унікальним</a:t>
            </a:r>
            <a:r>
              <a:rPr lang="ru-RU" dirty="0"/>
              <a:t> </a:t>
            </a:r>
            <a:r>
              <a:rPr lang="ru-RU" dirty="0" err="1"/>
              <a:t>винаходом</a:t>
            </a:r>
            <a:r>
              <a:rPr lang="ru-RU" dirty="0"/>
              <a:t> того часу - каскадом </a:t>
            </a:r>
            <a:r>
              <a:rPr lang="ru-RU" dirty="0" err="1"/>
              <a:t>терас</a:t>
            </a:r>
            <a:r>
              <a:rPr lang="ru-RU" dirty="0"/>
              <a:t>, </a:t>
            </a:r>
            <a:r>
              <a:rPr lang="ru-RU" dirty="0" err="1"/>
              <a:t>знижуються</a:t>
            </a:r>
            <a:r>
              <a:rPr lang="ru-RU" dirty="0"/>
              <a:t> за </a:t>
            </a:r>
            <a:r>
              <a:rPr lang="ru-RU" dirty="0" err="1"/>
              <a:t>рівнем</a:t>
            </a:r>
            <a:r>
              <a:rPr lang="ru-RU" dirty="0"/>
              <a:t> в </a:t>
            </a:r>
            <a:r>
              <a:rPr lang="ru-RU" dirty="0" err="1"/>
              <a:t>міру</a:t>
            </a:r>
            <a:r>
              <a:rPr lang="ru-RU" dirty="0"/>
              <a:t> </a:t>
            </a:r>
            <a:r>
              <a:rPr lang="ru-RU" dirty="0" err="1"/>
              <a:t>віддалення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палацу. </a:t>
            </a:r>
            <a:r>
              <a:rPr lang="ru-RU" dirty="0" err="1"/>
              <a:t>Неповторне</a:t>
            </a:r>
            <a:r>
              <a:rPr lang="ru-RU" dirty="0"/>
              <a:t>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фонтанів</a:t>
            </a:r>
            <a:r>
              <a:rPr lang="ru-RU" dirty="0"/>
              <a:t>, скульптур, оранжерей, </a:t>
            </a:r>
            <a:r>
              <a:rPr lang="ru-RU" dirty="0" err="1"/>
              <a:t>перетворюють</a:t>
            </a:r>
            <a:r>
              <a:rPr lang="ru-RU" dirty="0"/>
              <a:t> </a:t>
            </a:r>
            <a:r>
              <a:rPr lang="ru-RU" dirty="0" err="1"/>
              <a:t>специфічну</a:t>
            </a:r>
            <a:r>
              <a:rPr lang="ru-RU" dirty="0"/>
              <a:t> </a:t>
            </a:r>
            <a:r>
              <a:rPr lang="ru-RU" dirty="0" err="1"/>
              <a:t>палацову</a:t>
            </a:r>
            <a:r>
              <a:rPr lang="ru-RU" dirty="0"/>
              <a:t> </a:t>
            </a:r>
            <a:r>
              <a:rPr lang="ru-RU" dirty="0" err="1"/>
              <a:t>архітектуру</a:t>
            </a:r>
            <a:r>
              <a:rPr lang="ru-RU" dirty="0"/>
              <a:t> в </a:t>
            </a:r>
            <a:r>
              <a:rPr lang="ru-RU" dirty="0" err="1"/>
              <a:t>прекрасну</a:t>
            </a:r>
            <a:r>
              <a:rPr lang="ru-RU" dirty="0"/>
              <a:t> </a:t>
            </a:r>
            <a:r>
              <a:rPr lang="ru-RU" dirty="0" err="1"/>
              <a:t>музику</a:t>
            </a:r>
            <a:r>
              <a:rPr lang="ru-RU" dirty="0"/>
              <a:t>, </a:t>
            </a:r>
            <a:r>
              <a:rPr lang="ru-RU" dirty="0" err="1"/>
              <a:t>вічне</a:t>
            </a:r>
            <a:r>
              <a:rPr lang="ru-RU" dirty="0"/>
              <a:t> свято </a:t>
            </a:r>
            <a:r>
              <a:rPr lang="ru-RU" dirty="0" err="1"/>
              <a:t>життя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45024"/>
            <a:ext cx="3834739" cy="288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30403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812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38" y="431821"/>
            <a:ext cx="7992888" cy="5994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01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74" y="620688"/>
            <a:ext cx="8201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023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18722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Весь </a:t>
            </a:r>
            <a:r>
              <a:rPr lang="ru-RU" dirty="0"/>
              <a:t>фасад палацу з боку саду </a:t>
            </a:r>
            <a:r>
              <a:rPr lang="ru-RU" dirty="0" err="1"/>
              <a:t>займає</a:t>
            </a:r>
            <a:r>
              <a:rPr lang="ru-RU" dirty="0"/>
              <a:t> велика галерея (</a:t>
            </a:r>
            <a:r>
              <a:rPr lang="ru-RU" dirty="0" err="1"/>
              <a:t>Дзеркальна</a:t>
            </a:r>
            <a:r>
              <a:rPr lang="ru-RU" dirty="0"/>
              <a:t> </a:t>
            </a:r>
            <a:r>
              <a:rPr lang="ru-RU" dirty="0" smtClean="0"/>
              <a:t>галерея</a:t>
            </a:r>
            <a:r>
              <a:rPr lang="en-US" dirty="0" smtClean="0"/>
              <a:t>(578</a:t>
            </a:r>
            <a:r>
              <a:rPr lang="uk-UA" dirty="0" smtClean="0"/>
              <a:t> </a:t>
            </a:r>
            <a:r>
              <a:rPr lang="uk-UA" dirty="0" err="1" smtClean="0"/>
              <a:t>зеркал</a:t>
            </a:r>
            <a:r>
              <a:rPr lang="uk-UA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, </a:t>
            </a:r>
            <a:r>
              <a:rPr lang="ru-RU" dirty="0"/>
              <a:t>Галерея Людовика </a:t>
            </a:r>
            <a:r>
              <a:rPr lang="en-US" dirty="0"/>
              <a:t>XIV), </a:t>
            </a:r>
            <a:r>
              <a:rPr lang="ru-RU" dirty="0"/>
              <a:t>яка </a:t>
            </a:r>
            <a:r>
              <a:rPr lang="ru-RU" dirty="0" err="1"/>
              <a:t>своїми</a:t>
            </a:r>
            <a:r>
              <a:rPr lang="ru-RU" dirty="0"/>
              <a:t> картинами, </a:t>
            </a:r>
            <a:r>
              <a:rPr lang="ru-RU" dirty="0" err="1"/>
              <a:t>дзеркалами</a:t>
            </a:r>
            <a:r>
              <a:rPr lang="ru-RU" dirty="0"/>
              <a:t> й колонами </a:t>
            </a:r>
            <a:r>
              <a:rPr lang="ru-RU" dirty="0" err="1"/>
              <a:t>справляє</a:t>
            </a:r>
            <a:r>
              <a:rPr lang="ru-RU" dirty="0"/>
              <a:t> </a:t>
            </a:r>
            <a:r>
              <a:rPr lang="ru-RU" dirty="0" err="1"/>
              <a:t>приголомшливе</a:t>
            </a:r>
            <a:r>
              <a:rPr lang="ru-RU" dirty="0"/>
              <a:t> </a:t>
            </a:r>
            <a:r>
              <a:rPr lang="ru-RU" dirty="0" err="1"/>
              <a:t>враження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4" y="2996952"/>
            <a:ext cx="7802003" cy="3070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</TotalTime>
  <Words>310</Words>
  <Application>Microsoft Office PowerPoint</Application>
  <PresentationFormat>Екран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Бумажная</vt:lpstr>
      <vt:lpstr>Версальський палац за часів правління Людовика XIV</vt:lpstr>
      <vt:lpstr>Версальський палац - це ціле унікальне містечко, гордість всіх французів, історичний пам'ятник величі витонченого французького шику, розкоші, неповторною по витонченості французьких королів.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У 1979 році Версальський палац і парк включено до списку всесвітньої культурної спадщини ЮНЕСКО.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Версальський палац за часів правління Людовика XIV</dc:title>
  <dc:creator>User</dc:creator>
  <cp:lastModifiedBy>Admin</cp:lastModifiedBy>
  <cp:revision>7</cp:revision>
  <dcterms:created xsi:type="dcterms:W3CDTF">2013-02-25T20:50:53Z</dcterms:created>
  <dcterms:modified xsi:type="dcterms:W3CDTF">2013-02-26T08:50:08Z</dcterms:modified>
</cp:coreProperties>
</file>