
<file path=[Content_Types].xml><?xml version="1.0" encoding="utf-8"?>
<Types xmlns="http://schemas.openxmlformats.org/package/2006/content-types">
  <Override ContentType="application/vnd.openxmlformats-officedocument.presentationml.slideMaster+xml" PartName="/ppt/slideMasters/slideMaster3.xml"/>
  <Override ContentType="application/vnd.openxmlformats-officedocument.presentationml.slide+xml" PartName="/ppt/slides/slide29.xml"/>
  <Override ContentType="application/vnd.openxmlformats-officedocument.presentationml.slideLayout+xml" PartName="/ppt/slideLayouts/slideLayout39.xml"/>
  <Override ContentType="application/vnd.openxmlformats-officedocument.theme+xml" PartName="/ppt/theme/theme5.xml"/>
  <Override ContentType="application/vnd.openxmlformats-officedocument.presentationml.notesSlide+xml" PartName="/ppt/notesSlides/notesSlide2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46.xml"/>
  <Override ContentType="application/vnd.openxmlformats-officedocument.presentationml.slide+xml" PartName="/ppt/slides/slide25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53.xml"/>
  <Default ContentType="application/xml" Extension="xml"/>
  <Override ContentType="application/vnd.openxmlformats-officedocument.presentationml.slide+xml" PartName="/ppt/slides/slide14.xml"/>
  <Override ContentType="application/vnd.openxmlformats-officedocument.presentationml.slide+xml" PartName="/ppt/slides/slide32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42.xml"/>
  <Override ContentType="application/vnd.openxmlformats-officedocument.presentationml.slide+xml" PartName="/ppt/slides/slide10.xml"/>
  <Override ContentType="application/vnd.openxmlformats-officedocument.presentationml.slide+xml" PartName="/ppt/slides/slide12.xml"/>
  <Override ContentType="application/vnd.openxmlformats-officedocument.presentationml.slide+xml" PartName="/ppt/slides/slide21.xml"/>
  <Override ContentType="application/vnd.openxmlformats-officedocument.presentationml.slide+xml" PartName="/ppt/slides/slide3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40.xml"/>
  <Override ContentType="application/vnd.openxmlformats-officedocument.presentationml.slideMaster+xml" PartName="/ppt/slideMasters/slideMaster4.xml"/>
  <Override ContentType="application/vnd.openxmlformats-officedocument.presentationml.slide+xml" PartName="/ppt/slides/slide7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officedocument.theme+xml" PartName="/ppt/theme/theme6.xml"/>
  <Override ContentType="application/vnd.openxmlformats-officedocument.presentationml.notesSlide+xml" PartName="/ppt/notesSlides/notesSlide5.xml"/>
  <Override ContentType="application/vnd.openxmlformats-officedocument.presentationml.slideMaster+xml" PartName="/ppt/slideMasters/slideMaster2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+xml" PartName="/ppt/slides/slide28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38.xml"/>
  <Override ContentType="application/vnd.openxmlformats-officedocument.theme+xml" PartName="/ppt/theme/theme4.xml"/>
  <Override ContentType="application/vnd.openxmlformats-officedocument.presentationml.slideLayout+xml" PartName="/ppt/slideLayouts/slideLayout49.xml"/>
  <Override ContentType="application/vnd.openxmlformats-officedocument.presentationml.notesSlide+xml" PartName="/ppt/notesSlides/notesSlide1.xml"/>
  <Default ContentType="image/png" Extension="png"/>
  <Override ContentType="application/vnd.openxmlformats-officedocument.presentationml.notesSlide+xml" PartName="/ppt/notesSlides/notesSlide3.xml"/>
  <Override ContentType="application/vnd.openxmlformats-officedocument.presentationml.slide+xml" PartName="/ppt/slides/slide3.xml"/>
  <Override ContentType="application/vnd.openxmlformats-officedocument.presentationml.slide+xml" PartName="/ppt/slides/slide17.xml"/>
  <Override ContentType="application/vnd.openxmlformats-officedocument.presentationml.slide+xml" PartName="/ppt/slides/slide26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theme+xml" PartName="/ppt/theme/theme2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47.xml"/>
  <Override ContentType="application/vnd.openxmlformats-officedocument.presentationml.slide+xml" PartName="/ppt/slides/slide1.xml"/>
  <Override ContentType="application/vnd.openxmlformats-officedocument.presentationml.slide+xml" PartName="/ppt/slides/slide15.xml"/>
  <Override ContentType="application/vnd.openxmlformats-officedocument.presentationml.slide+xml" PartName="/ppt/slides/slide2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16.xml"/>
  <Default ContentType="image/jpeg" Extension="jpeg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54.xml"/>
  <Default ContentType="image/x-emf" Extension="emf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22.xml"/>
  <Override ContentType="application/vnd.openxmlformats-officedocument.presentationml.slide+xml" PartName="/ppt/slides/slide3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32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52.xml"/>
  <Override ContentType="application/vnd.openxmlformats-officedocument.extended-properties+xml" PartName="/docProps/app.xml"/>
  <Override ContentType="application/vnd.openxmlformats-officedocument.presentationml.slide+xml" PartName="/ppt/slides/slide11.xml"/>
  <Override ContentType="application/vnd.openxmlformats-officedocument.presentationml.slide+xml" PartName="/ppt/slides/slide20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0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slideMaster+xml" PartName="/ppt/slideMasters/slideMaster5.xml"/>
  <Override ContentType="application/vnd.openxmlformats-officedocument.presentationml.slide+xml" PartName="/ppt/slides/slide8.xml"/>
  <Override ContentType="application/vnd.openxmlformats-officedocument.presentationml.notesSlide+xml" PartName="/ppt/notesSlides/notesSlide4.xml"/>
  <Override ContentType="application/vnd.openxmlformats-package.core-properties+xml" PartName="/docProps/core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7.xml"/>
  <Override ContentType="application/vnd.openxmlformats-officedocument.presentationml.slideLayout+xml" PartName="/ppt/slideLayouts/slideLayout4.xml"/>
  <Override ContentType="application/vnd.openxmlformats-officedocument.theme+xml" PartName="/ppt/theme/theme3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55.xml"/>
  <Override ContentType="application/vnd.openxmlformats-officedocument.presentationml.slide+xml" PartName="/ppt/slides/slide2.xml"/>
  <Override ContentType="application/vnd.openxmlformats-officedocument.presentationml.slide+xml" PartName="/ppt/slides/slide16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44.xml"/>
  <Default ContentType="application/vnd.openxmlformats-package.relationships+xml" Extension="rels"/>
  <Override ContentType="application/vnd.openxmlformats-officedocument.presentationml.slide+xml" PartName="/ppt/slides/slide23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51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708" r:id="rId5"/>
  </p:sldMasterIdLst>
  <p:notesMasterIdLst>
    <p:notesMasterId r:id="rId38"/>
  </p:notesMasterIdLst>
  <p:sldIdLst>
    <p:sldId id="286" r:id="rId6"/>
    <p:sldId id="256" r:id="rId7"/>
    <p:sldId id="257" r:id="rId8"/>
    <p:sldId id="258" r:id="rId9"/>
    <p:sldId id="292" r:id="rId10"/>
    <p:sldId id="260" r:id="rId11"/>
    <p:sldId id="261" r:id="rId12"/>
    <p:sldId id="262" r:id="rId13"/>
    <p:sldId id="263" r:id="rId14"/>
    <p:sldId id="264" r:id="rId15"/>
    <p:sldId id="265" r:id="rId16"/>
    <p:sldId id="288" r:id="rId17"/>
    <p:sldId id="267" r:id="rId18"/>
    <p:sldId id="268" r:id="rId19"/>
    <p:sldId id="269" r:id="rId20"/>
    <p:sldId id="270" r:id="rId21"/>
    <p:sldId id="271" r:id="rId22"/>
    <p:sldId id="272" r:id="rId23"/>
    <p:sldId id="289" r:id="rId24"/>
    <p:sldId id="273" r:id="rId25"/>
    <p:sldId id="274" r:id="rId26"/>
    <p:sldId id="275" r:id="rId27"/>
    <p:sldId id="276" r:id="rId28"/>
    <p:sldId id="291" r:id="rId29"/>
    <p:sldId id="277" r:id="rId30"/>
    <p:sldId id="290" r:id="rId31"/>
    <p:sldId id="280" r:id="rId32"/>
    <p:sldId id="281" r:id="rId33"/>
    <p:sldId id="282" r:id="rId34"/>
    <p:sldId id="283" r:id="rId35"/>
    <p:sldId id="284" r:id="rId36"/>
    <p:sldId id="285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C724E4-34D6-4DFA-A752-B36D74FC9BF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E0B60A-5EFB-4111-B143-268D44EE30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0B60A-5EFB-4111-B143-268D44EE300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0B60A-5EFB-4111-B143-268D44EE3006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0B60A-5EFB-4111-B143-268D44EE3006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0B60A-5EFB-4111-B143-268D44EE3006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0B60A-5EFB-4111-B143-268D44EE3006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7E24-E96C-4F1D-94DD-45150D194E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2FE82-D3E4-4DB9-BDFD-929D78954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7E24-E96C-4F1D-94DD-45150D194E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2FE82-D3E4-4DB9-BDFD-929D78954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7E24-E96C-4F1D-94DD-45150D194E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2FE82-D3E4-4DB9-BDFD-929D78954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7E24-E96C-4F1D-94DD-45150D194E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48B2FE82-D3E4-4DB9-BDFD-929D789547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7E24-E96C-4F1D-94DD-45150D194E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2FE82-D3E4-4DB9-BDFD-929D789547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7E24-E96C-4F1D-94DD-45150D194E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8B2FE82-D3E4-4DB9-BDFD-929D78954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7E24-E96C-4F1D-94DD-45150D194E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2FE82-D3E4-4DB9-BDFD-929D789547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7E24-E96C-4F1D-94DD-45150D194E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2FE82-D3E4-4DB9-BDFD-929D789547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7E24-E96C-4F1D-94DD-45150D194E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2FE82-D3E4-4DB9-BDFD-929D78954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7E24-E96C-4F1D-94DD-45150D194E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2FE82-D3E4-4DB9-BDFD-929D78954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7E24-E96C-4F1D-94DD-45150D194E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2FE82-D3E4-4DB9-BDFD-929D789547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7E24-E96C-4F1D-94DD-45150D194E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2FE82-D3E4-4DB9-BDFD-929D78954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7E24-E96C-4F1D-94DD-45150D194E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8B2FE82-D3E4-4DB9-BDFD-929D789547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7E24-E96C-4F1D-94DD-45150D194E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2FE82-D3E4-4DB9-BDFD-929D78954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7E24-E96C-4F1D-94DD-45150D194E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2FE82-D3E4-4DB9-BDFD-929D78954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7E24-E96C-4F1D-94DD-45150D194E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8B2FE82-D3E4-4DB9-BDFD-929D789547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06E7E24-E96C-4F1D-94DD-45150D194E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8B2FE82-D3E4-4DB9-BDFD-929D789547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7E24-E96C-4F1D-94DD-45150D194E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2FE82-D3E4-4DB9-BDFD-929D789547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7E24-E96C-4F1D-94DD-45150D194E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2FE82-D3E4-4DB9-BDFD-929D789547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2FE82-D3E4-4DB9-BDFD-929D789547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7E24-E96C-4F1D-94DD-45150D194E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7E24-E96C-4F1D-94DD-45150D194E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2FE82-D3E4-4DB9-BDFD-929D789547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7E24-E96C-4F1D-94DD-45150D194E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2FE82-D3E4-4DB9-BDFD-929D78954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7E24-E96C-4F1D-94DD-45150D194E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2FE82-D3E4-4DB9-BDFD-929D78954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06E7E24-E96C-4F1D-94DD-45150D194E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8B2FE82-D3E4-4DB9-BDFD-929D789547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7E24-E96C-4F1D-94DD-45150D194E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8B2FE82-D3E4-4DB9-BDFD-929D789547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7E24-E96C-4F1D-94DD-45150D194E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2FE82-D3E4-4DB9-BDFD-929D78954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7E24-E96C-4F1D-94DD-45150D194E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2FE82-D3E4-4DB9-BDFD-929D78954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6E7E24-E96C-4F1D-94DD-45150D194E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B2FE82-D3E4-4DB9-BDFD-929D789547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6E7E24-E96C-4F1D-94DD-45150D194E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B2FE82-D3E4-4DB9-BDFD-929D78954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6E7E24-E96C-4F1D-94DD-45150D194E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B2FE82-D3E4-4DB9-BDFD-929D789547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6E7E24-E96C-4F1D-94DD-45150D194E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B2FE82-D3E4-4DB9-BDFD-929D78954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6E7E24-E96C-4F1D-94DD-45150D194E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B2FE82-D3E4-4DB9-BDFD-929D78954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6E7E24-E96C-4F1D-94DD-45150D194E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B2FE82-D3E4-4DB9-BDFD-929D78954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7E24-E96C-4F1D-94DD-45150D194E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2FE82-D3E4-4DB9-BDFD-929D78954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6E7E24-E96C-4F1D-94DD-45150D194E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B2FE82-D3E4-4DB9-BDFD-929D789547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6E7E24-E96C-4F1D-94DD-45150D194E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B2FE82-D3E4-4DB9-BDFD-929D78954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6E7E24-E96C-4F1D-94DD-45150D194E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B2FE82-D3E4-4DB9-BDFD-929D789547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6E7E24-E96C-4F1D-94DD-45150D194E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B2FE82-D3E4-4DB9-BDFD-929D78954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6E7E24-E96C-4F1D-94DD-45150D194E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B2FE82-D3E4-4DB9-BDFD-929D78954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06E7E24-E96C-4F1D-94DD-45150D194E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8B2FE82-D3E4-4DB9-BDFD-929D78954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6E7E24-E96C-4F1D-94DD-45150D194E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B2FE82-D3E4-4DB9-BDFD-929D78954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06E7E24-E96C-4F1D-94DD-45150D194E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48B2FE82-D3E4-4DB9-BDFD-929D78954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6E7E24-E96C-4F1D-94DD-45150D194E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B2FE82-D3E4-4DB9-BDFD-929D78954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6E7E24-E96C-4F1D-94DD-45150D194E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B2FE82-D3E4-4DB9-BDFD-929D78954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7E24-E96C-4F1D-94DD-45150D194E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2FE82-D3E4-4DB9-BDFD-929D78954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6E7E24-E96C-4F1D-94DD-45150D194E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B2FE82-D3E4-4DB9-BDFD-929D78954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06E7E24-E96C-4F1D-94DD-45150D194E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B2FE82-D3E4-4DB9-BDFD-929D78954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6E7E24-E96C-4F1D-94DD-45150D194E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B2FE82-D3E4-4DB9-BDFD-929D78954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6E7E24-E96C-4F1D-94DD-45150D194E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B2FE82-D3E4-4DB9-BDFD-929D789547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6E7E24-E96C-4F1D-94DD-45150D194E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B2FE82-D3E4-4DB9-BDFD-929D78954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06E7E24-E96C-4F1D-94DD-45150D194E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8B2FE82-D3E4-4DB9-BDFD-929D78954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7E24-E96C-4F1D-94DD-45150D194E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2FE82-D3E4-4DB9-BDFD-929D78954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7E24-E96C-4F1D-94DD-45150D194E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2FE82-D3E4-4DB9-BDFD-929D78954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7E24-E96C-4F1D-94DD-45150D194E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2FE82-D3E4-4DB9-BDFD-929D78954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7E24-E96C-4F1D-94DD-45150D194E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2FE82-D3E4-4DB9-BDFD-929D78954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6E7E24-E96C-4F1D-94DD-45150D194E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B2FE82-D3E4-4DB9-BDFD-929D78954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06E7E24-E96C-4F1D-94DD-45150D194E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48B2FE82-D3E4-4DB9-BDFD-929D78954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06E7E24-E96C-4F1D-94DD-45150D194E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8B2FE82-D3E4-4DB9-BDFD-929D789547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06E7E24-E96C-4F1D-94DD-45150D194E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8B2FE82-D3E4-4DB9-BDFD-929D789547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06E7E24-E96C-4F1D-94DD-45150D194E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8B2FE82-D3E4-4DB9-BDFD-929D78954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2" Target="../media/image12.jpeg" Type="http://schemas.openxmlformats.org/officeDocument/2006/relationships/image"/><Relationship Id="rId1" Target="../slideLayouts/slideLayout14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2" Target="../media/image13.jpeg" Type="http://schemas.openxmlformats.org/officeDocument/2006/relationships/image"/><Relationship Id="rId1" Target="../slideLayouts/slideLayout14.xml" Type="http://schemas.openxmlformats.org/officeDocument/2006/relationships/slideLayout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 ?><Relationships xmlns="http://schemas.openxmlformats.org/package/2006/relationships"><Relationship Id="rId2" Target="../media/image15.jpeg" Type="http://schemas.openxmlformats.org/officeDocument/2006/relationships/image"/><Relationship Id="rId1" Target="../slideLayouts/slideLayout24.xml" Type="http://schemas.openxmlformats.org/officeDocument/2006/relationships/slideLayout"/></Relationships>
</file>

<file path=ppt/slides/_rels/slide17.xml.rels><?xml version="1.0" encoding="UTF-8" standalone="yes" ?><Relationships xmlns="http://schemas.openxmlformats.org/package/2006/relationships"><Relationship Id="rId2" Target="../media/image16.jpeg" Type="http://schemas.openxmlformats.org/officeDocument/2006/relationships/image"/><Relationship Id="rId1" Target="../slideLayouts/slideLayout24.xml" Type="http://schemas.openxmlformats.org/officeDocument/2006/relationships/slideLayout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35.xml"/></Relationships>
</file>

<file path=ppt/slides/_rels/slide21.xml.rels><?xml version="1.0" encoding="UTF-8" standalone="yes" ?><Relationships xmlns="http://schemas.openxmlformats.org/package/2006/relationships"><Relationship Id="rId8" Target="../media/image23.jpeg" Type="http://schemas.openxmlformats.org/officeDocument/2006/relationships/image"/><Relationship Id="rId3" Target="../media/image18.png" Type="http://schemas.openxmlformats.org/officeDocument/2006/relationships/image"/><Relationship Id="rId7" Target="../media/image22.png" Type="http://schemas.openxmlformats.org/officeDocument/2006/relationships/image"/><Relationship Id="rId2" Target="../notesSlides/notesSlide5.xml" Type="http://schemas.openxmlformats.org/officeDocument/2006/relationships/notesSlide"/><Relationship Id="rId1" Target="../slideLayouts/slideLayout35.xml" Type="http://schemas.openxmlformats.org/officeDocument/2006/relationships/slideLayout"/><Relationship Id="rId6" Target="../media/image21.png" Type="http://schemas.openxmlformats.org/officeDocument/2006/relationships/image"/><Relationship Id="rId11" Target="../media/image26.png" Type="http://schemas.openxmlformats.org/officeDocument/2006/relationships/image"/><Relationship Id="rId5" Target="../media/image20.png" Type="http://schemas.openxmlformats.org/officeDocument/2006/relationships/image"/><Relationship Id="rId10" Target="../media/image25.png" Type="http://schemas.openxmlformats.org/officeDocument/2006/relationships/image"/><Relationship Id="rId4" Target="../media/image19.png" Type="http://schemas.openxmlformats.org/officeDocument/2006/relationships/image"/><Relationship Id="rId9" Target="../media/image24.png" Type="http://schemas.openxmlformats.org/officeDocument/2006/relationships/image"/></Relationships>
</file>

<file path=ppt/slides/_rels/slide22.xml.rels><?xml version="1.0" encoding="UTF-8" standalone="yes" ?><Relationships xmlns="http://schemas.openxmlformats.org/package/2006/relationships"><Relationship Id="rId8" Target="../media/image23.jpeg" Type="http://schemas.openxmlformats.org/officeDocument/2006/relationships/image"/><Relationship Id="rId3" Target="../media/image28.jpeg" Type="http://schemas.openxmlformats.org/officeDocument/2006/relationships/image"/><Relationship Id="rId7" Target="../media/image21.png" Type="http://schemas.openxmlformats.org/officeDocument/2006/relationships/image"/><Relationship Id="rId2" Target="../media/image27.png" Type="http://schemas.openxmlformats.org/officeDocument/2006/relationships/image"/><Relationship Id="rId1" Target="../slideLayouts/slideLayout35.xml" Type="http://schemas.openxmlformats.org/officeDocument/2006/relationships/slideLayout"/><Relationship Id="rId6" Target="../media/image20.png" Type="http://schemas.openxmlformats.org/officeDocument/2006/relationships/image"/><Relationship Id="rId11" Target="../media/image29.png" Type="http://schemas.openxmlformats.org/officeDocument/2006/relationships/image"/><Relationship Id="rId5" Target="../media/image19.png" Type="http://schemas.openxmlformats.org/officeDocument/2006/relationships/image"/><Relationship Id="rId10" Target="../media/image24.png" Type="http://schemas.openxmlformats.org/officeDocument/2006/relationships/image"/><Relationship Id="rId4" Target="../media/image26.png" Type="http://schemas.openxmlformats.org/officeDocument/2006/relationships/image"/><Relationship Id="rId9" Target="../media/image25.png" Type="http://schemas.openxmlformats.org/officeDocument/2006/relationships/image"/></Relationships>
</file>

<file path=ppt/slides/_rels/slide23.xml.rels><?xml version="1.0" encoding="UTF-8" standalone="yes" ?><Relationships xmlns="http://schemas.openxmlformats.org/package/2006/relationships"><Relationship Id="rId2" Target="../media/image30.jpeg" Type="http://schemas.openxmlformats.org/officeDocument/2006/relationships/image"/><Relationship Id="rId1" Target="../slideLayouts/slideLayout35.xml" Type="http://schemas.openxmlformats.org/officeDocument/2006/relationships/slideLayout"/></Relationships>
</file>

<file path=ppt/slides/_rels/slide24.xml.rels><?xml version="1.0" encoding="UTF-8" standalone="yes" ?><Relationships xmlns="http://schemas.openxmlformats.org/package/2006/relationships"><Relationship Id="rId3" Target="../media/image32.jpeg" Type="http://schemas.openxmlformats.org/officeDocument/2006/relationships/image"/><Relationship Id="rId2" Target="../media/image31.jpeg" Type="http://schemas.openxmlformats.org/officeDocument/2006/relationships/image"/><Relationship Id="rId1" Target="../slideLayouts/slideLayout35.xml" Type="http://schemas.openxmlformats.org/officeDocument/2006/relationships/slideLayout"/></Relationships>
</file>

<file path=ppt/slides/_rels/slide25.xml.rels><?xml version="1.0" encoding="UTF-8" standalone="yes" ?><Relationships xmlns="http://schemas.openxmlformats.org/package/2006/relationships"><Relationship Id="rId2" Target="../media/image33.jpeg" Type="http://schemas.openxmlformats.org/officeDocument/2006/relationships/image"/><Relationship Id="rId1" Target="../slideLayouts/slideLayout35.xml" Type="http://schemas.openxmlformats.org/officeDocument/2006/relationships/slideLayout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5.xml"/></Relationships>
</file>

<file path=ppt/slides/_rels/slide29.xml.rels><?xml version="1.0" encoding="UTF-8" standalone="yes" ?><Relationships xmlns="http://schemas.openxmlformats.org/package/2006/relationships"><Relationship Id="rId8" Target="../media/image37.jpeg" Type="http://schemas.openxmlformats.org/officeDocument/2006/relationships/image"/><Relationship Id="rId3" Target="../media/image26.png" Type="http://schemas.openxmlformats.org/officeDocument/2006/relationships/image"/><Relationship Id="rId7" Target="../media/image25.png" Type="http://schemas.openxmlformats.org/officeDocument/2006/relationships/image"/><Relationship Id="rId2" Target="../media/image18.png" Type="http://schemas.openxmlformats.org/officeDocument/2006/relationships/image"/><Relationship Id="rId1" Target="../slideLayouts/slideLayout48.xml" Type="http://schemas.openxmlformats.org/officeDocument/2006/relationships/slideLayout"/><Relationship Id="rId6" Target="../media/image36.png" Type="http://schemas.openxmlformats.org/officeDocument/2006/relationships/image"/><Relationship Id="rId5" Target="../media/image19.png" Type="http://schemas.openxmlformats.org/officeDocument/2006/relationships/image"/><Relationship Id="rId4" Target="../media/image35.png" Type="http://schemas.openxmlformats.org/officeDocument/2006/relationships/image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 ?><Relationships xmlns="http://schemas.openxmlformats.org/package/2006/relationships"><Relationship Id="rId2" Target="../media/image9.jpeg" Type="http://schemas.openxmlformats.org/officeDocument/2006/relationships/image"/><Relationship Id="rId1" Target="../slideLayouts/slideLayout14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2" Target="../media/image10.jpeg" Type="http://schemas.openxmlformats.org/officeDocument/2006/relationships/image"/><Relationship Id="rId1" Target="../slideLayouts/slideLayout14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2" Target="../media/image11.jpeg" Type="http://schemas.openxmlformats.org/officeDocument/2006/relationships/image"/><Relationship Id="rId1" Target="../slideLayouts/slideLayout14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uk-UA" sz="5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Генуезька, Гаазька, </a:t>
            </a:r>
            <a:r>
              <a:rPr lang="uk-UA" sz="54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Лозанська</a:t>
            </a:r>
            <a:r>
              <a:rPr lang="uk-UA" sz="5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та Локарнська конференції:  </a:t>
            </a:r>
            <a:br>
              <a:rPr lang="uk-UA" sz="5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5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погляд через століття</a:t>
            </a:r>
            <a:endParaRPr lang="ru-RU" sz="5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5482361"/>
            <a:ext cx="885698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Члени </a:t>
            </a:r>
            <a:r>
              <a:rPr lang="ru-RU" sz="20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радянської</a:t>
            </a: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sz="20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делегації</a:t>
            </a: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на </a:t>
            </a:r>
            <a:r>
              <a:rPr lang="ru-RU" sz="20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конференції</a:t>
            </a: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в </a:t>
            </a:r>
            <a:r>
              <a:rPr lang="ru-RU" sz="20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Генуї</a:t>
            </a: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Максим Литвинов, Вацлав </a:t>
            </a:r>
            <a:r>
              <a:rPr lang="ru-RU" sz="20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Воровський</a:t>
            </a: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, С. </a:t>
            </a:r>
            <a:r>
              <a:rPr lang="ru-RU" sz="20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Пилявський</a:t>
            </a: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і </a:t>
            </a:r>
            <a:r>
              <a:rPr lang="ru-RU" sz="20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Леонід</a:t>
            </a: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sz="20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Красін</a:t>
            </a: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дивом </a:t>
            </a:r>
            <a:r>
              <a:rPr lang="ru-RU" sz="20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уникнули</a:t>
            </a: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куль </a:t>
            </a:r>
            <a:r>
              <a:rPr lang="ru-RU" sz="20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терористів</a:t>
            </a: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.</a:t>
            </a:r>
            <a:endParaRPr lang="ru-RU" sz="2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5108" y="260658"/>
            <a:ext cx="6470406" cy="4998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27112875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09896" y="5482361"/>
            <a:ext cx="78168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Члени і </a:t>
            </a:r>
            <a:r>
              <a:rPr lang="ru-RU" sz="28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співробітники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sz="28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делегації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РРФСР на </a:t>
            </a:r>
            <a:r>
              <a:rPr lang="ru-RU" sz="28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Генуезькій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sz="28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конференції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.</a:t>
            </a:r>
            <a:endParaRPr lang="ru-RU" sz="2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600" y="262930"/>
            <a:ext cx="7835140" cy="51102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87773480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uk-UA" sz="5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Міжнародні конференції 20-их рр. ХХ ст.</a:t>
            </a:r>
            <a:endParaRPr lang="ru-RU" sz="5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3214686"/>
            <a:ext cx="7058052" cy="2424114"/>
          </a:xfrm>
        </p:spPr>
        <p:txBody>
          <a:bodyPr>
            <a:normAutofit fontScale="62500" lnSpcReduction="20000"/>
          </a:bodyPr>
          <a:lstStyle/>
          <a:p>
            <a:r>
              <a:rPr lang="ru-RU" sz="9600" dirty="0" smtClean="0">
                <a:solidFill>
                  <a:srgbClr val="002060"/>
                </a:solidFill>
              </a:rPr>
              <a:t>15 </a:t>
            </a:r>
            <a:r>
              <a:rPr lang="ru-RU" sz="9600" dirty="0" err="1">
                <a:solidFill>
                  <a:srgbClr val="002060"/>
                </a:solidFill>
              </a:rPr>
              <a:t>червня</a:t>
            </a:r>
            <a:r>
              <a:rPr lang="ru-RU" sz="9600" dirty="0">
                <a:solidFill>
                  <a:srgbClr val="002060"/>
                </a:solidFill>
              </a:rPr>
              <a:t> </a:t>
            </a:r>
            <a:r>
              <a:rPr lang="en-US" sz="9600" dirty="0" smtClean="0">
                <a:solidFill>
                  <a:srgbClr val="002060"/>
                </a:solidFill>
              </a:rPr>
              <a:t>–</a:t>
            </a:r>
            <a:r>
              <a:rPr lang="ru-RU" sz="9600" dirty="0" smtClean="0">
                <a:solidFill>
                  <a:srgbClr val="002060"/>
                </a:solidFill>
              </a:rPr>
              <a:t> </a:t>
            </a:r>
            <a:endParaRPr lang="en-US" sz="9600" dirty="0" smtClean="0">
              <a:solidFill>
                <a:srgbClr val="002060"/>
              </a:solidFill>
            </a:endParaRPr>
          </a:p>
          <a:p>
            <a:r>
              <a:rPr lang="ru-RU" sz="9600" dirty="0" smtClean="0">
                <a:solidFill>
                  <a:srgbClr val="002060"/>
                </a:solidFill>
              </a:rPr>
              <a:t>2</a:t>
            </a:r>
            <a:r>
              <a:rPr lang="en-US" sz="9600" dirty="0" smtClean="0">
                <a:solidFill>
                  <a:srgbClr val="002060"/>
                </a:solidFill>
              </a:rPr>
              <a:t>0</a:t>
            </a:r>
            <a:r>
              <a:rPr lang="ru-RU" sz="9600" dirty="0" smtClean="0">
                <a:solidFill>
                  <a:srgbClr val="002060"/>
                </a:solidFill>
              </a:rPr>
              <a:t> </a:t>
            </a:r>
            <a:r>
              <a:rPr lang="ru-RU" sz="9600" dirty="0" err="1">
                <a:solidFill>
                  <a:srgbClr val="002060"/>
                </a:solidFill>
              </a:rPr>
              <a:t>липня</a:t>
            </a:r>
            <a:r>
              <a:rPr lang="ru-RU" sz="9600" dirty="0">
                <a:solidFill>
                  <a:srgbClr val="002060"/>
                </a:solidFill>
              </a:rPr>
              <a:t> </a:t>
            </a:r>
            <a:r>
              <a:rPr lang="ru-RU" sz="9600" dirty="0" smtClean="0">
                <a:solidFill>
                  <a:srgbClr val="002060"/>
                </a:solidFill>
              </a:rPr>
              <a:t>1922 </a:t>
            </a:r>
            <a:r>
              <a:rPr lang="ru-RU" sz="9600" dirty="0">
                <a:solidFill>
                  <a:srgbClr val="002060"/>
                </a:solidFill>
              </a:rPr>
              <a:t>року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714357"/>
            <a:ext cx="7772400" cy="2643206"/>
          </a:xfrm>
        </p:spPr>
        <p:txBody>
          <a:bodyPr>
            <a:noAutofit/>
          </a:bodyPr>
          <a:lstStyle/>
          <a:p>
            <a:r>
              <a:rPr lang="ru-RU" sz="6600" dirty="0" err="1">
                <a:solidFill>
                  <a:srgbClr val="FF0000"/>
                </a:solidFill>
              </a:rPr>
              <a:t>Гаазька</a:t>
            </a:r>
            <a:r>
              <a:rPr lang="ru-RU" sz="6600" dirty="0">
                <a:solidFill>
                  <a:srgbClr val="FF0000"/>
                </a:solidFill>
              </a:rPr>
              <a:t> </a:t>
            </a:r>
            <a:r>
              <a:rPr lang="ru-RU" sz="6600" dirty="0" err="1">
                <a:solidFill>
                  <a:srgbClr val="FF0000"/>
                </a:solidFill>
              </a:rPr>
              <a:t>конференція</a:t>
            </a:r>
            <a:r>
              <a:rPr lang="ru-RU" sz="6600" dirty="0">
                <a:solidFill>
                  <a:srgbClr val="FF0000"/>
                </a:solidFill>
              </a:rPr>
              <a:t/>
            </a:r>
            <a:br>
              <a:rPr lang="ru-RU" sz="6600" dirty="0">
                <a:solidFill>
                  <a:srgbClr val="FF0000"/>
                </a:solidFill>
              </a:rPr>
            </a:br>
            <a:endParaRPr lang="ru-RU" sz="6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-142909" y="0"/>
            <a:ext cx="9334533" cy="700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857488" y="-285776"/>
            <a:ext cx="6929486" cy="1981200"/>
          </a:xfrm>
        </p:spPr>
        <p:txBody>
          <a:bodyPr/>
          <a:lstStyle/>
          <a:p>
            <a:r>
              <a:rPr lang="ru-RU" sz="3600" dirty="0" err="1" smtClean="0"/>
              <a:t>Нідерланди</a:t>
            </a:r>
            <a:r>
              <a:rPr lang="ru-RU" sz="3600" dirty="0" smtClean="0"/>
              <a:t>, Гаага.</a:t>
            </a:r>
            <a:br>
              <a:rPr lang="ru-RU" sz="3600" dirty="0" smtClean="0"/>
            </a:br>
            <a:r>
              <a:rPr lang="ru-RU" sz="3600" dirty="0" smtClean="0"/>
              <a:t> Палац Миру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uk-UA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uk-UA" sz="4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Гаазькій конференції </a:t>
            </a:r>
            <a:endParaRPr lang="en-US" sz="48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uk-UA" sz="4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брали участь </a:t>
            </a:r>
          </a:p>
          <a:p>
            <a:pPr algn="ctr">
              <a:buNone/>
            </a:pPr>
            <a:r>
              <a:rPr lang="uk-UA" sz="4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представники </a:t>
            </a:r>
          </a:p>
          <a:p>
            <a:pPr algn="ctr">
              <a:buNone/>
            </a:pPr>
            <a:r>
              <a:rPr lang="uk-UA" sz="4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 країн</a:t>
            </a:r>
            <a:r>
              <a:rPr lang="en-US" sz="4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48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>
                <a:solidFill>
                  <a:srgbClr val="FF0000"/>
                </a:solidFill>
              </a:rPr>
              <a:t>Учасники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Засідання</a:t>
            </a: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Гаазької</a:t>
            </a: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конференції</a:t>
            </a:r>
            <a:endParaRPr lang="ru-RU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785926"/>
            <a:ext cx="6429420" cy="3965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857628"/>
            <a:ext cx="7972452" cy="3000372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		</a:t>
            </a:r>
            <a:r>
              <a:rPr lang="ru-RU" dirty="0" err="1" smtClean="0"/>
              <a:t>Радянська</a:t>
            </a:r>
            <a:r>
              <a:rPr lang="ru-RU" dirty="0" smtClean="0"/>
              <a:t> </a:t>
            </a:r>
            <a:r>
              <a:rPr lang="ru-RU" dirty="0" err="1" smtClean="0"/>
              <a:t>влада</a:t>
            </a:r>
            <a:r>
              <a:rPr lang="ru-RU" dirty="0" smtClean="0"/>
              <a:t> </a:t>
            </a:r>
            <a:r>
              <a:rPr lang="ru-RU" dirty="0" err="1" smtClean="0"/>
              <a:t>винесла</a:t>
            </a:r>
            <a:r>
              <a:rPr lang="ru-RU" dirty="0" smtClean="0"/>
              <a:t> </a:t>
            </a:r>
            <a:r>
              <a:rPr lang="ru-RU" dirty="0" err="1" smtClean="0"/>
              <a:t>пропозицію</a:t>
            </a:r>
            <a:r>
              <a:rPr lang="ru-RU" dirty="0" smtClean="0"/>
              <a:t>, за </a:t>
            </a:r>
            <a:r>
              <a:rPr lang="ru-RU" dirty="0" err="1" smtClean="0"/>
              <a:t>якою</a:t>
            </a:r>
            <a:r>
              <a:rPr lang="ru-RU" dirty="0" smtClean="0"/>
              <a:t>  уряд </a:t>
            </a:r>
            <a:r>
              <a:rPr lang="ru-RU" dirty="0" err="1" smtClean="0"/>
              <a:t>здає</a:t>
            </a:r>
            <a:r>
              <a:rPr lang="ru-RU" dirty="0" smtClean="0"/>
              <a:t> в </a:t>
            </a:r>
            <a:r>
              <a:rPr lang="ru-RU" dirty="0" err="1" smtClean="0"/>
              <a:t>оренду</a:t>
            </a:r>
            <a:r>
              <a:rPr lang="ru-RU" dirty="0" smtClean="0"/>
              <a:t> </a:t>
            </a:r>
            <a:r>
              <a:rPr lang="ru-RU" dirty="0" err="1" smtClean="0"/>
              <a:t>підприємства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отримує</a:t>
            </a:r>
            <a:r>
              <a:rPr lang="ru-RU" dirty="0" smtClean="0"/>
              <a:t> </a:t>
            </a:r>
            <a:r>
              <a:rPr lang="ru-RU" dirty="0" err="1" smtClean="0"/>
              <a:t>кредити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союзних</a:t>
            </a:r>
            <a:r>
              <a:rPr lang="ru-RU" dirty="0" smtClean="0"/>
              <a:t> держав. </a:t>
            </a:r>
            <a:r>
              <a:rPr lang="ru-RU" dirty="0" err="1" smtClean="0"/>
              <a:t>Після</a:t>
            </a:r>
            <a:r>
              <a:rPr lang="ru-RU" dirty="0" smtClean="0"/>
              <a:t> того, як </a:t>
            </a:r>
            <a:r>
              <a:rPr lang="ru-RU" dirty="0" err="1" smtClean="0"/>
              <a:t>деякі</a:t>
            </a:r>
            <a:r>
              <a:rPr lang="ru-RU" dirty="0" smtClean="0"/>
              <a:t> </a:t>
            </a:r>
            <a:r>
              <a:rPr lang="ru-RU" dirty="0" err="1" smtClean="0"/>
              <a:t>держави</a:t>
            </a:r>
            <a:r>
              <a:rPr lang="ru-RU" dirty="0" smtClean="0"/>
              <a:t> </a:t>
            </a:r>
            <a:r>
              <a:rPr lang="ru-RU" dirty="0" err="1" smtClean="0"/>
              <a:t>прийняли</a:t>
            </a:r>
            <a:r>
              <a:rPr lang="ru-RU" dirty="0" smtClean="0"/>
              <a:t> </a:t>
            </a:r>
            <a:r>
              <a:rPr lang="ru-RU" dirty="0" err="1" smtClean="0"/>
              <a:t>цю</a:t>
            </a:r>
            <a:r>
              <a:rPr lang="ru-RU" dirty="0" smtClean="0"/>
              <a:t> </a:t>
            </a:r>
            <a:r>
              <a:rPr lang="ru-RU" dirty="0" err="1" smtClean="0"/>
              <a:t>пропозицію</a:t>
            </a:r>
            <a:r>
              <a:rPr lang="ru-RU" dirty="0" smtClean="0"/>
              <a:t>, </a:t>
            </a:r>
            <a:r>
              <a:rPr lang="ru-RU" dirty="0" err="1" smtClean="0"/>
              <a:t>конференція</a:t>
            </a:r>
            <a:r>
              <a:rPr lang="ru-RU" dirty="0" smtClean="0"/>
              <a:t> </a:t>
            </a:r>
            <a:r>
              <a:rPr lang="ru-RU" dirty="0" err="1" smtClean="0"/>
              <a:t>припинила</a:t>
            </a:r>
            <a:r>
              <a:rPr lang="ru-RU" dirty="0" smtClean="0"/>
              <a:t> </a:t>
            </a:r>
            <a:r>
              <a:rPr lang="ru-RU" dirty="0" err="1" smtClean="0"/>
              <a:t>діяльність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FF0000"/>
                </a:solidFill>
              </a:rPr>
              <a:t>			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571480"/>
            <a:ext cx="6024578" cy="3185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7290" y="1571612"/>
            <a:ext cx="7406640" cy="1472184"/>
          </a:xfrm>
        </p:spPr>
        <p:txBody>
          <a:bodyPr>
            <a:noAutofit/>
          </a:bodyPr>
          <a:lstStyle/>
          <a:p>
            <a:pPr algn="ctr"/>
            <a:r>
              <a:rPr lang="uk-UA" sz="5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uk-UA" sz="5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5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uk-UA" sz="5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5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uk-UA" sz="5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5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Міжнародні конференції 20-их рр. ХХ ст.</a:t>
            </a:r>
            <a:endParaRPr lang="ru-RU" sz="5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Рабочий стол\День колегіума\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161925"/>
            <a:ext cx="9753600" cy="7181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42852"/>
            <a:ext cx="7498080" cy="480060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dirty="0" err="1" smtClean="0"/>
              <a:t>Лозаннська</a:t>
            </a:r>
            <a:r>
              <a:rPr lang="ru-RU" dirty="0" smtClean="0"/>
              <a:t> </a:t>
            </a:r>
            <a:r>
              <a:rPr lang="ru-RU" dirty="0" err="1" smtClean="0"/>
              <a:t>конференція</a:t>
            </a:r>
            <a:r>
              <a:rPr lang="ru-RU" dirty="0" smtClean="0"/>
              <a:t> </a:t>
            </a:r>
            <a:r>
              <a:rPr lang="en-US" b="1" dirty="0" smtClean="0"/>
              <a:t> </a:t>
            </a:r>
          </a:p>
          <a:p>
            <a:pPr algn="ctr">
              <a:buNone/>
            </a:pPr>
            <a:r>
              <a:rPr lang="ru-RU" dirty="0" err="1" smtClean="0"/>
              <a:t>Лозанн</a:t>
            </a:r>
            <a:r>
              <a:rPr lang="uk-UA" dirty="0" smtClean="0"/>
              <a:t>а</a:t>
            </a:r>
            <a:r>
              <a:rPr lang="ru-RU" dirty="0" smtClean="0"/>
              <a:t> (</a:t>
            </a:r>
            <a:r>
              <a:rPr lang="ru-RU" dirty="0" err="1" smtClean="0"/>
              <a:t>Швейцарія</a:t>
            </a:r>
            <a:r>
              <a:rPr lang="ru-RU" dirty="0" smtClean="0"/>
              <a:t>) </a:t>
            </a:r>
            <a:endParaRPr lang="en-US" dirty="0" smtClean="0"/>
          </a:p>
          <a:p>
            <a:pPr algn="ctr">
              <a:buNone/>
            </a:pPr>
            <a:r>
              <a:rPr lang="ru-RU" dirty="0" smtClean="0"/>
              <a:t> 20 листопада 1922 р. </a:t>
            </a:r>
            <a:r>
              <a:rPr lang="en-US" dirty="0" smtClean="0"/>
              <a:t>-</a:t>
            </a:r>
            <a:r>
              <a:rPr lang="ru-RU" dirty="0" smtClean="0"/>
              <a:t> 24 </a:t>
            </a:r>
            <a:r>
              <a:rPr lang="ru-RU" dirty="0" err="1" smtClean="0"/>
              <a:t>липня</a:t>
            </a:r>
            <a:r>
              <a:rPr lang="ru-RU" dirty="0" smtClean="0"/>
              <a:t> 1923 р.</a:t>
            </a:r>
            <a:endParaRPr lang="ru-RU" dirty="0"/>
          </a:p>
        </p:txBody>
      </p:sp>
      <p:pic>
        <p:nvPicPr>
          <p:cNvPr id="2050" name="Picture 2" descr="http://74deti.ru/media/kunena/attachments/64/image00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2500306"/>
            <a:ext cx="7786710" cy="3948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0"/>
            <a:ext cx="8215338" cy="6248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i="1" dirty="0" smtClean="0"/>
              <a:t>У </a:t>
            </a:r>
            <a:r>
              <a:rPr lang="ru-RU" sz="3600" b="1" i="1" dirty="0" err="1" smtClean="0"/>
              <a:t>роботі</a:t>
            </a:r>
            <a:r>
              <a:rPr lang="ru-RU" sz="3600" b="1" i="1" dirty="0" smtClean="0"/>
              <a:t> </a:t>
            </a:r>
            <a:r>
              <a:rPr lang="ru-RU" sz="3600" b="1" i="1" dirty="0" err="1" smtClean="0"/>
              <a:t>конференції</a:t>
            </a:r>
            <a:r>
              <a:rPr lang="ru-RU" sz="3600" b="1" i="1" dirty="0" smtClean="0"/>
              <a:t> брали участь: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США-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було</a:t>
            </a:r>
            <a:r>
              <a:rPr lang="ru-RU" dirty="0" smtClean="0"/>
              <a:t> </a:t>
            </a:r>
            <a:r>
              <a:rPr lang="ru-RU" dirty="0" err="1" smtClean="0"/>
              <a:t>представлене</a:t>
            </a:r>
            <a:r>
              <a:rPr lang="ru-RU" dirty="0" smtClean="0"/>
              <a:t> </a:t>
            </a:r>
            <a:r>
              <a:rPr lang="ru-RU" dirty="0" err="1" smtClean="0"/>
              <a:t>спостерігачем</a:t>
            </a:r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dirty="0" err="1" smtClean="0"/>
              <a:t>Великобританія</a:t>
            </a:r>
            <a:endParaRPr lang="ru-RU" dirty="0" smtClean="0"/>
          </a:p>
          <a:p>
            <a:pPr marL="596646" indent="-514350"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dirty="0" err="1" smtClean="0"/>
              <a:t>Франція</a:t>
            </a:r>
            <a:endParaRPr lang="ru-RU" dirty="0" smtClean="0"/>
          </a:p>
          <a:p>
            <a:pPr marL="596646" indent="-514350">
              <a:buFont typeface="Wingdings" pitchFamily="2" charset="2"/>
              <a:buChar char="v"/>
            </a:pPr>
            <a:r>
              <a:rPr lang="ru-RU" dirty="0" err="1" smtClean="0"/>
              <a:t>Італія</a:t>
            </a:r>
            <a:endParaRPr lang="ru-RU" dirty="0" smtClean="0"/>
          </a:p>
          <a:p>
            <a:pPr marL="596646" indent="-514350">
              <a:buFont typeface="Wingdings" pitchFamily="2" charset="2"/>
              <a:buChar char="v"/>
            </a:pPr>
            <a:r>
              <a:rPr lang="ru-RU" dirty="0" err="1" smtClean="0"/>
              <a:t>Греція</a:t>
            </a:r>
            <a:endParaRPr lang="ru-RU" dirty="0" smtClean="0"/>
          </a:p>
          <a:p>
            <a:pPr marL="596646" indent="-514350">
              <a:buFont typeface="Wingdings" pitchFamily="2" charset="2"/>
              <a:buChar char="v"/>
            </a:pPr>
            <a:r>
              <a:rPr lang="ru-RU" dirty="0" err="1" smtClean="0"/>
              <a:t>Румунія</a:t>
            </a:r>
            <a:endParaRPr lang="ru-RU" dirty="0" smtClean="0"/>
          </a:p>
          <a:p>
            <a:pPr marL="596646" indent="-514350">
              <a:buFont typeface="Wingdings" pitchFamily="2" charset="2"/>
              <a:buChar char="v"/>
            </a:pPr>
            <a:r>
              <a:rPr lang="ru-RU" dirty="0" err="1" smtClean="0"/>
              <a:t>Польща</a:t>
            </a:r>
            <a:endParaRPr lang="ru-RU" dirty="0" smtClean="0"/>
          </a:p>
          <a:p>
            <a:pPr marL="596646" indent="-514350">
              <a:buFont typeface="Wingdings" pitchFamily="2" charset="2"/>
              <a:buChar char="v"/>
            </a:pPr>
            <a:r>
              <a:rPr lang="ru-RU" dirty="0" err="1" smtClean="0"/>
              <a:t>Японія</a:t>
            </a:r>
            <a:endParaRPr lang="ru-RU" dirty="0" smtClean="0"/>
          </a:p>
          <a:p>
            <a:pPr marL="596646" indent="-514350">
              <a:buFont typeface="Wingdings" pitchFamily="2" charset="2"/>
              <a:buChar char="v"/>
            </a:pPr>
            <a:r>
              <a:rPr lang="ru-RU" dirty="0" err="1" smtClean="0"/>
              <a:t>Туреччина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&amp;Fcy;&amp;acy;&amp;jcy;&amp;lcy;:Flag of the United Kingdom.sv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1285860"/>
            <a:ext cx="857256" cy="428628"/>
          </a:xfrm>
          <a:prstGeom prst="rect">
            <a:avLst/>
          </a:prstGeom>
          <a:noFill/>
        </p:spPr>
      </p:pic>
      <p:pic>
        <p:nvPicPr>
          <p:cNvPr id="1032" name="Picture 8" descr="&amp;Pcy;&amp;rcy;&amp;acy;&amp;pcy;&amp;ocy;&amp;rcy; &amp;Iukcy;&amp;tcy;&amp;acy;&amp;lcy;&amp;iukcy;&amp;yi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2357430"/>
            <a:ext cx="785817" cy="521784"/>
          </a:xfrm>
          <a:prstGeom prst="rect">
            <a:avLst/>
          </a:prstGeom>
          <a:noFill/>
        </p:spPr>
      </p:pic>
      <p:pic>
        <p:nvPicPr>
          <p:cNvPr id="1034" name="Picture 10" descr="&amp;Pcy;&amp;rcy;&amp;acy;&amp;pcy;&amp;ocy;&amp;rcy; &amp;Gcy;&amp;rcy;&amp;iecy;&amp;tscy;&amp;iukcy;&amp;yicy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43306" y="2928934"/>
            <a:ext cx="785817" cy="521783"/>
          </a:xfrm>
          <a:prstGeom prst="rect">
            <a:avLst/>
          </a:prstGeom>
          <a:noFill/>
        </p:spPr>
      </p:pic>
      <p:pic>
        <p:nvPicPr>
          <p:cNvPr id="1036" name="Picture 12" descr="&amp;Pcy;&amp;rcy;&amp;acy;&amp;pcy;&amp;ocy;&amp;rcy; &amp;Rcy;&amp;ucy;&amp;mcy;&amp;ucy;&amp;ncy;&amp;iukcy;&amp;yicy;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57554" y="3500438"/>
            <a:ext cx="860698" cy="571504"/>
          </a:xfrm>
          <a:prstGeom prst="rect">
            <a:avLst/>
          </a:prstGeom>
          <a:noFill/>
        </p:spPr>
      </p:pic>
      <p:pic>
        <p:nvPicPr>
          <p:cNvPr id="1038" name="Picture 14" descr="&amp;Pcy;&amp;rcy;&amp;acy;&amp;pcy;&amp;ocy;&amp;rcy; &amp;YAcy;&amp;pcy;&amp;ocy;&amp;ncy;&amp;iukcy;&amp;yicy;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86116" y="4643446"/>
            <a:ext cx="860697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040" name="Picture 16" descr="&amp;Pcy;&amp;rcy;&amp;acy;&amp;pcy;&amp;ocy;&amp;rcy; &amp;Scy;&amp;SHcy;&amp;Acy;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858148" y="1285860"/>
            <a:ext cx="1047749" cy="553212"/>
          </a:xfrm>
          <a:prstGeom prst="rect">
            <a:avLst/>
          </a:prstGeom>
          <a:noFill/>
        </p:spPr>
      </p:pic>
      <p:pic>
        <p:nvPicPr>
          <p:cNvPr id="1042" name="Picture 18" descr="&amp;Pcy;&amp;rcy;&amp;acy;&amp;pcy;&amp;ocy;&amp;rcy; &amp;Tcy;&amp;ucy;&amp;rcy;&amp;iecy;&amp;chcy;&amp;chcy;&amp;icy;&amp;ncy;&amp;icy;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929059" y="5286388"/>
            <a:ext cx="860698" cy="571504"/>
          </a:xfrm>
          <a:prstGeom prst="rect">
            <a:avLst/>
          </a:prstGeom>
          <a:noFill/>
        </p:spPr>
      </p:pic>
      <p:pic>
        <p:nvPicPr>
          <p:cNvPr id="1044" name="Picture 20" descr="&amp;Pcy;&amp;rcy;&amp;acy;&amp;pcy;&amp;ocy;&amp;rcy; &amp;Pcy;&amp;ocy;&amp;lcy;&amp;softcy;&amp;shchcy;&amp;iukcy;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500562" y="4143380"/>
            <a:ext cx="928694" cy="57950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2" name="Picture 4" descr="&amp;Pcy;&amp;rcy;&amp;acy;&amp;pcy;&amp;ocy;&amp;rcy; &amp;Fcy;&amp;rcy;&amp;acy;&amp;ncy;&amp;tscy;&amp;iukcy;&amp;yicy;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500430" y="1785926"/>
            <a:ext cx="785818" cy="521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8" name="Picture 4" descr="http://upload.wikimedia.org/wikipedia/commons/9/9a/EU_location_IT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733"/>
            <a:ext cx="9144000" cy="6842267"/>
          </a:xfrm>
          <a:prstGeom prst="rect">
            <a:avLst/>
          </a:prstGeom>
          <a:noFill/>
        </p:spPr>
      </p:pic>
      <p:pic>
        <p:nvPicPr>
          <p:cNvPr id="16390" name="Picture 6" descr="&amp;Pcy;&amp;rcy;&amp;acy;&amp;pcy;&amp;ocy;&amp;rcy; &amp;Vcy;&amp;iecy;&amp;lcy;&amp;icy;&amp;kcy;&amp;ocy;&amp;bcy;&amp;rcy;&amp;icy;&amp;tcy;&amp;acy;&amp;ncy;&amp;iukcy;&amp;yi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3373295"/>
            <a:ext cx="623658" cy="314324"/>
          </a:xfrm>
          <a:prstGeom prst="rect">
            <a:avLst/>
          </a:prstGeom>
          <a:noFill/>
        </p:spPr>
      </p:pic>
      <p:pic>
        <p:nvPicPr>
          <p:cNvPr id="16392" name="Picture 8" descr="&amp;Pcy;&amp;rcy;&amp;acy;&amp;pcy;&amp;ocy;&amp;rcy; &amp;Fcy;&amp;rcy;&amp;acy;&amp;ncy;&amp;tscy;&amp;iukcy;&amp;yi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4516303"/>
            <a:ext cx="547682" cy="363661"/>
          </a:xfrm>
          <a:prstGeom prst="rect">
            <a:avLst/>
          </a:prstGeom>
          <a:noFill/>
        </p:spPr>
      </p:pic>
      <p:pic>
        <p:nvPicPr>
          <p:cNvPr id="16394" name="Picture 10" descr="&amp;Pcy;&amp;rcy;&amp;acy;&amp;pcy;&amp;ocy;&amp;rcy; &amp;Iukcy;&amp;tcy;&amp;acy;&amp;lcy;&amp;iukcy;&amp;yicy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43372" y="4587741"/>
            <a:ext cx="571504" cy="379479"/>
          </a:xfrm>
          <a:prstGeom prst="rect">
            <a:avLst/>
          </a:prstGeom>
          <a:noFill/>
        </p:spPr>
      </p:pic>
      <p:pic>
        <p:nvPicPr>
          <p:cNvPr id="16396" name="Picture 12" descr="&amp;Pcy;&amp;rcy;&amp;acy;&amp;pcy;&amp;ocy;&amp;rcy; &amp;Gcy;&amp;rcy;&amp;iecy;&amp;tscy;&amp;iukcy;&amp;yicy;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3504" y="5444997"/>
            <a:ext cx="437515" cy="290510"/>
          </a:xfrm>
          <a:prstGeom prst="rect">
            <a:avLst/>
          </a:prstGeom>
          <a:noFill/>
        </p:spPr>
      </p:pic>
      <p:cxnSp>
        <p:nvCxnSpPr>
          <p:cNvPr id="11" name="Прямая соединительная линия 10"/>
          <p:cNvCxnSpPr/>
          <p:nvPr/>
        </p:nvCxnSpPr>
        <p:spPr>
          <a:xfrm rot="5400000">
            <a:off x="2786844" y="4872699"/>
            <a:ext cx="714380" cy="1588"/>
          </a:xfrm>
          <a:prstGeom prst="line">
            <a:avLst/>
          </a:prstGeom>
          <a:ln w="22225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3858414" y="4872699"/>
            <a:ext cx="571504" cy="1588"/>
          </a:xfrm>
          <a:prstGeom prst="line">
            <a:avLst/>
          </a:prstGeom>
          <a:ln w="22225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2536811" y="3622534"/>
            <a:ext cx="642942" cy="1588"/>
          </a:xfrm>
          <a:prstGeom prst="line">
            <a:avLst/>
          </a:prstGeom>
          <a:ln w="22225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4929984" y="5658517"/>
            <a:ext cx="428628" cy="1588"/>
          </a:xfrm>
          <a:prstGeom prst="line">
            <a:avLst/>
          </a:prstGeom>
          <a:ln w="22225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4358480" y="3658253"/>
            <a:ext cx="714380" cy="1588"/>
          </a:xfrm>
          <a:prstGeom prst="line">
            <a:avLst/>
          </a:prstGeom>
          <a:ln w="22225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7858942" y="4285462"/>
            <a:ext cx="714380" cy="1588"/>
          </a:xfrm>
          <a:prstGeom prst="line">
            <a:avLst/>
          </a:prstGeom>
          <a:ln w="22225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>
            <a:off x="-142114" y="372129"/>
            <a:ext cx="714380" cy="1588"/>
          </a:xfrm>
          <a:prstGeom prst="line">
            <a:avLst/>
          </a:prstGeom>
          <a:ln w="22225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>
            <a:off x="5108579" y="4694104"/>
            <a:ext cx="642942" cy="1588"/>
          </a:xfrm>
          <a:prstGeom prst="line">
            <a:avLst/>
          </a:prstGeom>
          <a:ln w="22225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398" name="Picture 14" descr="&amp;Pcy;&amp;rcy;&amp;acy;&amp;pcy;&amp;ocy;&amp;rcy; &amp;Rcy;&amp;ucy;&amp;mcy;&amp;ucy;&amp;ncy;&amp;iukcy;&amp;yicy;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29256" y="4355897"/>
            <a:ext cx="571503" cy="379478"/>
          </a:xfrm>
          <a:prstGeom prst="rect">
            <a:avLst/>
          </a:prstGeom>
          <a:noFill/>
        </p:spPr>
      </p:pic>
      <p:pic>
        <p:nvPicPr>
          <p:cNvPr id="16402" name="Picture 18" descr="&amp;Pcy;&amp;rcy;&amp;acy;&amp;pcy;&amp;ocy;&amp;rcy; &amp;Scy;&amp;SHcy;&amp;Acy;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4282" y="15733"/>
            <a:ext cx="714380" cy="377193"/>
          </a:xfrm>
          <a:prstGeom prst="rect">
            <a:avLst/>
          </a:prstGeom>
          <a:noFill/>
        </p:spPr>
      </p:pic>
      <p:pic>
        <p:nvPicPr>
          <p:cNvPr id="31" name="Picture 20" descr="&amp;Pcy;&amp;rcy;&amp;acy;&amp;pcy;&amp;ocy;&amp;rcy; &amp;Pcy;&amp;ocy;&amp;lcy;&amp;softcy;&amp;shchcy;&amp;iukcy;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714875" y="3301857"/>
            <a:ext cx="572419" cy="3571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32" name="Picture 18" descr="&amp;Pcy;&amp;rcy;&amp;acy;&amp;pcy;&amp;ocy;&amp;rcy; &amp;Tcy;&amp;ucy;&amp;rcy;&amp;iecy;&amp;chcy;&amp;chcy;&amp;icy;&amp;ncy;&amp;icy;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215338" y="3929066"/>
            <a:ext cx="645524" cy="428628"/>
          </a:xfrm>
          <a:prstGeom prst="rect">
            <a:avLst/>
          </a:prstGeom>
          <a:noFill/>
        </p:spPr>
      </p:pic>
      <p:pic>
        <p:nvPicPr>
          <p:cNvPr id="16404" name="Picture 20" descr="&amp;Pcy;&amp;rcy;&amp;acy;&amp;pcy;&amp;ocy;&amp;rcy; &amp;SHcy;&amp;vcy;&amp;iecy;&amp;jcy;&amp;tscy;&amp;acy;&amp;rcy;&amp;iukcy;&amp;yicy;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572000" y="3801923"/>
            <a:ext cx="500066" cy="388941"/>
          </a:xfrm>
          <a:prstGeom prst="rect">
            <a:avLst/>
          </a:prstGeom>
          <a:noFill/>
        </p:spPr>
      </p:pic>
      <p:cxnSp>
        <p:nvCxnSpPr>
          <p:cNvPr id="34" name="Прямая соединительная линия 33"/>
          <p:cNvCxnSpPr/>
          <p:nvPr/>
        </p:nvCxnSpPr>
        <p:spPr>
          <a:xfrm rot="5400000">
            <a:off x="4287042" y="4086881"/>
            <a:ext cx="571504" cy="1588"/>
          </a:xfrm>
          <a:prstGeom prst="line">
            <a:avLst/>
          </a:prstGeom>
          <a:ln w="22225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0"/>
            <a:ext cx="8072462" cy="62484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 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  <p:pic>
        <p:nvPicPr>
          <p:cNvPr id="20482" name="Picture 2" descr="&amp;Fcy;&amp;acy;&amp;jcy;&amp;lcy;:Delegation of Turks which was sent to Lausann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2131" y="357167"/>
            <a:ext cx="8071870" cy="571504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000100" y="6072206"/>
            <a:ext cx="81439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err="1" smtClean="0">
                <a:solidFill>
                  <a:schemeClr val="bg2">
                    <a:lumMod val="25000"/>
                  </a:schemeClr>
                </a:solidFill>
              </a:rPr>
              <a:t>Делегація</a:t>
            </a:r>
            <a:r>
              <a:rPr lang="ru-RU" sz="3200" b="1" i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3200" b="1" i="1" dirty="0" err="1" smtClean="0">
                <a:solidFill>
                  <a:schemeClr val="bg2">
                    <a:lumMod val="25000"/>
                  </a:schemeClr>
                </a:solidFill>
              </a:rPr>
              <a:t>Туреччини</a:t>
            </a:r>
            <a:endParaRPr lang="ru-RU" sz="32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 smtClean="0"/>
              <a:t>Вільний прохід через протоки    Босфор і Дарданелли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00174"/>
            <a:ext cx="4572032" cy="4029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06" y="2786058"/>
            <a:ext cx="4500594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0"/>
            <a:ext cx="8072462" cy="62484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 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6072206"/>
            <a:ext cx="83582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Підписання</a:t>
            </a:r>
            <a:r>
              <a:rPr lang="ru-RU" sz="3200" b="1" i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Лозан</a:t>
            </a:r>
            <a:r>
              <a:rPr lang="uk-UA" sz="3200" b="1" i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r>
              <a:rPr lang="ru-RU" sz="3200" b="1" i="1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ськ</a:t>
            </a:r>
            <a:r>
              <a:rPr lang="uk-UA" sz="3200" b="1" i="1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ого</a:t>
            </a:r>
            <a:r>
              <a:rPr lang="ru-RU" sz="3200" b="1" i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мирного договору</a:t>
            </a:r>
            <a:endParaRPr lang="ru-RU" sz="3200" b="1" i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400619"/>
            <a:ext cx="9144000" cy="647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1428736"/>
            <a:ext cx="707236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6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Міжнародні конференції 20-их рр. ХХ ст</a:t>
            </a:r>
            <a:r>
              <a:rPr lang="uk-UA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358299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6700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Локарнська конференція</a:t>
            </a:r>
            <a:r>
              <a:rPr lang="uk-UA" dirty="0" smtClean="0">
                <a:solidFill>
                  <a:schemeClr val="accent2"/>
                </a:solidFill>
              </a:rPr>
              <a:t/>
            </a:r>
            <a:br>
              <a:rPr lang="uk-UA" dirty="0" smtClean="0">
                <a:solidFill>
                  <a:schemeClr val="accent2"/>
                </a:solidFill>
              </a:rPr>
            </a:br>
            <a:r>
              <a:rPr lang="uk-UA" dirty="0">
                <a:solidFill>
                  <a:schemeClr val="accent2"/>
                </a:solidFill>
              </a:rPr>
              <a:t/>
            </a:r>
            <a:br>
              <a:rPr lang="uk-UA" dirty="0">
                <a:solidFill>
                  <a:schemeClr val="accent2"/>
                </a:solidFill>
              </a:rPr>
            </a:br>
            <a:r>
              <a:rPr lang="uk-UA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– 16 жовтня 1925 </a:t>
            </a:r>
            <a:r>
              <a:rPr lang="uk-UA" dirty="0" smtClean="0">
                <a:solidFill>
                  <a:schemeClr val="accent2"/>
                </a:solidFill>
              </a:rPr>
              <a:t/>
            </a:r>
            <a:br>
              <a:rPr lang="uk-UA" dirty="0" smtClean="0">
                <a:solidFill>
                  <a:schemeClr val="accent2"/>
                </a:solidFill>
              </a:rPr>
            </a:br>
            <a:r>
              <a:rPr lang="uk-UA" dirty="0">
                <a:solidFill>
                  <a:schemeClr val="accent2"/>
                </a:solidFill>
              </a:rPr>
              <a:t/>
            </a:r>
            <a:br>
              <a:rPr lang="uk-UA" dirty="0">
                <a:solidFill>
                  <a:schemeClr val="accent2"/>
                </a:solidFill>
              </a:rPr>
            </a:br>
            <a:endParaRPr lang="ru-RU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-142900"/>
            <a:ext cx="9144000" cy="1470025"/>
          </a:xfrm>
        </p:spPr>
        <p:txBody>
          <a:bodyPr/>
          <a:lstStyle/>
          <a:p>
            <a:r>
              <a:rPr lang="en-US" dirty="0" smtClean="0"/>
              <a:t>     </a:t>
            </a:r>
            <a:r>
              <a:rPr lang="uk-UA" dirty="0" err="1" smtClean="0"/>
              <a:t>“Гранд-готель”</a:t>
            </a:r>
            <a:r>
              <a:rPr lang="uk-UA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uk-UA" dirty="0" smtClean="0"/>
              <a:t>в Локарно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C:\Documents and Settings\Admin\Рабочий стол\День колегіума\rubase_1_1649232442_18552.jpg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1142976" y="1285860"/>
            <a:ext cx="6786610" cy="50899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00034" y="571480"/>
            <a:ext cx="785818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роботі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конференції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брали участь: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3200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Велик</a:t>
            </a:r>
            <a:r>
              <a:rPr lang="uk-UA" sz="3200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</a:t>
            </a:r>
            <a:r>
              <a:rPr lang="ru-RU" sz="3200" i="1" dirty="0" err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Британія</a:t>
            </a:r>
            <a:endParaRPr lang="ru-RU" sz="3200" i="1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96646" indent="-5143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3200" i="1" dirty="0" err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Франція</a:t>
            </a:r>
            <a:endParaRPr lang="ru-RU" sz="3200" i="1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96646" indent="-514350">
              <a:lnSpc>
                <a:spcPct val="150000"/>
              </a:lnSpc>
              <a:buFont typeface="Arial" pitchFamily="34" charset="0"/>
              <a:buChar char="•"/>
            </a:pPr>
            <a:r>
              <a:rPr lang="uk-UA" sz="3200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Німеччина</a:t>
            </a:r>
            <a:endParaRPr lang="ru-RU" sz="3200" i="1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96646" indent="-5143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3200" i="1" dirty="0" err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Італія</a:t>
            </a:r>
            <a:endParaRPr lang="ru-RU" sz="3200" i="1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96646" indent="-5143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3200" i="1" dirty="0" err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Бельгія</a:t>
            </a:r>
            <a:endParaRPr lang="ru-RU" sz="3200" i="1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96646" indent="-5143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3200" i="1" dirty="0" err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Польща</a:t>
            </a:r>
            <a:endParaRPr lang="ru-RU" sz="3200" i="1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96646" indent="-5143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3200" i="1" dirty="0" err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Чехо-Словаччина</a:t>
            </a:r>
            <a:endParaRPr lang="ru-RU" sz="3200" i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2" descr="&amp;Fcy;&amp;acy;&amp;jcy;&amp;lcy;:Flag of the United Kingdom.sv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1428736"/>
            <a:ext cx="857256" cy="428628"/>
          </a:xfrm>
          <a:prstGeom prst="rect">
            <a:avLst/>
          </a:prstGeom>
          <a:noFill/>
        </p:spPr>
      </p:pic>
      <p:pic>
        <p:nvPicPr>
          <p:cNvPr id="8" name="Picture 4" descr="&amp;Pcy;&amp;rcy;&amp;acy;&amp;pcy;&amp;ocy;&amp;rcy; &amp;Fcy;&amp;rcy;&amp;acy;&amp;ncy;&amp;tscy;&amp;iukcy;&amp;yi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1928802"/>
            <a:ext cx="785818" cy="521784"/>
          </a:xfrm>
          <a:prstGeom prst="rect">
            <a:avLst/>
          </a:prstGeom>
          <a:noFill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44" y="2714620"/>
            <a:ext cx="833442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8" descr="&amp;Pcy;&amp;rcy;&amp;acy;&amp;pcy;&amp;ocy;&amp;rcy; &amp;Iukcy;&amp;tcy;&amp;acy;&amp;lcy;&amp;iukcy;&amp;yicy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14612" y="3429000"/>
            <a:ext cx="785817" cy="521784"/>
          </a:xfrm>
          <a:prstGeom prst="rect">
            <a:avLst/>
          </a:prstGeom>
          <a:noFill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28926" y="4143380"/>
            <a:ext cx="857254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0" descr="&amp;Pcy;&amp;rcy;&amp;acy;&amp;pcy;&amp;ocy;&amp;rcy; &amp;Pcy;&amp;ocy;&amp;lcy;&amp;softcy;&amp;shchcy;&amp;iukcy;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71802" y="4857760"/>
            <a:ext cx="928694" cy="57950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72066" y="5500702"/>
            <a:ext cx="857256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115616" y="6027003"/>
            <a:ext cx="59046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/>
              <a:t>Палац Націй у Женеві</a:t>
            </a:r>
          </a:p>
          <a:p>
            <a:pPr algn="ctr"/>
            <a:r>
              <a:rPr lang="uk-UA" sz="2400" b="1" dirty="0" smtClean="0"/>
              <a:t>Архітектор </a:t>
            </a:r>
            <a:r>
              <a:rPr lang="uk-UA" sz="2400" b="1" dirty="0" err="1" smtClean="0"/>
              <a:t>Гійоль</a:t>
            </a:r>
            <a:r>
              <a:rPr lang="uk-UA" sz="2400" b="1" dirty="0" smtClean="0"/>
              <a:t>    1927 - 1937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7242048" cy="857256"/>
          </a:xfrm>
        </p:spPr>
        <p:txBody>
          <a:bodyPr>
            <a:normAutofit fontScale="90000"/>
          </a:bodyPr>
          <a:lstStyle/>
          <a:p>
            <a:r>
              <a:rPr lang="uk-UA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Під час переговорів у Локарно</a:t>
            </a:r>
            <a:endParaRPr lang="ru-RU" i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Documents and Settings\Admin\Рабочий стол\День колегіума\rubase_1_1649205502_161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722154" y="563707"/>
            <a:ext cx="3654290" cy="50985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5" name="Picture 3" descr="C:\Documents and Settings\Admin\Рабочий стол\День колегіума\image1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040" y="3457847"/>
            <a:ext cx="4860960" cy="34001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1604" y="428604"/>
            <a:ext cx="8486780" cy="1470025"/>
          </a:xfrm>
        </p:spPr>
        <p:txBody>
          <a:bodyPr/>
          <a:lstStyle/>
          <a:p>
            <a:pPr algn="ctr"/>
            <a:r>
              <a:rPr lang="uk-UA" b="1" i="1" dirty="0" smtClean="0"/>
              <a:t>Після підписання Локарнського пакту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Рабочий стол\День колегіума\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00438"/>
            <a:ext cx="5195491" cy="32147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2" descr="C:\Documents and Settings\Admin\Рабочий стол\День колегіума\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00898" y="2000240"/>
            <a:ext cx="3943102" cy="41433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7239000" cy="574138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uk-UA" sz="6000" dirty="0" smtClean="0">
                <a:latin typeface="Arial Black" pitchFamily="34" charset="0"/>
              </a:rPr>
              <a:t>Боротьба </a:t>
            </a:r>
          </a:p>
          <a:p>
            <a:pPr algn="ctr">
              <a:buNone/>
            </a:pPr>
            <a:r>
              <a:rPr lang="uk-UA" sz="6000" dirty="0" smtClean="0">
                <a:latin typeface="Arial Black" pitchFamily="34" charset="0"/>
              </a:rPr>
              <a:t>за мир </a:t>
            </a:r>
          </a:p>
          <a:p>
            <a:pPr algn="ctr">
              <a:buNone/>
            </a:pPr>
            <a:r>
              <a:rPr lang="uk-UA" sz="6000" dirty="0" smtClean="0">
                <a:latin typeface="Arial Black" pitchFamily="34" charset="0"/>
              </a:rPr>
              <a:t>буде продовжена</a:t>
            </a:r>
          </a:p>
          <a:p>
            <a:pPr algn="ctr">
              <a:buNone/>
            </a:pPr>
            <a:endParaRPr lang="uk-UA" sz="6000" dirty="0" smtClean="0">
              <a:latin typeface="Arial Black" pitchFamily="34" charset="0"/>
            </a:endParaRPr>
          </a:p>
          <a:p>
            <a:pPr algn="r">
              <a:buNone/>
            </a:pPr>
            <a:r>
              <a:rPr lang="uk-UA" dirty="0" smtClean="0"/>
              <a:t>       </a:t>
            </a:r>
            <a:r>
              <a:rPr lang="uk-UA" dirty="0" err="1" smtClean="0"/>
              <a:t>Ллойд</a:t>
            </a:r>
            <a:r>
              <a:rPr lang="uk-UA" dirty="0" smtClean="0"/>
              <a:t> Джордж,</a:t>
            </a:r>
          </a:p>
          <a:p>
            <a:pPr algn="r">
              <a:buNone/>
            </a:pPr>
            <a:r>
              <a:rPr lang="uk-UA" dirty="0" smtClean="0"/>
              <a:t>британський державний</a:t>
            </a:r>
          </a:p>
          <a:p>
            <a:pPr algn="r">
              <a:buNone/>
            </a:pPr>
            <a:r>
              <a:rPr lang="uk-UA" dirty="0" smtClean="0"/>
              <a:t> і політичний діяч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Засідання Ради Ліги Націй</a:t>
            </a:r>
            <a:endParaRPr lang="ru-RU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Рабочий стол\День колегіума\image1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736"/>
            <a:ext cx="9127605" cy="5429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uk-UA" sz="5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Генуезька, Гаазька, </a:t>
            </a:r>
            <a:r>
              <a:rPr lang="uk-UA" sz="54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Лозанська</a:t>
            </a:r>
            <a:r>
              <a:rPr lang="uk-UA" sz="5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та Локарнська конференції:  </a:t>
            </a:r>
            <a:br>
              <a:rPr lang="uk-UA" sz="5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5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погляд через століття</a:t>
            </a:r>
            <a:endParaRPr lang="ru-RU" sz="5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3645024"/>
            <a:ext cx="8640960" cy="1600200"/>
          </a:xfrm>
        </p:spPr>
        <p:txBody>
          <a:bodyPr/>
          <a:lstStyle/>
          <a:p>
            <a:r>
              <a:rPr lang="ru-RU" sz="4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10.04</a:t>
            </a:r>
            <a:r>
              <a:rPr lang="ru-RU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. </a:t>
            </a:r>
            <a:r>
              <a:rPr lang="ru-RU" sz="4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– 19.05.1922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505930"/>
            <a:ext cx="9036496" cy="1470025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МІЖНАРОДНА ГЕНУЕЗЬКА КОНФЕРЕНЦІЯ</a:t>
            </a:r>
            <a:endParaRPr lang="ru-RU" sz="4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114276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884" y="4005064"/>
            <a:ext cx="3311227" cy="2667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uk-UA" sz="5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УЧАСНИКИ</a:t>
            </a:r>
            <a:endParaRPr lang="ru-RU" sz="5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2547938"/>
            <a:ext cx="8640959" cy="1338262"/>
          </a:xfrm>
        </p:spPr>
        <p:txBody>
          <a:bodyPr>
            <a:noAutofit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У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міжнародній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конференції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брали участь 29 держав.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Це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була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перша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найбільш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представницька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міжнародна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конференція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, де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приймали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участь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країни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Четверного союзу та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Росія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309095" y="450411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ts val="580"/>
              </a:spcBef>
              <a:buClr>
                <a:srgbClr val="D34817"/>
              </a:buClr>
              <a:buSzPct val="85000"/>
            </a:pPr>
            <a:r>
              <a:rPr lang="uk-UA" sz="2400" i="1" dirty="0">
                <a:solidFill>
                  <a:prstClr val="black">
                    <a:tint val="75000"/>
                  </a:prstClr>
                </a:solidFill>
                <a:latin typeface="Bookman Old Style" pitchFamily="18" charset="0"/>
              </a:rPr>
              <a:t>Учасники міжнародної фінансово-економічної конференції у Генуї (Італія)</a:t>
            </a:r>
            <a:endParaRPr lang="ru-RU" sz="2400" i="1" dirty="0">
              <a:solidFill>
                <a:prstClr val="black">
                  <a:tint val="75000"/>
                </a:prstClr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9975044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09896" y="5482361"/>
            <a:ext cx="78168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Девід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Ллойд-Джордж в </a:t>
            </a:r>
            <a:r>
              <a:rPr lang="ru-RU" sz="28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Генуї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  на </a:t>
            </a:r>
            <a:r>
              <a:rPr lang="ru-RU" sz="28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міжнародній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sz="28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конференції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1922 року.</a:t>
            </a:r>
            <a:endParaRPr lang="ru-RU" sz="2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882" y="260648"/>
            <a:ext cx="7848872" cy="50360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0864179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09896" y="5482361"/>
            <a:ext cx="78168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З</a:t>
            </a:r>
            <a:r>
              <a:rPr lang="ru-RU" sz="28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асідання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в конференц-</a:t>
            </a:r>
            <a:r>
              <a:rPr lang="ru-RU" sz="28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залі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, Генуя, 1922 </a:t>
            </a:r>
            <a:r>
              <a:rPr lang="ru-RU" sz="28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рік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.</a:t>
            </a:r>
            <a:endParaRPr lang="ru-RU" sz="2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882" y="262930"/>
            <a:ext cx="7832858" cy="50565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9002527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269</Words>
  <Application>Microsoft Office PowerPoint</Application>
  <PresentationFormat>Экран (4:3)</PresentationFormat>
  <Paragraphs>72</Paragraphs>
  <Slides>32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32</vt:i4>
      </vt:variant>
    </vt:vector>
  </HeadingPairs>
  <TitlesOfParts>
    <vt:vector size="37" baseType="lpstr">
      <vt:lpstr>Тема Office</vt:lpstr>
      <vt:lpstr>Справедливость</vt:lpstr>
      <vt:lpstr>Бумажная</vt:lpstr>
      <vt:lpstr>Солнцестояние</vt:lpstr>
      <vt:lpstr>Изящная</vt:lpstr>
      <vt:lpstr>Генуезька, Гаазька, Лозанська та Локарнська конференції:   погляд через століття</vt:lpstr>
      <vt:lpstr>Слайд 2</vt:lpstr>
      <vt:lpstr>Слайд 3</vt:lpstr>
      <vt:lpstr>Засідання Ради Ліги Націй</vt:lpstr>
      <vt:lpstr>Генуезька, Гаазька, Лозанська та Локарнська конференції:   погляд через століття</vt:lpstr>
      <vt:lpstr>МІЖНАРОДНА ГЕНУЕЗЬКА КОНФЕРЕНЦІЯ</vt:lpstr>
      <vt:lpstr>УЧАСНИКИ</vt:lpstr>
      <vt:lpstr>Слайд 8</vt:lpstr>
      <vt:lpstr>Слайд 9</vt:lpstr>
      <vt:lpstr>Слайд 10</vt:lpstr>
      <vt:lpstr>Слайд 11</vt:lpstr>
      <vt:lpstr>Міжнародні конференції 20-их рр. ХХ ст.</vt:lpstr>
      <vt:lpstr>Гаазька конференція </vt:lpstr>
      <vt:lpstr>Нідерланди, Гаага.  Палац Миру</vt:lpstr>
      <vt:lpstr>Учасники</vt:lpstr>
      <vt:lpstr>Засідання Гаазької конференції</vt:lpstr>
      <vt:lpstr>   </vt:lpstr>
      <vt:lpstr>Слайд 18</vt:lpstr>
      <vt:lpstr>   Міжнародні конференції 20-их рр. ХХ ст.</vt:lpstr>
      <vt:lpstr>Слайд 20</vt:lpstr>
      <vt:lpstr>Слайд 21</vt:lpstr>
      <vt:lpstr>Слайд 22</vt:lpstr>
      <vt:lpstr>Слайд 23</vt:lpstr>
      <vt:lpstr>Вільний прохід через протоки    Босфор і Дарданелли</vt:lpstr>
      <vt:lpstr>Слайд 25</vt:lpstr>
      <vt:lpstr>Слайд 26</vt:lpstr>
      <vt:lpstr>Локарнська конференція  5 – 16 жовтня 1925   </vt:lpstr>
      <vt:lpstr>     “Гранд-готель”  в Локарно</vt:lpstr>
      <vt:lpstr>Слайд 29</vt:lpstr>
      <vt:lpstr>Під час переговорів у Локарно</vt:lpstr>
      <vt:lpstr>Після підписання Локарнського пакту</vt:lpstr>
      <vt:lpstr>Слайд 32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Windows7</cp:lastModifiedBy>
  <cp:revision>23</cp:revision>
  <dcterms:created xsi:type="dcterms:W3CDTF">2001-12-31T22:58:55Z</dcterms:created>
  <dcterms:modified xsi:type="dcterms:W3CDTF">2015-03-30T18:22:50Z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1773618</vt:lpwstr>
  </property>
  <property fmtid="{D5CDD505-2E9C-101B-9397-08002B2CF9AE}" name="NXPowerLiteVersion" pid="3">
    <vt:lpwstr>D4.1.4</vt:lpwstr>
  </property>
</Properties>
</file>