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8" r:id="rId8"/>
    <p:sldId id="270" r:id="rId9"/>
    <p:sldId id="271" r:id="rId10"/>
    <p:sldId id="263" r:id="rId11"/>
    <p:sldId id="264" r:id="rId12"/>
    <p:sldId id="265" r:id="rId13"/>
    <p:sldId id="266" r:id="rId14"/>
    <p:sldId id="267" r:id="rId15"/>
    <p:sldId id="269" r:id="rId16"/>
    <p:sldId id="272" r:id="rId17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94DE57-A630-4D74-B83A-D7DFF33E2CD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890111-ADBD-4CE4-B13C-53FFF40DD8FE}">
      <dgm:prSet phldrT="[Текст]" custT="1"/>
      <dgm:spPr/>
      <dgm:t>
        <a:bodyPr/>
        <a:lstStyle/>
        <a:p>
          <a:r>
            <a:rPr lang="uk-UA" sz="2800" dirty="0" smtClean="0"/>
            <a:t>Енергія </a:t>
          </a:r>
        </a:p>
        <a:p>
          <a:r>
            <a:rPr lang="uk-UA" sz="2800" dirty="0" smtClean="0"/>
            <a:t>Сонця</a:t>
          </a:r>
        </a:p>
      </dgm:t>
    </dgm:pt>
    <dgm:pt modelId="{74F67CA2-B42C-426E-9383-A642B9FB04B8}" type="parTrans" cxnId="{C7B1F570-B7EB-49DC-A461-3B7F6E1DFBFD}">
      <dgm:prSet/>
      <dgm:spPr/>
      <dgm:t>
        <a:bodyPr/>
        <a:lstStyle/>
        <a:p>
          <a:endParaRPr lang="ru-RU"/>
        </a:p>
      </dgm:t>
    </dgm:pt>
    <dgm:pt modelId="{F9C70224-6F4A-4CCA-9EFE-DACD2C9C4906}" type="sibTrans" cxnId="{C7B1F570-B7EB-49DC-A461-3B7F6E1DFBFD}">
      <dgm:prSet/>
      <dgm:spPr/>
      <dgm:t>
        <a:bodyPr/>
        <a:lstStyle/>
        <a:p>
          <a:endParaRPr lang="ru-RU"/>
        </a:p>
      </dgm:t>
    </dgm:pt>
    <dgm:pt modelId="{5F64ACDC-EE01-41FD-AAD3-994D6E99B0FB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2000" dirty="0" smtClean="0"/>
            <a:t>Енергія</a:t>
          </a:r>
        </a:p>
        <a:p>
          <a:pPr>
            <a:lnSpc>
              <a:spcPct val="100000"/>
            </a:lnSpc>
          </a:pPr>
          <a:r>
            <a:rPr lang="uk-UA" sz="2000" dirty="0" smtClean="0"/>
            <a:t>гейзерів</a:t>
          </a:r>
        </a:p>
        <a:p>
          <a:pPr>
            <a:lnSpc>
              <a:spcPct val="100000"/>
            </a:lnSpc>
          </a:pPr>
          <a:r>
            <a:rPr lang="uk-UA" sz="1600" dirty="0" smtClean="0"/>
            <a:t>(геотермальна енергія)</a:t>
          </a:r>
        </a:p>
        <a:p>
          <a:pPr>
            <a:lnSpc>
              <a:spcPct val="90000"/>
            </a:lnSpc>
          </a:pPr>
          <a:endParaRPr lang="ru-RU" sz="1100" dirty="0"/>
        </a:p>
      </dgm:t>
    </dgm:pt>
    <dgm:pt modelId="{D8E2AB02-E439-43CA-B7BE-7C3F8940DFF0}" type="parTrans" cxnId="{F967C80E-C0F2-4656-8268-48F5D2FD47F1}">
      <dgm:prSet/>
      <dgm:spPr/>
      <dgm:t>
        <a:bodyPr/>
        <a:lstStyle/>
        <a:p>
          <a:endParaRPr lang="ru-RU"/>
        </a:p>
      </dgm:t>
    </dgm:pt>
    <dgm:pt modelId="{1AA349AE-CE1D-4167-96AF-8AD1AE4018CF}" type="sibTrans" cxnId="{F967C80E-C0F2-4656-8268-48F5D2FD47F1}">
      <dgm:prSet/>
      <dgm:spPr/>
      <dgm:t>
        <a:bodyPr/>
        <a:lstStyle/>
        <a:p>
          <a:endParaRPr lang="ru-RU"/>
        </a:p>
      </dgm:t>
    </dgm:pt>
    <dgm:pt modelId="{B19FDEB1-FBF3-4751-9CB7-C81F7BBD3830}">
      <dgm:prSet phldrT="[Текст]" custT="1"/>
      <dgm:spPr/>
      <dgm:t>
        <a:bodyPr/>
        <a:lstStyle/>
        <a:p>
          <a:r>
            <a:rPr lang="uk-UA" sz="2800" dirty="0" smtClean="0"/>
            <a:t>Енергія</a:t>
          </a:r>
        </a:p>
        <a:p>
          <a:r>
            <a:rPr lang="uk-UA" sz="2800" dirty="0" smtClean="0"/>
            <a:t>вітру</a:t>
          </a:r>
          <a:endParaRPr lang="ru-RU" sz="2800" dirty="0"/>
        </a:p>
      </dgm:t>
    </dgm:pt>
    <dgm:pt modelId="{CEB67997-8A07-43CC-A252-DA707BD0D2B9}" type="parTrans" cxnId="{3B592102-E293-44C2-969F-D667B2F71ECA}">
      <dgm:prSet/>
      <dgm:spPr/>
      <dgm:t>
        <a:bodyPr/>
        <a:lstStyle/>
        <a:p>
          <a:endParaRPr lang="ru-RU"/>
        </a:p>
      </dgm:t>
    </dgm:pt>
    <dgm:pt modelId="{DC0DD0BE-A397-48DB-83FC-58ECAE5EE205}" type="sibTrans" cxnId="{3B592102-E293-44C2-969F-D667B2F71ECA}">
      <dgm:prSet/>
      <dgm:spPr/>
      <dgm:t>
        <a:bodyPr/>
        <a:lstStyle/>
        <a:p>
          <a:endParaRPr lang="ru-RU"/>
        </a:p>
      </dgm:t>
    </dgm:pt>
    <dgm:pt modelId="{CEF25F24-43B3-4607-98C3-E668841EC2AE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2000" dirty="0" smtClean="0"/>
            <a:t>Енергія</a:t>
          </a:r>
        </a:p>
        <a:p>
          <a:pPr>
            <a:lnSpc>
              <a:spcPct val="100000"/>
            </a:lnSpc>
          </a:pPr>
          <a:r>
            <a:rPr lang="uk-UA" sz="2000" dirty="0" smtClean="0"/>
            <a:t>органічних </a:t>
          </a:r>
        </a:p>
        <a:p>
          <a:pPr>
            <a:lnSpc>
              <a:spcPct val="100000"/>
            </a:lnSpc>
          </a:pPr>
          <a:r>
            <a:rPr lang="uk-UA" sz="2000" dirty="0" smtClean="0"/>
            <a:t>матеріалів</a:t>
          </a:r>
        </a:p>
        <a:p>
          <a:pPr>
            <a:lnSpc>
              <a:spcPct val="100000"/>
            </a:lnSpc>
          </a:pPr>
          <a:r>
            <a:rPr lang="uk-UA" sz="1600" dirty="0" smtClean="0"/>
            <a:t>(біопаливо)</a:t>
          </a:r>
          <a:endParaRPr lang="ru-RU" sz="1600" dirty="0"/>
        </a:p>
      </dgm:t>
    </dgm:pt>
    <dgm:pt modelId="{65730BE6-D491-4FB4-8896-BCB759231A9D}" type="parTrans" cxnId="{CB69E88F-6A72-4D5E-B675-4D359F660DA4}">
      <dgm:prSet/>
      <dgm:spPr/>
      <dgm:t>
        <a:bodyPr/>
        <a:lstStyle/>
        <a:p>
          <a:endParaRPr lang="ru-RU"/>
        </a:p>
      </dgm:t>
    </dgm:pt>
    <dgm:pt modelId="{B48E5B29-61C3-4DF7-9304-75334B0A36B9}" type="sibTrans" cxnId="{CB69E88F-6A72-4D5E-B675-4D359F660DA4}">
      <dgm:prSet/>
      <dgm:spPr/>
      <dgm:t>
        <a:bodyPr/>
        <a:lstStyle/>
        <a:p>
          <a:endParaRPr lang="ru-RU"/>
        </a:p>
      </dgm:t>
    </dgm:pt>
    <dgm:pt modelId="{003EB31E-DB20-4CDB-8BB7-E58959E8FF39}">
      <dgm:prSet phldrT="[Текст]" custT="1"/>
      <dgm:spPr/>
      <dgm:t>
        <a:bodyPr/>
        <a:lstStyle/>
        <a:p>
          <a:r>
            <a:rPr lang="uk-UA" sz="2800" dirty="0" smtClean="0"/>
            <a:t>Енергія</a:t>
          </a:r>
        </a:p>
        <a:p>
          <a:r>
            <a:rPr lang="uk-UA" sz="2800" dirty="0" smtClean="0"/>
            <a:t>води</a:t>
          </a:r>
        </a:p>
        <a:p>
          <a:r>
            <a:rPr lang="uk-UA" sz="1600" dirty="0" smtClean="0"/>
            <a:t>(гідроенергія)</a:t>
          </a:r>
          <a:endParaRPr lang="ru-RU" sz="1600" dirty="0"/>
        </a:p>
      </dgm:t>
    </dgm:pt>
    <dgm:pt modelId="{C226A759-564B-41DD-A8C1-5334140E0203}" type="parTrans" cxnId="{BEEA64E3-51FE-4DDB-8264-1F6A15164BFA}">
      <dgm:prSet/>
      <dgm:spPr/>
      <dgm:t>
        <a:bodyPr/>
        <a:lstStyle/>
        <a:p>
          <a:endParaRPr lang="ru-RU"/>
        </a:p>
      </dgm:t>
    </dgm:pt>
    <dgm:pt modelId="{CC964B8B-A4D9-4899-A141-4C6D7CB81126}" type="sibTrans" cxnId="{BEEA64E3-51FE-4DDB-8264-1F6A15164BFA}">
      <dgm:prSet/>
      <dgm:spPr/>
      <dgm:t>
        <a:bodyPr/>
        <a:lstStyle/>
        <a:p>
          <a:endParaRPr lang="ru-RU"/>
        </a:p>
      </dgm:t>
    </dgm:pt>
    <dgm:pt modelId="{871C6972-E7D5-4C0E-B5A5-AE0EE9769456}" type="pres">
      <dgm:prSet presAssocID="{AF94DE57-A630-4D74-B83A-D7DFF33E2CD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704B559-30A2-47CE-882F-FA61DBDA875E}" type="pres">
      <dgm:prSet presAssocID="{C5890111-ADBD-4CE4-B13C-53FFF40DD8FE}" presName="hierRoot1" presStyleCnt="0"/>
      <dgm:spPr/>
    </dgm:pt>
    <dgm:pt modelId="{ACBD3955-ECC2-40D4-B346-E98D870EA849}" type="pres">
      <dgm:prSet presAssocID="{C5890111-ADBD-4CE4-B13C-53FFF40DD8FE}" presName="composite" presStyleCnt="0"/>
      <dgm:spPr/>
    </dgm:pt>
    <dgm:pt modelId="{553563A0-B2F8-4D52-A32C-AF8F0C786C21}" type="pres">
      <dgm:prSet presAssocID="{C5890111-ADBD-4CE4-B13C-53FFF40DD8FE}" presName="background" presStyleLbl="node0" presStyleIdx="0" presStyleCnt="5"/>
      <dgm:spPr/>
    </dgm:pt>
    <dgm:pt modelId="{6C0B32A5-E97A-42C3-82FD-88D2ED17EFAD}" type="pres">
      <dgm:prSet presAssocID="{C5890111-ADBD-4CE4-B13C-53FFF40DD8FE}" presName="text" presStyleLbl="fgAcc0" presStyleIdx="0" presStyleCnt="5" custScaleX="138075" custScaleY="180839" custLinFactY="-94695" custLinFactNeighborX="3446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7DB4B5-4F5E-4706-A973-C62DE47CBB43}" type="pres">
      <dgm:prSet presAssocID="{C5890111-ADBD-4CE4-B13C-53FFF40DD8FE}" presName="hierChild2" presStyleCnt="0"/>
      <dgm:spPr/>
    </dgm:pt>
    <dgm:pt modelId="{964D5B24-2595-4039-AC7B-DE9E52BC7A82}" type="pres">
      <dgm:prSet presAssocID="{5F64ACDC-EE01-41FD-AAD3-994D6E99B0FB}" presName="hierRoot1" presStyleCnt="0"/>
      <dgm:spPr/>
    </dgm:pt>
    <dgm:pt modelId="{FAAAC808-84F0-4C25-BD9A-46EDB1588227}" type="pres">
      <dgm:prSet presAssocID="{5F64ACDC-EE01-41FD-AAD3-994D6E99B0FB}" presName="composite" presStyleCnt="0"/>
      <dgm:spPr/>
    </dgm:pt>
    <dgm:pt modelId="{D1AD0F59-AA92-4447-9B7E-CEA870B55357}" type="pres">
      <dgm:prSet presAssocID="{5F64ACDC-EE01-41FD-AAD3-994D6E99B0FB}" presName="background" presStyleLbl="node0" presStyleIdx="1" presStyleCnt="5"/>
      <dgm:spPr/>
    </dgm:pt>
    <dgm:pt modelId="{D676A005-22E8-4DD4-A90A-A3D73185A8CF}" type="pres">
      <dgm:prSet presAssocID="{5F64ACDC-EE01-41FD-AAD3-994D6E99B0FB}" presName="text" presStyleLbl="fgAcc0" presStyleIdx="1" presStyleCnt="5" custScaleX="138671" custScaleY="221377" custLinFactY="7944" custLinFactNeighborX="-977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0CC4A8-6E73-4A89-9279-24134A9B9FEE}" type="pres">
      <dgm:prSet presAssocID="{5F64ACDC-EE01-41FD-AAD3-994D6E99B0FB}" presName="hierChild2" presStyleCnt="0"/>
      <dgm:spPr/>
    </dgm:pt>
    <dgm:pt modelId="{ECC66005-742A-4CC4-8A89-F7168C373514}" type="pres">
      <dgm:prSet presAssocID="{B19FDEB1-FBF3-4751-9CB7-C81F7BBD3830}" presName="hierRoot1" presStyleCnt="0"/>
      <dgm:spPr/>
    </dgm:pt>
    <dgm:pt modelId="{3A1F7CE3-5F0F-48FC-A549-08B04FD20438}" type="pres">
      <dgm:prSet presAssocID="{B19FDEB1-FBF3-4751-9CB7-C81F7BBD3830}" presName="composite" presStyleCnt="0"/>
      <dgm:spPr/>
    </dgm:pt>
    <dgm:pt modelId="{F32A6AB0-8530-4971-A0BB-0122DB2B984D}" type="pres">
      <dgm:prSet presAssocID="{B19FDEB1-FBF3-4751-9CB7-C81F7BBD3830}" presName="background" presStyleLbl="node0" presStyleIdx="2" presStyleCnt="5"/>
      <dgm:spPr/>
    </dgm:pt>
    <dgm:pt modelId="{0A6C8A94-184A-4D41-B2BA-2E92D7BB6524}" type="pres">
      <dgm:prSet presAssocID="{B19FDEB1-FBF3-4751-9CB7-C81F7BBD3830}" presName="text" presStyleLbl="fgAcc0" presStyleIdx="2" presStyleCnt="5" custScaleX="131766" custScaleY="188910" custLinFactY="-94695" custLinFactNeighborX="-969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E3AC63-17C1-49CA-8D05-4783BFA2CB4C}" type="pres">
      <dgm:prSet presAssocID="{B19FDEB1-FBF3-4751-9CB7-C81F7BBD3830}" presName="hierChild2" presStyleCnt="0"/>
      <dgm:spPr/>
    </dgm:pt>
    <dgm:pt modelId="{2D8B4CF0-5A07-4273-8721-5D47DBA7CD9D}" type="pres">
      <dgm:prSet presAssocID="{CEF25F24-43B3-4607-98C3-E668841EC2AE}" presName="hierRoot1" presStyleCnt="0"/>
      <dgm:spPr/>
    </dgm:pt>
    <dgm:pt modelId="{A2F1AF0D-4ABF-4024-9A9A-CF5F5649832F}" type="pres">
      <dgm:prSet presAssocID="{CEF25F24-43B3-4607-98C3-E668841EC2AE}" presName="composite" presStyleCnt="0"/>
      <dgm:spPr/>
    </dgm:pt>
    <dgm:pt modelId="{403020BC-0D07-4AE0-A729-BFF567EB0F6C}" type="pres">
      <dgm:prSet presAssocID="{CEF25F24-43B3-4607-98C3-E668841EC2AE}" presName="background" presStyleLbl="node0" presStyleIdx="3" presStyleCnt="5"/>
      <dgm:spPr/>
    </dgm:pt>
    <dgm:pt modelId="{CBBED5ED-B36D-4AA4-8293-46678BD1B5DC}" type="pres">
      <dgm:prSet presAssocID="{CEF25F24-43B3-4607-98C3-E668841EC2AE}" presName="text" presStyleLbl="fgAcc0" presStyleIdx="3" presStyleCnt="5" custScaleX="143538" custScaleY="222311" custLinFactNeighborX="-3956" custLinFactNeighborY="998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7BFD6F-21C7-4145-BC97-0037246E8515}" type="pres">
      <dgm:prSet presAssocID="{CEF25F24-43B3-4607-98C3-E668841EC2AE}" presName="hierChild2" presStyleCnt="0"/>
      <dgm:spPr/>
    </dgm:pt>
    <dgm:pt modelId="{8F766091-ADF5-44AB-B26C-7FD4E27EB4D9}" type="pres">
      <dgm:prSet presAssocID="{003EB31E-DB20-4CDB-8BB7-E58959E8FF39}" presName="hierRoot1" presStyleCnt="0"/>
      <dgm:spPr/>
    </dgm:pt>
    <dgm:pt modelId="{394BA6B4-FFA6-4455-91D9-323686046F87}" type="pres">
      <dgm:prSet presAssocID="{003EB31E-DB20-4CDB-8BB7-E58959E8FF39}" presName="composite" presStyleCnt="0"/>
      <dgm:spPr/>
    </dgm:pt>
    <dgm:pt modelId="{F7768433-CE2E-4249-9B76-CA938EE96D33}" type="pres">
      <dgm:prSet presAssocID="{003EB31E-DB20-4CDB-8BB7-E58959E8FF39}" presName="background" presStyleLbl="node0" presStyleIdx="4" presStyleCnt="5"/>
      <dgm:spPr/>
    </dgm:pt>
    <dgm:pt modelId="{557159BC-18C8-4EDC-A677-822255E1F1A3}" type="pres">
      <dgm:prSet presAssocID="{003EB31E-DB20-4CDB-8BB7-E58959E8FF39}" presName="text" presStyleLbl="fgAcc0" presStyleIdx="4" presStyleCnt="5" custScaleX="137517" custScaleY="190832" custLinFactY="-100000" custLinFactNeighborX="-12986" custLinFactNeighborY="-1024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EED7B4-91D1-4959-8CAA-C4C7778E6088}" type="pres">
      <dgm:prSet presAssocID="{003EB31E-DB20-4CDB-8BB7-E58959E8FF39}" presName="hierChild2" presStyleCnt="0"/>
      <dgm:spPr/>
    </dgm:pt>
  </dgm:ptLst>
  <dgm:cxnLst>
    <dgm:cxn modelId="{15CE7BDF-F259-468E-A4BF-A500E84EE612}" type="presOf" srcId="{003EB31E-DB20-4CDB-8BB7-E58959E8FF39}" destId="{557159BC-18C8-4EDC-A677-822255E1F1A3}" srcOrd="0" destOrd="0" presId="urn:microsoft.com/office/officeart/2005/8/layout/hierarchy1"/>
    <dgm:cxn modelId="{865F7449-E34D-4716-9F20-9677681933DF}" type="presOf" srcId="{AF94DE57-A630-4D74-B83A-D7DFF33E2CDA}" destId="{871C6972-E7D5-4C0E-B5A5-AE0EE9769456}" srcOrd="0" destOrd="0" presId="urn:microsoft.com/office/officeart/2005/8/layout/hierarchy1"/>
    <dgm:cxn modelId="{3B592102-E293-44C2-969F-D667B2F71ECA}" srcId="{AF94DE57-A630-4D74-B83A-D7DFF33E2CDA}" destId="{B19FDEB1-FBF3-4751-9CB7-C81F7BBD3830}" srcOrd="2" destOrd="0" parTransId="{CEB67997-8A07-43CC-A252-DA707BD0D2B9}" sibTransId="{DC0DD0BE-A397-48DB-83FC-58ECAE5EE205}"/>
    <dgm:cxn modelId="{CB69E88F-6A72-4D5E-B675-4D359F660DA4}" srcId="{AF94DE57-A630-4D74-B83A-D7DFF33E2CDA}" destId="{CEF25F24-43B3-4607-98C3-E668841EC2AE}" srcOrd="3" destOrd="0" parTransId="{65730BE6-D491-4FB4-8896-BCB759231A9D}" sibTransId="{B48E5B29-61C3-4DF7-9304-75334B0A36B9}"/>
    <dgm:cxn modelId="{F967C80E-C0F2-4656-8268-48F5D2FD47F1}" srcId="{AF94DE57-A630-4D74-B83A-D7DFF33E2CDA}" destId="{5F64ACDC-EE01-41FD-AAD3-994D6E99B0FB}" srcOrd="1" destOrd="0" parTransId="{D8E2AB02-E439-43CA-B7BE-7C3F8940DFF0}" sibTransId="{1AA349AE-CE1D-4167-96AF-8AD1AE4018CF}"/>
    <dgm:cxn modelId="{05E5BB68-91A7-4CC2-8E47-81E0FE1D37CA}" type="presOf" srcId="{B19FDEB1-FBF3-4751-9CB7-C81F7BBD3830}" destId="{0A6C8A94-184A-4D41-B2BA-2E92D7BB6524}" srcOrd="0" destOrd="0" presId="urn:microsoft.com/office/officeart/2005/8/layout/hierarchy1"/>
    <dgm:cxn modelId="{F7DEAE12-236D-4833-807E-A3F7CD38DDD0}" type="presOf" srcId="{5F64ACDC-EE01-41FD-AAD3-994D6E99B0FB}" destId="{D676A005-22E8-4DD4-A90A-A3D73185A8CF}" srcOrd="0" destOrd="0" presId="urn:microsoft.com/office/officeart/2005/8/layout/hierarchy1"/>
    <dgm:cxn modelId="{0A52B9C3-D8F5-4288-9073-653C26FBA808}" type="presOf" srcId="{CEF25F24-43B3-4607-98C3-E668841EC2AE}" destId="{CBBED5ED-B36D-4AA4-8293-46678BD1B5DC}" srcOrd="0" destOrd="0" presId="urn:microsoft.com/office/officeart/2005/8/layout/hierarchy1"/>
    <dgm:cxn modelId="{BEEA64E3-51FE-4DDB-8264-1F6A15164BFA}" srcId="{AF94DE57-A630-4D74-B83A-D7DFF33E2CDA}" destId="{003EB31E-DB20-4CDB-8BB7-E58959E8FF39}" srcOrd="4" destOrd="0" parTransId="{C226A759-564B-41DD-A8C1-5334140E0203}" sibTransId="{CC964B8B-A4D9-4899-A141-4C6D7CB81126}"/>
    <dgm:cxn modelId="{C7B1F570-B7EB-49DC-A461-3B7F6E1DFBFD}" srcId="{AF94DE57-A630-4D74-B83A-D7DFF33E2CDA}" destId="{C5890111-ADBD-4CE4-B13C-53FFF40DD8FE}" srcOrd="0" destOrd="0" parTransId="{74F67CA2-B42C-426E-9383-A642B9FB04B8}" sibTransId="{F9C70224-6F4A-4CCA-9EFE-DACD2C9C4906}"/>
    <dgm:cxn modelId="{E34F9BA0-83D3-4685-9913-FBA926C44726}" type="presOf" srcId="{C5890111-ADBD-4CE4-B13C-53FFF40DD8FE}" destId="{6C0B32A5-E97A-42C3-82FD-88D2ED17EFAD}" srcOrd="0" destOrd="0" presId="urn:microsoft.com/office/officeart/2005/8/layout/hierarchy1"/>
    <dgm:cxn modelId="{C59AA8F0-0955-4FEA-AB3E-0C21521B207B}" type="presParOf" srcId="{871C6972-E7D5-4C0E-B5A5-AE0EE9769456}" destId="{8704B559-30A2-47CE-882F-FA61DBDA875E}" srcOrd="0" destOrd="0" presId="urn:microsoft.com/office/officeart/2005/8/layout/hierarchy1"/>
    <dgm:cxn modelId="{10ACBA9F-E4E5-4449-A4BE-6557EED5155C}" type="presParOf" srcId="{8704B559-30A2-47CE-882F-FA61DBDA875E}" destId="{ACBD3955-ECC2-40D4-B346-E98D870EA849}" srcOrd="0" destOrd="0" presId="urn:microsoft.com/office/officeart/2005/8/layout/hierarchy1"/>
    <dgm:cxn modelId="{B878811C-8D58-4BB2-B49F-A622D3C61789}" type="presParOf" srcId="{ACBD3955-ECC2-40D4-B346-E98D870EA849}" destId="{553563A0-B2F8-4D52-A32C-AF8F0C786C21}" srcOrd="0" destOrd="0" presId="urn:microsoft.com/office/officeart/2005/8/layout/hierarchy1"/>
    <dgm:cxn modelId="{5213F61D-F5F7-4D5C-9E63-F7D76BBC3EDB}" type="presParOf" srcId="{ACBD3955-ECC2-40D4-B346-E98D870EA849}" destId="{6C0B32A5-E97A-42C3-82FD-88D2ED17EFAD}" srcOrd="1" destOrd="0" presId="urn:microsoft.com/office/officeart/2005/8/layout/hierarchy1"/>
    <dgm:cxn modelId="{FD55E154-EC45-49D0-9C79-8E11BE2B30F5}" type="presParOf" srcId="{8704B559-30A2-47CE-882F-FA61DBDA875E}" destId="{F77DB4B5-4F5E-4706-A973-C62DE47CBB43}" srcOrd="1" destOrd="0" presId="urn:microsoft.com/office/officeart/2005/8/layout/hierarchy1"/>
    <dgm:cxn modelId="{08C098FE-DB6D-411D-B54C-BA8076B3004E}" type="presParOf" srcId="{871C6972-E7D5-4C0E-B5A5-AE0EE9769456}" destId="{964D5B24-2595-4039-AC7B-DE9E52BC7A82}" srcOrd="1" destOrd="0" presId="urn:microsoft.com/office/officeart/2005/8/layout/hierarchy1"/>
    <dgm:cxn modelId="{8A0C9A4E-0FCA-496D-89FF-1AB6278814BF}" type="presParOf" srcId="{964D5B24-2595-4039-AC7B-DE9E52BC7A82}" destId="{FAAAC808-84F0-4C25-BD9A-46EDB1588227}" srcOrd="0" destOrd="0" presId="urn:microsoft.com/office/officeart/2005/8/layout/hierarchy1"/>
    <dgm:cxn modelId="{A1347E15-E393-440C-8B4D-8024C180D3F0}" type="presParOf" srcId="{FAAAC808-84F0-4C25-BD9A-46EDB1588227}" destId="{D1AD0F59-AA92-4447-9B7E-CEA870B55357}" srcOrd="0" destOrd="0" presId="urn:microsoft.com/office/officeart/2005/8/layout/hierarchy1"/>
    <dgm:cxn modelId="{F96DBA94-28EE-4572-BE81-32D658B29DF4}" type="presParOf" srcId="{FAAAC808-84F0-4C25-BD9A-46EDB1588227}" destId="{D676A005-22E8-4DD4-A90A-A3D73185A8CF}" srcOrd="1" destOrd="0" presId="urn:microsoft.com/office/officeart/2005/8/layout/hierarchy1"/>
    <dgm:cxn modelId="{6F18D0BA-D0C3-4F04-915B-5045D8573331}" type="presParOf" srcId="{964D5B24-2595-4039-AC7B-DE9E52BC7A82}" destId="{310CC4A8-6E73-4A89-9279-24134A9B9FEE}" srcOrd="1" destOrd="0" presId="urn:microsoft.com/office/officeart/2005/8/layout/hierarchy1"/>
    <dgm:cxn modelId="{792799C4-89FE-4B55-94E4-708E36CD2234}" type="presParOf" srcId="{871C6972-E7D5-4C0E-B5A5-AE0EE9769456}" destId="{ECC66005-742A-4CC4-8A89-F7168C373514}" srcOrd="2" destOrd="0" presId="urn:microsoft.com/office/officeart/2005/8/layout/hierarchy1"/>
    <dgm:cxn modelId="{B03919E9-1C3C-4F46-A236-AD90335AC34A}" type="presParOf" srcId="{ECC66005-742A-4CC4-8A89-F7168C373514}" destId="{3A1F7CE3-5F0F-48FC-A549-08B04FD20438}" srcOrd="0" destOrd="0" presId="urn:microsoft.com/office/officeart/2005/8/layout/hierarchy1"/>
    <dgm:cxn modelId="{75CE9F9A-9600-431E-A7D0-F4D39C9B8E79}" type="presParOf" srcId="{3A1F7CE3-5F0F-48FC-A549-08B04FD20438}" destId="{F32A6AB0-8530-4971-A0BB-0122DB2B984D}" srcOrd="0" destOrd="0" presId="urn:microsoft.com/office/officeart/2005/8/layout/hierarchy1"/>
    <dgm:cxn modelId="{C49F3863-A221-4019-81E7-CA022D037508}" type="presParOf" srcId="{3A1F7CE3-5F0F-48FC-A549-08B04FD20438}" destId="{0A6C8A94-184A-4D41-B2BA-2E92D7BB6524}" srcOrd="1" destOrd="0" presId="urn:microsoft.com/office/officeart/2005/8/layout/hierarchy1"/>
    <dgm:cxn modelId="{BBEE1BE2-6847-4A93-8FC0-44762732B650}" type="presParOf" srcId="{ECC66005-742A-4CC4-8A89-F7168C373514}" destId="{46E3AC63-17C1-49CA-8D05-4783BFA2CB4C}" srcOrd="1" destOrd="0" presId="urn:microsoft.com/office/officeart/2005/8/layout/hierarchy1"/>
    <dgm:cxn modelId="{A24CEC2E-A2A0-4765-95A6-C06969B914C1}" type="presParOf" srcId="{871C6972-E7D5-4C0E-B5A5-AE0EE9769456}" destId="{2D8B4CF0-5A07-4273-8721-5D47DBA7CD9D}" srcOrd="3" destOrd="0" presId="urn:microsoft.com/office/officeart/2005/8/layout/hierarchy1"/>
    <dgm:cxn modelId="{BF5F3841-D890-4204-8B31-00F58A39C432}" type="presParOf" srcId="{2D8B4CF0-5A07-4273-8721-5D47DBA7CD9D}" destId="{A2F1AF0D-4ABF-4024-9A9A-CF5F5649832F}" srcOrd="0" destOrd="0" presId="urn:microsoft.com/office/officeart/2005/8/layout/hierarchy1"/>
    <dgm:cxn modelId="{FC580779-3A1B-4AD6-994F-DD54695629D8}" type="presParOf" srcId="{A2F1AF0D-4ABF-4024-9A9A-CF5F5649832F}" destId="{403020BC-0D07-4AE0-A729-BFF567EB0F6C}" srcOrd="0" destOrd="0" presId="urn:microsoft.com/office/officeart/2005/8/layout/hierarchy1"/>
    <dgm:cxn modelId="{A95A97F9-64E5-46A0-8945-245B4B77F9E8}" type="presParOf" srcId="{A2F1AF0D-4ABF-4024-9A9A-CF5F5649832F}" destId="{CBBED5ED-B36D-4AA4-8293-46678BD1B5DC}" srcOrd="1" destOrd="0" presId="urn:microsoft.com/office/officeart/2005/8/layout/hierarchy1"/>
    <dgm:cxn modelId="{5A955544-08AB-4206-A4A4-6FDD60E3D9C7}" type="presParOf" srcId="{2D8B4CF0-5A07-4273-8721-5D47DBA7CD9D}" destId="{8E7BFD6F-21C7-4145-BC97-0037246E8515}" srcOrd="1" destOrd="0" presId="urn:microsoft.com/office/officeart/2005/8/layout/hierarchy1"/>
    <dgm:cxn modelId="{B18C9EAA-D7E7-42BB-AEB1-4EACF3D2FE88}" type="presParOf" srcId="{871C6972-E7D5-4C0E-B5A5-AE0EE9769456}" destId="{8F766091-ADF5-44AB-B26C-7FD4E27EB4D9}" srcOrd="4" destOrd="0" presId="urn:microsoft.com/office/officeart/2005/8/layout/hierarchy1"/>
    <dgm:cxn modelId="{4456890F-0703-4CA5-A40E-D933710852FC}" type="presParOf" srcId="{8F766091-ADF5-44AB-B26C-7FD4E27EB4D9}" destId="{394BA6B4-FFA6-4455-91D9-323686046F87}" srcOrd="0" destOrd="0" presId="urn:microsoft.com/office/officeart/2005/8/layout/hierarchy1"/>
    <dgm:cxn modelId="{7382B00D-E20C-43A4-9202-4DE1F26A6747}" type="presParOf" srcId="{394BA6B4-FFA6-4455-91D9-323686046F87}" destId="{F7768433-CE2E-4249-9B76-CA938EE96D33}" srcOrd="0" destOrd="0" presId="urn:microsoft.com/office/officeart/2005/8/layout/hierarchy1"/>
    <dgm:cxn modelId="{8EFD0341-C9A4-42F8-96DD-06C6116353B4}" type="presParOf" srcId="{394BA6B4-FFA6-4455-91D9-323686046F87}" destId="{557159BC-18C8-4EDC-A677-822255E1F1A3}" srcOrd="1" destOrd="0" presId="urn:microsoft.com/office/officeart/2005/8/layout/hierarchy1"/>
    <dgm:cxn modelId="{62447E29-054F-47B8-B639-5F4C80FE736A}" type="presParOf" srcId="{8F766091-ADF5-44AB-B26C-7FD4E27EB4D9}" destId="{F9EED7B4-91D1-4959-8CAA-C4C7778E6088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FED3-E513-4264-97F1-50F556179A71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2CAC-8327-459D-B0D3-DBD27B646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FED3-E513-4264-97F1-50F556179A71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2CAC-8327-459D-B0D3-DBD27B646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FED3-E513-4264-97F1-50F556179A71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2CAC-8327-459D-B0D3-DBD27B646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FED3-E513-4264-97F1-50F556179A71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2CAC-8327-459D-B0D3-DBD27B646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FED3-E513-4264-97F1-50F556179A71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2CAC-8327-459D-B0D3-DBD27B646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FED3-E513-4264-97F1-50F556179A71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2CAC-8327-459D-B0D3-DBD27B646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FED3-E513-4264-97F1-50F556179A71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2CAC-8327-459D-B0D3-DBD27B646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FED3-E513-4264-97F1-50F556179A71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2CAC-8327-459D-B0D3-DBD27B646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FED3-E513-4264-97F1-50F556179A71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2CAC-8327-459D-B0D3-DBD27B646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FED3-E513-4264-97F1-50F556179A71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2CAC-8327-459D-B0D3-DBD27B646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FED3-E513-4264-97F1-50F556179A71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2CAC-8327-459D-B0D3-DBD27B646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9FED3-E513-4264-97F1-50F556179A71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92CAC-8327-459D-B0D3-DBD27B646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4;&#1083;&#1100;&#1095;&#1080;&#1082;\&#1050;&#1072;&#1088;&#1090;&#1080;&#1085;&#1082;&#1080;\&#1040;&#1079;&#1086;&#1074;&#1089;&#1082;&#1086;&#1077;%20&#1084;&#1086;&#1088;&#1077;%20(&#1040;&#1088;&#1072;&#1073;&#1072;&#1090;&#1089;&#1082;&#1072;&#1103;%20&#1089;&#1090;&#1088;&#1077;&#1083;&#1082;&#1072;).%202%20&#1084;&#1080;&#1085;.%20-%20&#1096;&#1091;&#1084;%20&#1084;&#1086;&#1088;&#1103;%20(1080p%20HD)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Ольчик\Картинки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0090"/>
            <a:ext cx="9537341" cy="735809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86874" cy="2500330"/>
          </a:xfrm>
        </p:spPr>
        <p:txBody>
          <a:bodyPr>
            <a:noAutofit/>
          </a:bodyPr>
          <a:lstStyle/>
          <a:p>
            <a:r>
              <a:rPr lang="uk-UA" sz="7200" dirty="0" smtClean="0"/>
              <a:t>Презентація</a:t>
            </a:r>
            <a:br>
              <a:rPr lang="uk-UA" sz="7200" dirty="0" smtClean="0"/>
            </a:br>
            <a:r>
              <a:rPr lang="uk-UA" sz="7200" dirty="0" smtClean="0"/>
              <a:t>з природознавства</a:t>
            </a:r>
            <a:br>
              <a:rPr lang="uk-UA" sz="7200" dirty="0" smtClean="0"/>
            </a:br>
            <a:r>
              <a:rPr lang="uk-UA" sz="7200" dirty="0" smtClean="0"/>
              <a:t>3 клас</a:t>
            </a:r>
            <a:endParaRPr lang="ru-RU" sz="7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3000372"/>
            <a:ext cx="9144000" cy="25717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8000" dirty="0" smtClean="0"/>
              <a:t>Тема</a:t>
            </a:r>
            <a:r>
              <a:rPr lang="uk-UA" sz="8000" i="1" dirty="0" smtClean="0"/>
              <a:t>:</a:t>
            </a:r>
            <a:r>
              <a:rPr lang="uk-UA" sz="8000" i="1" dirty="0" err="1" smtClean="0"/>
              <a:t>“Невичерпні</a:t>
            </a:r>
            <a:r>
              <a:rPr lang="uk-UA" sz="8000" i="1" dirty="0"/>
              <a:t> </a:t>
            </a:r>
            <a:r>
              <a:rPr lang="uk-UA" sz="8000" i="1" dirty="0" smtClean="0"/>
              <a:t>джерела </a:t>
            </a:r>
            <a:r>
              <a:rPr lang="uk-UA" sz="8000" i="1" dirty="0" err="1" smtClean="0"/>
              <a:t>енергії</a:t>
            </a:r>
            <a:r>
              <a:rPr lang="uk-UA" sz="8000" dirty="0" err="1" smtClean="0"/>
              <a:t>”</a:t>
            </a:r>
            <a:r>
              <a:rPr lang="uk-UA" sz="3600" dirty="0" smtClean="0"/>
              <a:t> </a:t>
            </a:r>
            <a:r>
              <a:rPr lang="uk-UA" sz="3600" dirty="0" smtClean="0"/>
              <a:t>В</a:t>
            </a:r>
            <a:r>
              <a:rPr lang="uk-UA" sz="3600" dirty="0" smtClean="0"/>
              <a:t>читель </a:t>
            </a:r>
            <a:r>
              <a:rPr lang="uk-UA" sz="3600" dirty="0" smtClean="0"/>
              <a:t>ЗОШ № 3</a:t>
            </a:r>
          </a:p>
          <a:p>
            <a:pPr algn="ctr">
              <a:buNone/>
            </a:pPr>
            <a:r>
              <a:rPr lang="uk-UA" sz="3600" dirty="0" smtClean="0"/>
              <a:t>Зайчук Ольга Павлівна</a:t>
            </a:r>
          </a:p>
          <a:p>
            <a:pPr algn="ctr">
              <a:buNone/>
            </a:pPr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1" name="Picture 11" descr="D:\Ольчик\Картинки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pic>
        <p:nvPicPr>
          <p:cNvPr id="10250" name="Picture 10" descr="D:\Ольчик\Картинки\034651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623368"/>
            <a:ext cx="3286116" cy="230116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                       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smtClean="0"/>
              <a:t>Енергія Сонця</a:t>
            </a:r>
          </a:p>
          <a:p>
            <a:pPr algn="ctr">
              <a:buNone/>
            </a:pPr>
            <a:r>
              <a:rPr lang="uk-UA" dirty="0" smtClean="0"/>
              <a:t>(Асоціативний кущ)</a:t>
            </a:r>
            <a:endParaRPr lang="ru-RU" dirty="0"/>
          </a:p>
        </p:txBody>
      </p:sp>
      <p:pic>
        <p:nvPicPr>
          <p:cNvPr id="10243" name="Picture 3" descr="D:\Ольчик\Картинки\картинки к рефератам\фон для презентаций\grass-field-under-the-mountains-139-1920x1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57629"/>
            <a:ext cx="5333996" cy="3000372"/>
          </a:xfrm>
          <a:prstGeom prst="rect">
            <a:avLst/>
          </a:prstGeom>
          <a:noFill/>
        </p:spPr>
      </p:pic>
      <p:pic>
        <p:nvPicPr>
          <p:cNvPr id="10245" name="Picture 5" descr="D:\Ольчик\Картинки\картинки к рефератам\фон для презентаций\reWalls.com-345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8661" y="4857761"/>
            <a:ext cx="3555339" cy="2000240"/>
          </a:xfrm>
          <a:prstGeom prst="rect">
            <a:avLst/>
          </a:prstGeom>
          <a:noFill/>
        </p:spPr>
      </p:pic>
      <p:pic>
        <p:nvPicPr>
          <p:cNvPr id="10246" name="Picture 6" descr="D:\Ольчик\2014-2015 н.р\солнечная батарея\2-1-cell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0"/>
            <a:ext cx="2786050" cy="1833728"/>
          </a:xfrm>
          <a:prstGeom prst="rect">
            <a:avLst/>
          </a:prstGeom>
          <a:noFill/>
        </p:spPr>
      </p:pic>
      <p:pic>
        <p:nvPicPr>
          <p:cNvPr id="10247" name="Picture 7" descr="D:\Ольчик\2014-2015 н.р\солнечная батарея\0b1887c4be0e7a1cf754fc0a0ed92d9f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"/>
            <a:ext cx="2857488" cy="1595889"/>
          </a:xfrm>
          <a:prstGeom prst="rect">
            <a:avLst/>
          </a:prstGeom>
          <a:noFill/>
        </p:spPr>
      </p:pic>
      <p:pic>
        <p:nvPicPr>
          <p:cNvPr id="10248" name="Picture 8" descr="D:\Ольчик\Картинки\5987982_larg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0"/>
            <a:ext cx="3024176" cy="2268133"/>
          </a:xfrm>
          <a:prstGeom prst="rect">
            <a:avLst/>
          </a:prstGeom>
          <a:noFill/>
        </p:spPr>
      </p:pic>
      <p:pic>
        <p:nvPicPr>
          <p:cNvPr id="10249" name="Picture 9" descr="D:\Ольчик\Картинки\1369384740_letnaa-dushevaja-kabink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571612"/>
            <a:ext cx="2599432" cy="1852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D:\Ольчик\Картинки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smtClean="0"/>
              <a:t>Енергія вітру</a:t>
            </a:r>
          </a:p>
          <a:p>
            <a:pPr algn="ctr">
              <a:buNone/>
            </a:pPr>
            <a:r>
              <a:rPr lang="uk-UA" dirty="0" smtClean="0"/>
              <a:t>(Асоціативний кущ)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1266" name="Picture 2" descr="D:\Ольчик\Картинки\0c1d132bf0bb26ab39027fc2d13f25b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6318"/>
            <a:ext cx="2786050" cy="2091681"/>
          </a:xfrm>
          <a:prstGeom prst="rect">
            <a:avLst/>
          </a:prstGeom>
          <a:noFill/>
        </p:spPr>
      </p:pic>
      <p:pic>
        <p:nvPicPr>
          <p:cNvPr id="11267" name="Picture 3" descr="D:\Ольчик\Картинки\1b1cc09ab29bd16bbf5f47fd7998ee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664397"/>
            <a:ext cx="3357554" cy="2193602"/>
          </a:xfrm>
          <a:prstGeom prst="rect">
            <a:avLst/>
          </a:prstGeom>
          <a:noFill/>
        </p:spPr>
      </p:pic>
      <p:pic>
        <p:nvPicPr>
          <p:cNvPr id="11268" name="Picture 4" descr="D:\Ольчик\Картинки\59815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1"/>
            <a:ext cx="3643306" cy="2515865"/>
          </a:xfrm>
          <a:prstGeom prst="rect">
            <a:avLst/>
          </a:prstGeom>
          <a:noFill/>
        </p:spPr>
      </p:pic>
      <p:pic>
        <p:nvPicPr>
          <p:cNvPr id="11269" name="Picture 5" descr="D:\Ольчик\Картинки\c0384ab64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1"/>
            <a:ext cx="3428992" cy="2571744"/>
          </a:xfrm>
          <a:prstGeom prst="rect">
            <a:avLst/>
          </a:prstGeom>
          <a:noFill/>
        </p:spPr>
      </p:pic>
      <p:pic>
        <p:nvPicPr>
          <p:cNvPr id="11270" name="Picture 6" descr="D:\Ольчик\Картинки\image-136536351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4000504"/>
            <a:ext cx="3176090" cy="210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D:\Ольчик\Картинки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smtClean="0"/>
              <a:t>Енергія води</a:t>
            </a:r>
          </a:p>
          <a:p>
            <a:pPr algn="ctr">
              <a:buNone/>
            </a:pPr>
            <a:r>
              <a:rPr lang="uk-UA" dirty="0" smtClean="0"/>
              <a:t>(Асоціативний кущ)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 descr="D:\Ольчик\Картинки\картинки к рефератам\фон для презентаций\ocean-waves_00437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86322"/>
            <a:ext cx="3325593" cy="2071678"/>
          </a:xfrm>
          <a:prstGeom prst="rect">
            <a:avLst/>
          </a:prstGeom>
          <a:noFill/>
        </p:spPr>
      </p:pic>
      <p:pic>
        <p:nvPicPr>
          <p:cNvPr id="12291" name="Picture 3" descr="D:\Ольчик\Картинки\cjmrbN8EEC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7632" y="0"/>
            <a:ext cx="3596368" cy="2500306"/>
          </a:xfrm>
          <a:prstGeom prst="rect">
            <a:avLst/>
          </a:prstGeom>
          <a:noFill/>
        </p:spPr>
      </p:pic>
      <p:pic>
        <p:nvPicPr>
          <p:cNvPr id="12292" name="Picture 4" descr="D:\Ольчик\Картинки\damb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333741" cy="2500306"/>
          </a:xfrm>
          <a:prstGeom prst="rect">
            <a:avLst/>
          </a:prstGeom>
          <a:noFill/>
        </p:spPr>
      </p:pic>
      <p:pic>
        <p:nvPicPr>
          <p:cNvPr id="12293" name="Picture 5" descr="D:\Ольчик\Картинки\0_5e720_fce32585_X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33340" y="4714884"/>
            <a:ext cx="3210660" cy="2143116"/>
          </a:xfrm>
          <a:prstGeom prst="rect">
            <a:avLst/>
          </a:prstGeom>
          <a:noFill/>
        </p:spPr>
      </p:pic>
      <p:pic>
        <p:nvPicPr>
          <p:cNvPr id="12294" name="Picture 6" descr="D:\Ольчик\Картинки\сплав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571744"/>
            <a:ext cx="2929182" cy="219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Ольчик\Картинки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Робота в групах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Завдання (перша група):</a:t>
            </a:r>
          </a:p>
          <a:p>
            <a:pPr>
              <a:buNone/>
            </a:pPr>
            <a:r>
              <a:rPr lang="uk-UA" dirty="0" smtClean="0"/>
              <a:t> - Як в давнину використовували енергію Сонця?</a:t>
            </a:r>
          </a:p>
          <a:p>
            <a:pPr>
              <a:buNone/>
            </a:pPr>
            <a:r>
              <a:rPr lang="uk-UA" dirty="0" smtClean="0"/>
              <a:t>Завдання (друга група):</a:t>
            </a:r>
          </a:p>
          <a:p>
            <a:pPr>
              <a:buNone/>
            </a:pPr>
            <a:r>
              <a:rPr lang="uk-UA" dirty="0" smtClean="0"/>
              <a:t> - Як в давнину використовували енергію вітру?</a:t>
            </a:r>
          </a:p>
          <a:p>
            <a:pPr>
              <a:buNone/>
            </a:pPr>
            <a:r>
              <a:rPr lang="uk-UA" dirty="0" smtClean="0"/>
              <a:t>Завдання (третя група):</a:t>
            </a:r>
          </a:p>
          <a:p>
            <a:pPr>
              <a:buNone/>
            </a:pPr>
            <a:r>
              <a:rPr lang="uk-UA" dirty="0" smtClean="0"/>
              <a:t> - Як в давнину використовували енергію води?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Ольчик\Картинки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Стор. 68 - 69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Ольчик\Картинки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Підсумок уроку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- Що для себе взяли з уроку?</a:t>
            </a:r>
          </a:p>
          <a:p>
            <a:pPr>
              <a:buNone/>
            </a:pPr>
            <a:r>
              <a:rPr lang="uk-UA" dirty="0" smtClean="0"/>
              <a:t> - </a:t>
            </a:r>
            <a:r>
              <a:rPr lang="uk-UA" dirty="0" smtClean="0"/>
              <a:t>Які завдання було важко виконувати</a:t>
            </a:r>
            <a:r>
              <a:rPr lang="uk-UA" dirty="0" smtClean="0"/>
              <a:t>?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 - </a:t>
            </a:r>
            <a:r>
              <a:rPr lang="uk-UA" dirty="0" smtClean="0"/>
              <a:t>Які </a:t>
            </a:r>
            <a:r>
              <a:rPr lang="uk-UA" dirty="0" smtClean="0"/>
              <a:t>завдання </a:t>
            </a:r>
            <a:r>
              <a:rPr lang="uk-UA" smtClean="0"/>
              <a:t>було </a:t>
            </a:r>
            <a:r>
              <a:rPr lang="uk-UA" smtClean="0"/>
              <a:t>легко </a:t>
            </a:r>
            <a:r>
              <a:rPr lang="uk-UA" smtClean="0"/>
              <a:t>виконувати?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 - Що хотілось би розповісти другові?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Ольчик\Картинки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571744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>                    Дякую за увагу!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Ольчик\Картинки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i="1" dirty="0" smtClean="0"/>
              <a:t>План уроку</a:t>
            </a:r>
            <a:endParaRPr lang="ru-RU" sz="6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uk-UA" dirty="0" smtClean="0"/>
              <a:t>Фенологічні спостереження.</a:t>
            </a:r>
          </a:p>
          <a:p>
            <a:pPr marL="514350" indent="-514350">
              <a:buAutoNum type="arabicPeriod"/>
            </a:pPr>
            <a:r>
              <a:rPr lang="uk-UA" dirty="0" smtClean="0"/>
              <a:t>Знаємо та вміємо.</a:t>
            </a:r>
          </a:p>
          <a:p>
            <a:pPr marL="514350" indent="-514350">
              <a:buAutoNum type="arabicPeriod"/>
            </a:pPr>
            <a:r>
              <a:rPr lang="uk-UA" dirty="0" smtClean="0"/>
              <a:t>Набуваємо нових знань.</a:t>
            </a:r>
          </a:p>
          <a:p>
            <a:pPr marL="514350" indent="-514350">
              <a:buAutoNum type="arabicPeriod"/>
            </a:pPr>
            <a:r>
              <a:rPr lang="uk-UA" dirty="0" smtClean="0"/>
              <a:t>Відпочиваємо.</a:t>
            </a:r>
          </a:p>
          <a:p>
            <a:pPr marL="514350" indent="-514350">
              <a:buAutoNum type="arabicPeriod"/>
            </a:pPr>
            <a:r>
              <a:rPr lang="uk-UA" dirty="0" smtClean="0"/>
              <a:t>Закріплюємо свої знання.</a:t>
            </a:r>
          </a:p>
          <a:p>
            <a:pPr marL="514350" indent="-514350">
              <a:buAutoNum type="arabicPeriod"/>
            </a:pPr>
            <a:r>
              <a:rPr lang="uk-UA" dirty="0" smtClean="0"/>
              <a:t>Працюємо в групах.</a:t>
            </a:r>
          </a:p>
          <a:p>
            <a:pPr marL="514350" indent="-514350">
              <a:buAutoNum type="arabicPeriod"/>
            </a:pPr>
            <a:r>
              <a:rPr lang="uk-UA" dirty="0" smtClean="0"/>
              <a:t>Записуємо домашнє завдання.</a:t>
            </a:r>
          </a:p>
          <a:p>
            <a:pPr marL="514350" indent="-514350">
              <a:buAutoNum type="arabicPeriod"/>
            </a:pPr>
            <a:r>
              <a:rPr lang="uk-UA" dirty="0" smtClean="0"/>
              <a:t>Підводимо підсумки.</a:t>
            </a:r>
          </a:p>
          <a:p>
            <a:pPr marL="514350" indent="-514350">
              <a:buAutoNum type="arabicPeriod"/>
            </a:pPr>
            <a:endParaRPr lang="uk-UA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Ольчик\Картинки\загружен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000" i="1" dirty="0" smtClean="0">
                <a:solidFill>
                  <a:srgbClr val="002060"/>
                </a:solidFill>
              </a:rPr>
              <a:t>Фенологічні спостереження</a:t>
            </a:r>
            <a:endParaRPr lang="ru-RU" sz="6000" i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800" dirty="0" smtClean="0">
                <a:solidFill>
                  <a:srgbClr val="002060"/>
                </a:solidFill>
              </a:rPr>
              <a:t>Температура повітря</a:t>
            </a:r>
          </a:p>
          <a:p>
            <a:pPr>
              <a:buNone/>
            </a:pPr>
            <a:r>
              <a:rPr lang="uk-UA" sz="4800" dirty="0" smtClean="0">
                <a:solidFill>
                  <a:srgbClr val="002060"/>
                </a:solidFill>
              </a:rPr>
              <a:t>Стан неба</a:t>
            </a:r>
          </a:p>
          <a:p>
            <a:pPr>
              <a:buNone/>
            </a:pPr>
            <a:r>
              <a:rPr lang="uk-UA" sz="4800" dirty="0" smtClean="0">
                <a:solidFill>
                  <a:srgbClr val="002060"/>
                </a:solidFill>
              </a:rPr>
              <a:t>Сила вітру</a:t>
            </a:r>
          </a:p>
          <a:p>
            <a:pPr>
              <a:buNone/>
            </a:pPr>
            <a:r>
              <a:rPr lang="uk-UA" sz="4800" dirty="0" smtClean="0">
                <a:solidFill>
                  <a:srgbClr val="002060"/>
                </a:solidFill>
              </a:rPr>
              <a:t>Опади</a:t>
            </a:r>
          </a:p>
          <a:p>
            <a:pPr>
              <a:buNone/>
            </a:pPr>
            <a:r>
              <a:rPr lang="uk-UA" sz="4800" dirty="0" smtClean="0">
                <a:solidFill>
                  <a:srgbClr val="002060"/>
                </a:solidFill>
              </a:rPr>
              <a:t>Інші явища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Ольчик\Картинки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uk-UA" sz="4800" i="1" dirty="0" smtClean="0"/>
              <a:t>Проблемні запитання:</a:t>
            </a:r>
            <a:endParaRPr lang="ru-RU" sz="4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sz="7200" dirty="0" smtClean="0"/>
              <a:t> </a:t>
            </a:r>
            <a:r>
              <a:rPr lang="uk-UA" sz="4800" dirty="0" smtClean="0"/>
              <a:t>- Які об'єкти природи ми аналізували?  </a:t>
            </a:r>
          </a:p>
          <a:p>
            <a:pPr>
              <a:buNone/>
            </a:pPr>
            <a:r>
              <a:rPr lang="uk-UA" sz="4800" dirty="0" smtClean="0"/>
              <a:t>(Сонце, повітря)</a:t>
            </a:r>
          </a:p>
          <a:p>
            <a:pPr>
              <a:buNone/>
            </a:pPr>
            <a:r>
              <a:rPr lang="uk-UA" sz="4800" dirty="0" smtClean="0"/>
              <a:t> - До якої природи вони належать? </a:t>
            </a:r>
          </a:p>
          <a:p>
            <a:pPr>
              <a:buNone/>
            </a:pPr>
            <a:r>
              <a:rPr lang="uk-UA" sz="4800" dirty="0" smtClean="0"/>
              <a:t>(Неживої)</a:t>
            </a:r>
          </a:p>
          <a:p>
            <a:pPr>
              <a:buNone/>
            </a:pPr>
            <a:r>
              <a:rPr lang="uk-UA" sz="4800" dirty="0" smtClean="0"/>
              <a:t> - Які об'єкти неживої природи ви знаєте? </a:t>
            </a:r>
          </a:p>
          <a:p>
            <a:pPr>
              <a:buNone/>
            </a:pPr>
            <a:r>
              <a:rPr lang="uk-UA" sz="4800" dirty="0" smtClean="0"/>
              <a:t>(Сонце, повітря, вода, корисні копалини)</a:t>
            </a:r>
          </a:p>
          <a:p>
            <a:pPr>
              <a:buNone/>
            </a:pPr>
            <a:r>
              <a:rPr lang="uk-UA" sz="4800" dirty="0" smtClean="0"/>
              <a:t> - Як люди використовують корисні копалини?    </a:t>
            </a:r>
          </a:p>
          <a:p>
            <a:pPr>
              <a:buNone/>
            </a:pPr>
            <a:r>
              <a:rPr lang="uk-UA" sz="4800" dirty="0" smtClean="0"/>
              <a:t>(Джерело енергії)</a:t>
            </a:r>
          </a:p>
          <a:p>
            <a:pPr>
              <a:buNone/>
            </a:pPr>
            <a:r>
              <a:rPr lang="uk-UA" sz="4800" dirty="0" smtClean="0"/>
              <a:t> - Чи можна постійно використовувати таке джерело? </a:t>
            </a:r>
          </a:p>
          <a:p>
            <a:pPr>
              <a:buNone/>
            </a:pPr>
            <a:r>
              <a:rPr lang="uk-UA" sz="4800" dirty="0" smtClean="0"/>
              <a:t>(Ні)</a:t>
            </a:r>
          </a:p>
          <a:p>
            <a:pPr>
              <a:buNone/>
            </a:pPr>
            <a:r>
              <a:rPr lang="uk-UA" sz="4800" dirty="0" smtClean="0"/>
              <a:t> - Чому? </a:t>
            </a:r>
          </a:p>
          <a:p>
            <a:pPr>
              <a:buNone/>
            </a:pPr>
            <a:r>
              <a:rPr lang="uk-UA" sz="4800" dirty="0" smtClean="0"/>
              <a:t>(Має здатність вичерпуватися)</a:t>
            </a:r>
          </a:p>
          <a:p>
            <a:pPr>
              <a:buNone/>
            </a:pPr>
            <a:r>
              <a:rPr lang="uk-UA" sz="4800" dirty="0" smtClean="0"/>
              <a:t> - Як люди можуть вирішити це питання?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ьчик\Картинки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dirty="0" smtClean="0"/>
              <a:t>Джерела енергії</a:t>
            </a:r>
            <a:endParaRPr lang="ru-RU" sz="72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214779" y="1643050"/>
            <a:ext cx="4929221" cy="3951288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sz="5800" dirty="0" smtClean="0"/>
              <a:t>Невичерпні</a:t>
            </a:r>
          </a:p>
          <a:p>
            <a:pPr>
              <a:buNone/>
            </a:pPr>
            <a:r>
              <a:rPr lang="uk-UA" sz="5800" dirty="0" smtClean="0"/>
              <a:t>(альтернативні)</a:t>
            </a:r>
            <a:endParaRPr lang="ru-RU" sz="5800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71472" y="1928802"/>
            <a:ext cx="3357586" cy="3540141"/>
          </a:xfrm>
        </p:spPr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pPr>
              <a:buNone/>
            </a:pPr>
            <a:endParaRPr lang="uk-UA" sz="5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5400" dirty="0" smtClean="0"/>
              <a:t>Вичерпні</a:t>
            </a:r>
          </a:p>
          <a:p>
            <a:pPr>
              <a:buNone/>
            </a:pPr>
            <a:r>
              <a:rPr lang="uk-UA" sz="5400" dirty="0" smtClean="0"/>
              <a:t>(корисні</a:t>
            </a:r>
          </a:p>
          <a:p>
            <a:pPr>
              <a:buNone/>
            </a:pPr>
            <a:r>
              <a:rPr lang="uk-UA" sz="5400" dirty="0" smtClean="0"/>
              <a:t>копалини)</a:t>
            </a:r>
            <a:endParaRPr lang="ru-RU" sz="5400" dirty="0" smtClean="0"/>
          </a:p>
          <a:p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785918" y="157161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6215074" y="157161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Ольчик\Картинки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Невичерпні джерела енергії (альтернативні)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313" y="1500188"/>
          <a:ext cx="8715375" cy="5072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785786" y="1428736"/>
            <a:ext cx="484632" cy="406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786710" y="1428736"/>
            <a:ext cx="484632" cy="406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500298" y="1500174"/>
            <a:ext cx="484632" cy="2478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072198" y="1500174"/>
            <a:ext cx="484632" cy="2407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214810" y="1428736"/>
            <a:ext cx="484632" cy="4783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>
        <p:bldAsOne/>
      </p:bldGraphic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Азовское море (Арабатская стрелка). 2 мин. - шум моря (1080p HD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2" y="0"/>
            <a:ext cx="914402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Хвилинка релаксації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Ольчик\Картинки\0e84c2b16e5592b695b638a19e4604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                 Робота з підручником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071546"/>
            <a:ext cx="8229600" cy="24288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dirty="0" smtClean="0"/>
              <a:t>                                                   Стор. 68 - 69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D:\Ольчик\Картинки\0_5c142_f62e67a4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143000"/>
          </a:xfrm>
        </p:spPr>
        <p:txBody>
          <a:bodyPr/>
          <a:lstStyle/>
          <a:p>
            <a:r>
              <a:rPr lang="uk-UA" dirty="0" smtClean="0"/>
              <a:t>Робота у зошиті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307</Words>
  <Application>Microsoft Office PowerPoint</Application>
  <PresentationFormat>Экран (4:3)</PresentationFormat>
  <Paragraphs>95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Презентація з природознавства 3 клас</vt:lpstr>
      <vt:lpstr>План уроку</vt:lpstr>
      <vt:lpstr>Фенологічні спостереження</vt:lpstr>
      <vt:lpstr>Проблемні запитання:</vt:lpstr>
      <vt:lpstr>Джерела енергії</vt:lpstr>
      <vt:lpstr>Невичерпні джерела енергії (альтернативні)</vt:lpstr>
      <vt:lpstr>Хвилинка релаксації</vt:lpstr>
      <vt:lpstr>                             Робота з підручником</vt:lpstr>
      <vt:lpstr>Робота у зошиті</vt:lpstr>
      <vt:lpstr>Слайд 10</vt:lpstr>
      <vt:lpstr>Слайд 11</vt:lpstr>
      <vt:lpstr>Слайд 12</vt:lpstr>
      <vt:lpstr>Робота в групах</vt:lpstr>
      <vt:lpstr>Домашнє завдання</vt:lpstr>
      <vt:lpstr>Підсумок уроку</vt:lpstr>
      <vt:lpstr>                    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з природознавства 3 клас</dc:title>
  <dc:creator>Саня</dc:creator>
  <cp:lastModifiedBy>Саня</cp:lastModifiedBy>
  <cp:revision>36</cp:revision>
  <dcterms:created xsi:type="dcterms:W3CDTF">2014-12-18T19:29:29Z</dcterms:created>
  <dcterms:modified xsi:type="dcterms:W3CDTF">2014-12-19T01:34:44Z</dcterms:modified>
</cp:coreProperties>
</file>