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AB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46F5-9E39-447E-B3B0-E6903FDA1FA3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6499-054D-468C-AEE0-52F55854F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46F5-9E39-447E-B3B0-E6903FDA1FA3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6499-054D-468C-AEE0-52F55854F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46F5-9E39-447E-B3B0-E6903FDA1FA3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6499-054D-468C-AEE0-52F55854F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46F5-9E39-447E-B3B0-E6903FDA1FA3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6499-054D-468C-AEE0-52F55854F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46F5-9E39-447E-B3B0-E6903FDA1FA3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6499-054D-468C-AEE0-52F55854F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46F5-9E39-447E-B3B0-E6903FDA1FA3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6499-054D-468C-AEE0-52F55854F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46F5-9E39-447E-B3B0-E6903FDA1FA3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6499-054D-468C-AEE0-52F55854F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46F5-9E39-447E-B3B0-E6903FDA1FA3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6499-054D-468C-AEE0-52F55854F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46F5-9E39-447E-B3B0-E6903FDA1FA3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6499-054D-468C-AEE0-52F55854F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46F5-9E39-447E-B3B0-E6903FDA1FA3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6499-054D-468C-AEE0-52F55854F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46F5-9E39-447E-B3B0-E6903FDA1FA3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6499-054D-468C-AEE0-52F55854F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B46F5-9E39-447E-B3B0-E6903FDA1FA3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76499-054D-468C-AEE0-52F55854F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857364"/>
            <a:ext cx="9144000" cy="2585323"/>
          </a:xfrm>
          <a:prstGeom prst="rect">
            <a:avLst/>
          </a:prstGeom>
        </p:spPr>
        <p:txBody>
          <a:bodyPr wrap="square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Тварини які можуть постраждати внаслідок глобального потепління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919008"/>
            <a:ext cx="9144000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Прісноводні</a:t>
            </a:r>
            <a:r>
              <a:rPr lang="ru-RU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крокодили</a:t>
            </a:r>
            <a:r>
              <a:rPr lang="ru-RU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сильно </a:t>
            </a:r>
            <a:r>
              <a:rPr lang="ru-RU" sz="24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постраждати</a:t>
            </a:r>
            <a:r>
              <a:rPr lang="ru-RU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глобального </a:t>
            </a:r>
            <a:r>
              <a:rPr lang="ru-RU" sz="24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потепління</a:t>
            </a:r>
            <a:r>
              <a:rPr lang="ru-RU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температури</a:t>
            </a:r>
            <a:r>
              <a:rPr lang="ru-RU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води </a:t>
            </a:r>
            <a:r>
              <a:rPr lang="ru-RU" sz="24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призводить</a:t>
            </a:r>
            <a:r>
              <a:rPr lang="ru-RU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зменшення</a:t>
            </a:r>
            <a:r>
              <a:rPr lang="ru-RU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тривалості</a:t>
            </a:r>
            <a:r>
              <a:rPr lang="ru-RU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занурень</a:t>
            </a:r>
            <a:r>
              <a:rPr lang="ru-RU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необхідних</a:t>
            </a:r>
            <a:r>
              <a:rPr lang="ru-RU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рептиліям</a:t>
            </a:r>
            <a:r>
              <a:rPr lang="ru-RU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полювання</a:t>
            </a:r>
            <a:r>
              <a:rPr lang="ru-RU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відпочинку</a:t>
            </a:r>
            <a:r>
              <a:rPr lang="ru-RU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ворогів</a:t>
            </a:r>
            <a:r>
              <a:rPr lang="ru-RU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eco-live.com.ua/sites/default/files/u3/global-warning-animals-0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371477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Бураміс</a:t>
            </a:r>
            <a:r>
              <a:rPr kumimoji="0" lang="ru-RU" sz="2800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малий</a:t>
            </a:r>
            <a:r>
              <a:rPr kumimoji="0" lang="ru-RU" sz="2800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який</a:t>
            </a:r>
            <a:r>
              <a:rPr kumimoji="0" lang="ru-RU" sz="2800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мешкає</a:t>
            </a:r>
            <a:r>
              <a:rPr kumimoji="0" lang="ru-RU" sz="2800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виключно</a:t>
            </a:r>
            <a:r>
              <a:rPr kumimoji="0" lang="ru-RU" sz="2800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горах на </a:t>
            </a:r>
            <a:r>
              <a:rPr kumimoji="0" lang="ru-RU" sz="2800" b="0" i="0" u="none" strike="noStrike" cap="none" normalizeH="0" baseline="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південному</a:t>
            </a:r>
            <a:r>
              <a:rPr kumimoji="0" lang="ru-RU" sz="2800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сході</a:t>
            </a:r>
            <a:r>
              <a:rPr kumimoji="0" lang="ru-RU" sz="2800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Австралії</a:t>
            </a:r>
            <a:r>
              <a:rPr kumimoji="0" lang="ru-RU" sz="2800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800" b="0" i="0" u="none" strike="noStrike" cap="none" normalizeH="0" baseline="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чисельність</a:t>
            </a:r>
            <a:r>
              <a:rPr kumimoji="0" lang="ru-RU" sz="2800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якого</a:t>
            </a:r>
            <a:r>
              <a:rPr kumimoji="0" lang="ru-RU" sz="2800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800" b="0" i="0" u="none" strike="noStrike" cap="none" normalizeH="0" baseline="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сьогоднішній</a:t>
            </a:r>
            <a:r>
              <a:rPr kumimoji="0" lang="ru-RU" sz="2800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день становить не </a:t>
            </a:r>
            <a:r>
              <a:rPr kumimoji="0" lang="ru-RU" sz="2800" b="0" i="0" u="none" strike="noStrike" cap="none" normalizeH="0" baseline="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більше</a:t>
            </a:r>
            <a:r>
              <a:rPr kumimoji="0" lang="ru-RU" sz="2800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2,6 </a:t>
            </a:r>
            <a:r>
              <a:rPr kumimoji="0" lang="ru-RU" sz="2800" b="0" i="0" u="none" strike="noStrike" cap="none" normalizeH="0" baseline="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тисячі</a:t>
            </a:r>
            <a:r>
              <a:rPr kumimoji="0" lang="ru-RU" sz="2800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особин</a:t>
            </a:r>
            <a:r>
              <a:rPr kumimoji="0" lang="ru-RU" sz="2800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</a:t>
            </a:r>
            <a:r>
              <a:rPr kumimoji="0" lang="ru-RU" sz="2800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повністю</a:t>
            </a:r>
            <a:r>
              <a:rPr kumimoji="0" lang="ru-RU" sz="2800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зникнути</a:t>
            </a:r>
            <a:r>
              <a:rPr kumimoji="0" lang="ru-RU" sz="2800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2020 року через </a:t>
            </a:r>
            <a:r>
              <a:rPr kumimoji="0" lang="ru-RU" sz="2800" b="0" i="0" u="none" strike="noStrike" cap="none" normalizeH="0" baseline="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глобальне</a:t>
            </a:r>
            <a:r>
              <a:rPr kumimoji="0" lang="ru-RU" sz="2800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потепління</a:t>
            </a:r>
            <a:r>
              <a:rPr kumimoji="0" lang="ru-RU" sz="2800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572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Дякую за увагу!!!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marketingferstartups.com/wp-content/uploads/2012/01/Shout_Ou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92932">
            <a:off x="545067" y="2141931"/>
            <a:ext cx="4714875" cy="371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86446" y="4643446"/>
            <a:ext cx="33575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Підготувала:</a:t>
            </a:r>
            <a:endParaRPr lang="en-US" sz="28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студентка гр. Б 2-1</a:t>
            </a:r>
          </a:p>
          <a:p>
            <a:pPr algn="r"/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Сидоренко Анна</a:t>
            </a:r>
          </a:p>
          <a:p>
            <a:pPr algn="r"/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Олександрівна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igration-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58243">
            <a:off x="365383" y="2781462"/>
            <a:ext cx="4291327" cy="3781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large_seaice_01_hr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58624">
            <a:off x="4867783" y="285084"/>
            <a:ext cx="3929090" cy="3223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285728"/>
            <a:ext cx="342902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Глобальне</a:t>
            </a:r>
            <a:r>
              <a:rPr kumimoji="0" lang="ru-RU" sz="2200" i="0" u="none" strike="noStrike" cap="none" normalizeH="0" baseline="0" dirty="0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потепління</a:t>
            </a:r>
            <a:r>
              <a:rPr kumimoji="0" lang="ru-RU" sz="2200" i="0" u="none" strike="noStrike" cap="none" normalizeH="0" baseline="0" dirty="0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призводить</a:t>
            </a:r>
            <a:r>
              <a:rPr kumimoji="0" lang="ru-RU" sz="2200" i="0" u="none" strike="noStrike" cap="none" normalizeH="0" baseline="0" dirty="0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220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вимушеної</a:t>
            </a:r>
            <a:r>
              <a:rPr kumimoji="0" lang="ru-RU" sz="2200" i="0" u="none" strike="noStrike" cap="none" normalizeH="0" baseline="0" dirty="0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міграції</a:t>
            </a:r>
            <a:r>
              <a:rPr kumimoji="0" lang="ru-RU" sz="2200" i="0" u="none" strike="noStrike" cap="none" normalizeH="0" baseline="0" dirty="0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тварин</a:t>
            </a:r>
            <a:r>
              <a:rPr kumimoji="0" lang="ru-RU" sz="2200" i="0" u="none" strike="noStrike" cap="none" normalizeH="0" baseline="0" dirty="0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200" i="0" u="none" strike="noStrike" cap="none" normalizeH="0" baseline="0" dirty="0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зникнення</a:t>
            </a:r>
            <a:r>
              <a:rPr kumimoji="0" lang="ru-RU" sz="2200" i="0" u="none" strike="noStrike" cap="none" normalizeH="0" baseline="0" dirty="0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деяких</a:t>
            </a:r>
            <a:r>
              <a:rPr kumimoji="0" lang="ru-RU" sz="2200" i="0" u="none" strike="noStrike" cap="none" normalizeH="0" baseline="0" dirty="0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видів</a:t>
            </a:r>
            <a:r>
              <a:rPr kumimoji="0" lang="ru-RU" sz="2200" i="0" u="none" strike="noStrike" cap="none" normalizeH="0" baseline="0" dirty="0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через </a:t>
            </a:r>
            <a:r>
              <a:rPr kumimoji="0" lang="ru-RU" sz="220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скорочення</a:t>
            </a:r>
            <a:r>
              <a:rPr kumimoji="0" lang="ru-RU" sz="2200" i="0" u="none" strike="noStrike" cap="none" normalizeH="0" baseline="0" dirty="0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їх</a:t>
            </a:r>
            <a:r>
              <a:rPr kumimoji="0" lang="ru-RU" sz="2200" i="0" u="none" strike="noStrike" cap="none" normalizeH="0" baseline="0" dirty="0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ареалів</a:t>
            </a:r>
            <a:r>
              <a:rPr kumimoji="0" lang="ru-RU" sz="2200" i="0" u="none" strike="noStrike" cap="none" normalizeH="0" baseline="0" dirty="0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200" i="0" u="none" strike="noStrike" cap="none" normalizeH="0" baseline="0" dirty="0" smtClean="0">
              <a:ln>
                <a:solidFill>
                  <a:schemeClr val="tx1"/>
                </a:solidFill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4143380"/>
            <a:ext cx="378621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220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Зміни</a:t>
            </a:r>
            <a:r>
              <a:rPr kumimoji="0" lang="ru-RU" sz="2200" i="0" u="none" strike="noStrike" cap="none" normalizeH="0" baseline="0" dirty="0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клімату</a:t>
            </a:r>
            <a:r>
              <a:rPr kumimoji="0" lang="ru-RU" sz="2200" i="0" u="none" strike="noStrike" cap="none" normalizeH="0" baseline="0" dirty="0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також</a:t>
            </a:r>
            <a:r>
              <a:rPr kumimoji="0" lang="ru-RU" sz="2200" i="0" u="none" strike="noStrike" cap="none" normalizeH="0" baseline="0" dirty="0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являються</a:t>
            </a:r>
            <a:r>
              <a:rPr kumimoji="0" lang="ru-RU" sz="2200" i="0" u="none" strike="noStrike" cap="none" normalizeH="0" baseline="0" dirty="0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причиною </a:t>
            </a:r>
            <a:r>
              <a:rPr kumimoji="0" lang="ru-RU" sz="220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танення</a:t>
            </a:r>
            <a:r>
              <a:rPr kumimoji="0" lang="ru-RU" sz="2200" i="0" u="none" strike="noStrike" cap="none" normalizeH="0" baseline="0" dirty="0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льодів</a:t>
            </a:r>
            <a:r>
              <a:rPr kumimoji="0" lang="ru-RU" sz="2200" i="0" u="none" strike="noStrike" cap="none" normalizeH="0" baseline="0" dirty="0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20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полярних</a:t>
            </a:r>
            <a:r>
              <a:rPr kumimoji="0" lang="ru-RU" sz="2200" i="0" u="none" strike="noStrike" cap="none" normalizeH="0" baseline="0" dirty="0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областях </a:t>
            </a:r>
            <a:r>
              <a:rPr kumimoji="0" lang="ru-RU" sz="220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земної</a:t>
            </a:r>
            <a:r>
              <a:rPr kumimoji="0" lang="ru-RU" sz="2200" i="0" u="none" strike="noStrike" cap="none" normalizeH="0" baseline="0" dirty="0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кулі</a:t>
            </a:r>
            <a:r>
              <a:rPr kumimoji="0" lang="ru-RU" sz="2200" i="0" u="none" strike="noStrike" cap="none" normalizeH="0" baseline="0" dirty="0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20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позбавляючи</a:t>
            </a:r>
            <a:r>
              <a:rPr kumimoji="0" lang="ru-RU" sz="2200" i="0" u="none" strike="noStrike" cap="none" normalizeH="0" baseline="0" dirty="0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звичних</a:t>
            </a:r>
            <a:r>
              <a:rPr kumimoji="0" lang="ru-RU" sz="2200" i="0" u="none" strike="noStrike" cap="none" normalizeH="0" baseline="0" dirty="0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умов </a:t>
            </a:r>
            <a:r>
              <a:rPr kumimoji="0" lang="ru-RU" sz="220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життя</a:t>
            </a:r>
            <a:r>
              <a:rPr kumimoji="0" lang="ru-RU" sz="2200" i="0" u="none" strike="noStrike" cap="none" normalizeH="0" baseline="0" dirty="0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тварин</a:t>
            </a:r>
            <a:r>
              <a:rPr kumimoji="0" lang="ru-RU" sz="2200" i="0" u="none" strike="noStrike" cap="none" normalizeH="0" baseline="0" dirty="0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Арктики та Антарктики.</a:t>
            </a:r>
            <a:endParaRPr lang="ru-RU" sz="2200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qX9-1iy9_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39511">
            <a:off x="353658" y="4496076"/>
            <a:ext cx="3644899" cy="2094028"/>
          </a:xfrm>
          <a:prstGeom prst="rect">
            <a:avLst/>
          </a:prstGeom>
        </p:spPr>
      </p:pic>
      <p:pic>
        <p:nvPicPr>
          <p:cNvPr id="9" name="Рисунок 8" descr="110217_0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51277">
            <a:off x="264669" y="351686"/>
            <a:ext cx="3676801" cy="1869482"/>
          </a:xfrm>
          <a:prstGeom prst="rect">
            <a:avLst/>
          </a:prstGeom>
        </p:spPr>
      </p:pic>
      <p:pic>
        <p:nvPicPr>
          <p:cNvPr id="10" name="Рисунок 9" descr="3369bddc07bb96e13d5f8763ba9c1530_5465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36810">
            <a:off x="5416664" y="278958"/>
            <a:ext cx="3513011" cy="2013624"/>
          </a:xfrm>
          <a:prstGeom prst="rect">
            <a:avLst/>
          </a:prstGeom>
        </p:spPr>
      </p:pic>
      <p:pic>
        <p:nvPicPr>
          <p:cNvPr id="11" name="Рисунок 10" descr="2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65583">
            <a:off x="5289382" y="4590010"/>
            <a:ext cx="3568019" cy="2063461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 rot="10800000" flipV="1">
            <a:off x="1142976" y="2357430"/>
            <a:ext cx="7643867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b="1" dirty="0" err="1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2200" b="1" i="0" u="none" strike="noStrike" normalizeH="0" baseline="0" dirty="0" err="1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лобальні</a:t>
            </a:r>
            <a:r>
              <a:rPr kumimoji="0" lang="ru-RU" sz="2200" b="1" i="0" u="none" strike="noStrike" normalizeH="0" baseline="0" dirty="0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normalizeH="0" baseline="0" dirty="0" err="1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зміни</a:t>
            </a:r>
            <a:r>
              <a:rPr kumimoji="0" lang="ru-RU" sz="2200" b="1" i="0" u="none" strike="noStrike" normalizeH="0" baseline="0" dirty="0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normalizeH="0" baseline="0" dirty="0" err="1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клімату</a:t>
            </a:r>
            <a:r>
              <a:rPr kumimoji="0" lang="ru-RU" sz="2200" b="1" i="0" u="none" strike="noStrike" normalizeH="0" baseline="0" dirty="0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normalizeH="0" baseline="0" dirty="0" err="1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можуть</a:t>
            </a:r>
            <a:r>
              <a:rPr kumimoji="0" lang="ru-RU" sz="2200" b="1" i="0" u="none" strike="noStrike" normalizeH="0" baseline="0" dirty="0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normalizeH="0" baseline="0" dirty="0" err="1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сприяти</a:t>
            </a:r>
            <a:r>
              <a:rPr kumimoji="0" lang="ru-RU" sz="2200" b="1" i="0" u="none" strike="noStrike" normalizeH="0" baseline="0" dirty="0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normalizeH="0" baseline="0" dirty="0" err="1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проникненню</a:t>
            </a:r>
            <a:r>
              <a:rPr kumimoji="0" lang="ru-RU" sz="2200" b="1" i="0" u="none" strike="noStrike" normalizeH="0" baseline="0" dirty="0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Арктику </a:t>
            </a:r>
            <a:r>
              <a:rPr kumimoji="0" lang="ru-RU" sz="2200" b="1" i="0" u="none" strike="noStrike" normalizeH="0" baseline="0" dirty="0" err="1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бактерій</a:t>
            </a:r>
            <a:r>
              <a:rPr kumimoji="0" lang="ru-RU" sz="2200" b="1" i="0" u="none" strike="noStrike" normalizeH="0" baseline="0" dirty="0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normalizeH="0" baseline="0" dirty="0" err="1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200" b="1" i="0" u="none" strike="noStrike" normalizeH="0" baseline="0" dirty="0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normalizeH="0" baseline="0" dirty="0" err="1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вірусів</a:t>
            </a:r>
            <a:r>
              <a:rPr kumimoji="0" lang="ru-RU" sz="2200" b="1" i="0" u="none" strike="noStrike" normalizeH="0" baseline="0" dirty="0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до </a:t>
            </a:r>
            <a:r>
              <a:rPr kumimoji="0" lang="ru-RU" sz="2200" b="1" i="0" u="none" strike="noStrike" normalizeH="0" baseline="0" dirty="0" err="1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яких</a:t>
            </a:r>
            <a:r>
              <a:rPr kumimoji="0" lang="ru-RU" sz="2200" b="1" i="0" u="none" strike="noStrike" normalizeH="0" baseline="0" dirty="0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 </a:t>
            </a:r>
            <a:r>
              <a:rPr kumimoji="0" lang="ru-RU" sz="2200" b="1" i="0" u="none" strike="noStrike" normalizeH="0" baseline="0" dirty="0" err="1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білих</a:t>
            </a:r>
            <a:r>
              <a:rPr kumimoji="0" lang="ru-RU" sz="2200" b="1" i="0" u="none" strike="noStrike" normalizeH="0" baseline="0" dirty="0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normalizeH="0" baseline="0" dirty="0" err="1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ведмедів</a:t>
            </a:r>
            <a:r>
              <a:rPr lang="ru-RU" sz="2200" b="1" dirty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normalizeH="0" baseline="0" dirty="0" err="1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немає</a:t>
            </a:r>
            <a:r>
              <a:rPr kumimoji="0" lang="ru-RU" sz="2200" b="1" i="0" u="none" strike="noStrike" normalizeH="0" baseline="0" dirty="0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normalizeH="0" baseline="0" dirty="0" err="1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імунітету</a:t>
            </a:r>
            <a:r>
              <a:rPr kumimoji="0" lang="ru-RU" sz="2200" b="1" i="0" u="none" strike="noStrike" normalizeH="0" baseline="0" dirty="0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200" b="1" i="0" u="none" strike="noStrike" normalizeH="0" baseline="0" dirty="0" err="1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Цілком</a:t>
            </a:r>
            <a:r>
              <a:rPr kumimoji="0" lang="ru-RU" sz="2200" b="1" i="0" u="none" strike="noStrike" normalizeH="0" baseline="0" dirty="0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normalizeH="0" baseline="0" dirty="0" err="1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ймовірно</a:t>
            </a:r>
            <a:r>
              <a:rPr kumimoji="0" lang="ru-RU" sz="2200" b="1" i="0" u="none" strike="noStrike" normalizeH="0" baseline="0" dirty="0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200" b="1" i="0" u="none" strike="noStrike" normalizeH="0" baseline="0" dirty="0" err="1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200" b="1" i="0" u="none" strike="noStrike" normalizeH="0" baseline="0" dirty="0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normalizeH="0" baseline="0" dirty="0" err="1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білі</a:t>
            </a:r>
            <a:r>
              <a:rPr kumimoji="0" lang="ru-RU" sz="2200" b="1" i="0" u="none" strike="noStrike" normalizeH="0" baseline="0" dirty="0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normalizeH="0" baseline="0" dirty="0" err="1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ведмеді</a:t>
            </a:r>
            <a:r>
              <a:rPr kumimoji="0" lang="ru-RU" sz="2200" b="1" i="0" u="none" strike="noStrike" normalizeH="0" baseline="0" dirty="0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</a:t>
            </a:r>
            <a:r>
              <a:rPr kumimoji="0" lang="ru-RU" sz="2200" b="1" i="0" u="none" strike="noStrike" normalizeH="0" baseline="0" dirty="0" err="1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останні</a:t>
            </a:r>
            <a:r>
              <a:rPr kumimoji="0" lang="ru-RU" sz="2200" b="1" i="0" u="none" strike="noStrike" normalizeH="0" baseline="0" dirty="0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normalizeH="0" baseline="0" dirty="0" err="1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кілька</a:t>
            </a:r>
            <a:r>
              <a:rPr kumimoji="0" lang="ru-RU" sz="2200" b="1" i="0" u="none" strike="noStrike" normalizeH="0" baseline="0" dirty="0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normalizeH="0" baseline="0" dirty="0" err="1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століть</a:t>
            </a:r>
            <a:r>
              <a:rPr kumimoji="0" lang="ru-RU" sz="2200" b="1" i="0" u="none" strike="noStrike" normalizeH="0" baseline="0" dirty="0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normalizeH="0" baseline="0" dirty="0" err="1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вже</a:t>
            </a:r>
            <a:r>
              <a:rPr kumimoji="0" lang="ru-RU" sz="2200" b="1" i="0" u="none" strike="noStrike" normalizeH="0" baseline="0" dirty="0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переживали </a:t>
            </a:r>
            <a:r>
              <a:rPr kumimoji="0" lang="ru-RU" sz="2200" b="1" i="0" u="none" strike="noStrike" normalizeH="0" baseline="0" dirty="0" err="1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періоди</a:t>
            </a:r>
            <a:r>
              <a:rPr kumimoji="0" lang="ru-RU" sz="2200" b="1" i="0" u="none" strike="noStrike" normalizeH="0" baseline="0" dirty="0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normalizeH="0" baseline="0" dirty="0" err="1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потепління</a:t>
            </a:r>
            <a:r>
              <a:rPr kumimoji="0" lang="ru-RU" sz="2200" b="1" i="0" u="none" strike="noStrike" normalizeH="0" baseline="0" dirty="0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200" b="1" i="0" u="none" strike="noStrike" normalizeH="0" baseline="0" dirty="0" err="1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Однак</a:t>
            </a:r>
            <a:r>
              <a:rPr kumimoji="0" lang="ru-RU" sz="2200" b="1" i="0" u="none" strike="noStrike" normalizeH="0" baseline="0" dirty="0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normalizeH="0" baseline="0" dirty="0" err="1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цього</a:t>
            </a:r>
            <a:r>
              <a:rPr kumimoji="0" lang="ru-RU" sz="2200" b="1" i="0" u="none" strike="noStrike" normalizeH="0" baseline="0" dirty="0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разу </a:t>
            </a:r>
            <a:r>
              <a:rPr kumimoji="0" lang="ru-RU" sz="2200" b="1" i="0" u="none" strike="noStrike" normalizeH="0" baseline="0" dirty="0" err="1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ситуація</a:t>
            </a:r>
            <a:r>
              <a:rPr kumimoji="0" lang="ru-RU" sz="2200" b="1" i="0" u="none" strike="noStrike" normalizeH="0" baseline="0" dirty="0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normalizeH="0" baseline="0" dirty="0" err="1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посилюється</a:t>
            </a:r>
            <a:r>
              <a:rPr kumimoji="0" lang="ru-RU" sz="2200" b="1" i="0" u="none" strike="noStrike" normalizeH="0" baseline="0" dirty="0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normalizeH="0" baseline="0" dirty="0" err="1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тим</a:t>
            </a:r>
            <a:r>
              <a:rPr kumimoji="0" lang="ru-RU" sz="2200" b="1" i="0" u="none" strike="noStrike" normalizeH="0" baseline="0" dirty="0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200" b="1" i="0" u="none" strike="noStrike" normalizeH="0" baseline="0" dirty="0" err="1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200" b="1" i="0" u="none" strike="noStrike" normalizeH="0" baseline="0" dirty="0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normalizeH="0" baseline="0" dirty="0" err="1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природне</a:t>
            </a:r>
            <a:r>
              <a:rPr kumimoji="0" lang="ru-RU" sz="2200" b="1" i="0" u="none" strike="noStrike" normalizeH="0" baseline="0" dirty="0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normalizeH="0" baseline="0" dirty="0" err="1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середовище</a:t>
            </a:r>
            <a:r>
              <a:rPr kumimoji="0" lang="ru-RU" sz="2200" b="1" i="0" u="none" strike="noStrike" normalizeH="0" baseline="0" dirty="0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normalizeH="0" baseline="0" dirty="0" err="1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проживання</a:t>
            </a:r>
            <a:r>
              <a:rPr kumimoji="0" lang="ru-RU" sz="2200" b="1" i="0" u="none" strike="noStrike" normalizeH="0" baseline="0" dirty="0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normalizeH="0" baseline="0" dirty="0" err="1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цього</a:t>
            </a:r>
            <a:r>
              <a:rPr kumimoji="0" lang="ru-RU" sz="2200" b="1" i="0" u="none" strike="noStrike" normalizeH="0" baseline="0" dirty="0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normalizeH="0" baseline="0" dirty="0" err="1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хижака</a:t>
            </a:r>
            <a:r>
              <a:rPr kumimoji="0" lang="ru-RU" sz="2200" b="1" i="0" u="none" strike="noStrike" normalizeH="0" baseline="0" dirty="0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normalizeH="0" baseline="0" dirty="0" err="1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руйнує</a:t>
            </a:r>
            <a:r>
              <a:rPr kumimoji="0" lang="ru-RU" sz="2200" b="1" i="0" u="none" strike="noStrike" normalizeH="0" baseline="0" dirty="0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normalizeH="0" baseline="0" dirty="0" err="1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людина</a:t>
            </a:r>
            <a:r>
              <a:rPr kumimoji="0" lang="ru-RU" sz="2200" b="1" i="0" u="none" strike="noStrike" normalizeH="0" baseline="0" dirty="0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200" b="1" i="0" u="none" strike="noStrike" normalizeH="0" baseline="0" dirty="0" smtClean="0">
              <a:ln w="1905">
                <a:solidFill>
                  <a:schemeClr val="tx2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142976" y="4857760"/>
            <a:ext cx="621510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Чисельність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імператорських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пінгвінів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Антарктиді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кінця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2100 року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скоротитись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трьох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тисяч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500-600 пар через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танення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антарктичних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льодів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4282" y="357166"/>
            <a:ext cx="457203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Великі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панди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єдині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представники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родини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ведмежих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харчуються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виключно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рослинною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їжею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Як правило, в день панда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з'їдає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близько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30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кілограмів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бамбука —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основи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її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раціону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останні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роки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екологи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стали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помічати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панди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деяких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районах Китаю почали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переходити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інші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джерела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їжі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через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вирубку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лісів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Приміром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2010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році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жителі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провінції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Сичуань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помітили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панди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стали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забиратись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свинарники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відбирати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свиней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частково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обгризені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кістки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5786141.jpg"/>
          <p:cNvPicPr>
            <a:picLocks noChangeAspect="1"/>
          </p:cNvPicPr>
          <p:nvPr/>
        </p:nvPicPr>
        <p:blipFill>
          <a:blip r:embed="rId2"/>
          <a:srcRect l="25000" r="11250"/>
          <a:stretch>
            <a:fillRect/>
          </a:stretch>
        </p:blipFill>
        <p:spPr>
          <a:xfrm>
            <a:off x="5119394" y="285728"/>
            <a:ext cx="3738886" cy="5643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308791">
            <a:off x="5452772" y="1077812"/>
            <a:ext cx="3511950" cy="415498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Адаптація</a:t>
            </a:r>
            <a:r>
              <a:rPr lang="ru-RU" sz="2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американського</a:t>
            </a:r>
            <a:r>
              <a:rPr lang="ru-RU" sz="2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зайця-біляка</a:t>
            </a:r>
            <a:r>
              <a:rPr lang="ru-RU" sz="2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хутро</a:t>
            </a:r>
            <a:r>
              <a:rPr lang="ru-RU" sz="2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зиму </a:t>
            </a:r>
            <a:r>
              <a:rPr lang="ru-RU" sz="2400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sz="2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білим</a:t>
            </a:r>
            <a:r>
              <a:rPr lang="ru-RU" sz="2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часом </a:t>
            </a:r>
            <a:r>
              <a:rPr lang="ru-RU" sz="2400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втратити</a:t>
            </a:r>
            <a:r>
              <a:rPr lang="ru-RU" sz="2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сенс</a:t>
            </a:r>
            <a:r>
              <a:rPr lang="ru-RU" sz="2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сніг</a:t>
            </a:r>
            <a:r>
              <a:rPr lang="ru-RU" sz="2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зв'язку</a:t>
            </a:r>
            <a:r>
              <a:rPr lang="ru-RU" sz="2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кліматичними</a:t>
            </a:r>
            <a:r>
              <a:rPr lang="ru-RU" sz="2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змінами</a:t>
            </a:r>
            <a:r>
              <a:rPr lang="ru-RU" sz="2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сходитиме</a:t>
            </a:r>
            <a:r>
              <a:rPr lang="ru-RU" sz="2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sz="2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тварини</a:t>
            </a:r>
            <a:r>
              <a:rPr lang="ru-RU" sz="2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перестануть</a:t>
            </a:r>
            <a:r>
              <a:rPr lang="ru-RU" sz="2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зливатись</a:t>
            </a:r>
            <a:r>
              <a:rPr lang="ru-RU" sz="2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ландшафтом.</a:t>
            </a:r>
            <a:endParaRPr lang="ru-RU" sz="24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714356"/>
            <a:ext cx="3429024" cy="56323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b="1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останні</a:t>
            </a:r>
            <a:r>
              <a:rPr lang="ru-RU" sz="2400" b="1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ru-RU" sz="2400" b="1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400" b="1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Кордильєрах</a:t>
            </a:r>
            <a:r>
              <a:rPr lang="ru-RU" sz="2400" b="1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куди</a:t>
            </a:r>
            <a:r>
              <a:rPr lang="ru-RU" sz="2400" b="1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птахи </a:t>
            </a:r>
            <a:r>
              <a:rPr lang="ru-RU" sz="2400" b="1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прилітають</a:t>
            </a:r>
            <a:r>
              <a:rPr lang="ru-RU" sz="2400" b="1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гніздування</a:t>
            </a:r>
            <a:r>
              <a:rPr lang="ru-RU" sz="2400" b="1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потепління</a:t>
            </a:r>
            <a:r>
              <a:rPr lang="ru-RU" sz="2400" b="1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клімату</a:t>
            </a:r>
            <a:r>
              <a:rPr lang="ru-RU" sz="2400" b="1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призвело</a:t>
            </a:r>
            <a:r>
              <a:rPr lang="ru-RU" sz="2400" b="1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зсуву</a:t>
            </a:r>
            <a:r>
              <a:rPr lang="ru-RU" sz="2400" b="1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сезонних</a:t>
            </a:r>
            <a:r>
              <a:rPr lang="ru-RU" sz="2400" b="1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ритмів</a:t>
            </a:r>
            <a:r>
              <a:rPr lang="ru-RU" sz="2400" b="1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екосистеми</a:t>
            </a:r>
            <a:r>
              <a:rPr lang="ru-RU" sz="2400" b="1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Сніг</a:t>
            </a:r>
            <a:r>
              <a:rPr lang="ru-RU" sz="2400" b="1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сходить </a:t>
            </a:r>
            <a:r>
              <a:rPr lang="ru-RU" sz="2400" b="1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sz="2400" b="1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400" b="1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400" b="1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квіти</a:t>
            </a:r>
            <a:r>
              <a:rPr lang="ru-RU" sz="2400" b="1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b="1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sz="2400" b="1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чекали</a:t>
            </a:r>
            <a:r>
              <a:rPr lang="ru-RU" sz="2400" b="1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прильоту</a:t>
            </a:r>
            <a:r>
              <a:rPr lang="ru-RU" sz="2400" b="1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колібрі</a:t>
            </a:r>
            <a:r>
              <a:rPr lang="ru-RU" sz="2400" b="1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відцвітають</a:t>
            </a:r>
            <a:r>
              <a:rPr lang="ru-RU" sz="2400" b="1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того, як птахи </a:t>
            </a:r>
            <a:r>
              <a:rPr lang="ru-RU" sz="2400" b="1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виростять</a:t>
            </a:r>
            <a:r>
              <a:rPr lang="ru-RU" sz="2400" b="1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пташенят</a:t>
            </a:r>
            <a:r>
              <a:rPr lang="ru-RU" sz="2400" b="1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spc="50" dirty="0">
              <a:ln w="11430">
                <a:solidFill>
                  <a:schemeClr val="tx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nna\Desktop\global'ne poteplinnya\0b030a786a612e2850b76fa424eebb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32974">
            <a:off x="142844" y="142852"/>
            <a:ext cx="2643206" cy="1687633"/>
          </a:xfrm>
          <a:prstGeom prst="rect">
            <a:avLst/>
          </a:prstGeom>
          <a:noFill/>
        </p:spPr>
      </p:pic>
      <p:pic>
        <p:nvPicPr>
          <p:cNvPr id="1028" name="Picture 4" descr="C:\Users\Anna\Desktop\global'ne poteplinnya\66292084_09017ef66c0734db23d87ae4f55fc54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88077">
            <a:off x="6164912" y="4641087"/>
            <a:ext cx="2664287" cy="1833118"/>
          </a:xfrm>
          <a:prstGeom prst="rect">
            <a:avLst/>
          </a:prstGeom>
          <a:noFill/>
        </p:spPr>
      </p:pic>
      <p:pic>
        <p:nvPicPr>
          <p:cNvPr id="1029" name="Picture 5" descr="C:\Users\Anna\Desktop\global'ne poteplinnya\colibri-1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77224">
            <a:off x="136925" y="4755584"/>
            <a:ext cx="2598269" cy="1857303"/>
          </a:xfrm>
          <a:prstGeom prst="rect">
            <a:avLst/>
          </a:prstGeom>
          <a:noFill/>
        </p:spPr>
      </p:pic>
      <p:pic>
        <p:nvPicPr>
          <p:cNvPr id="1030" name="Picture 6" descr="C:\Users\Anna\Desktop\global'ne poteplinnya\hummingbirdcolibri_2615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233114">
            <a:off x="6050399" y="214290"/>
            <a:ext cx="2764629" cy="1785950"/>
          </a:xfrm>
          <a:prstGeom prst="rect">
            <a:avLst/>
          </a:prstGeom>
          <a:noFill/>
        </p:spPr>
      </p:pic>
      <p:pic>
        <p:nvPicPr>
          <p:cNvPr id="1031" name="Picture 7" descr="C:\Users\Anna\Desktop\global'ne poteplinnya\0b03bcabecbc951bb5076663d29fada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07185">
            <a:off x="114529" y="2322726"/>
            <a:ext cx="2643174" cy="1793095"/>
          </a:xfrm>
          <a:prstGeom prst="rect">
            <a:avLst/>
          </a:prstGeom>
          <a:noFill/>
        </p:spPr>
      </p:pic>
      <p:pic>
        <p:nvPicPr>
          <p:cNvPr id="1033" name="Picture 9" descr="C:\Users\Anna\Desktop\global'ne poteplinnya\Humming_flower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90126">
            <a:off x="6105208" y="2418509"/>
            <a:ext cx="2650443" cy="1808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42976" y="214290"/>
            <a:ext cx="742955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Глобальне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потепління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призвести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порушень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життєво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важливих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процесів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рукокрилих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таких, як сон,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пошук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їжі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збереження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вологи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тілі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ймовірно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позитивно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вплине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розмноження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85720" y="2143116"/>
            <a:ext cx="885828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Близько</a:t>
            </a:r>
            <a:r>
              <a:rPr kumimoji="0" lang="ru-RU" sz="1900" b="1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чверті</a:t>
            </a:r>
            <a:r>
              <a:rPr kumimoji="0" lang="ru-RU" sz="1900" b="1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всіх</a:t>
            </a:r>
            <a:r>
              <a:rPr kumimoji="0" lang="ru-RU" sz="1900" b="1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видів</a:t>
            </a:r>
            <a:r>
              <a:rPr kumimoji="0" lang="ru-RU" sz="1900" b="1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земноводних</a:t>
            </a:r>
            <a:r>
              <a:rPr kumimoji="0" lang="ru-RU" sz="1900" b="1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900" b="1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плазунів</a:t>
            </a:r>
            <a:r>
              <a:rPr kumimoji="0" lang="ru-RU" sz="1900" b="1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900" b="1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</a:t>
            </a:r>
            <a:r>
              <a:rPr kumimoji="0" lang="ru-RU" sz="1900" b="1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населяють</a:t>
            </a:r>
            <a:r>
              <a:rPr kumimoji="0" lang="ru-RU" sz="1900" b="1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США, </a:t>
            </a:r>
            <a:r>
              <a:rPr kumimoji="0" lang="ru-RU" sz="1900" b="1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знаходяться</a:t>
            </a:r>
            <a:r>
              <a:rPr kumimoji="0" lang="ru-RU" sz="1900" b="1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</a:t>
            </a:r>
            <a:r>
              <a:rPr kumimoji="0" lang="ru-RU" sz="1900" b="1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загрозою</a:t>
            </a:r>
            <a:r>
              <a:rPr kumimoji="0" lang="ru-RU" sz="1900" b="1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вимирання</a:t>
            </a:r>
            <a:r>
              <a:rPr kumimoji="0" lang="ru-RU" sz="1900" b="1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900" b="1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Захисники</a:t>
            </a:r>
            <a:r>
              <a:rPr kumimoji="0" lang="ru-RU" sz="1900" b="1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природи</a:t>
            </a:r>
            <a:r>
              <a:rPr kumimoji="0" lang="ru-RU" sz="1900" b="1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звернулись</a:t>
            </a:r>
            <a:r>
              <a:rPr kumimoji="0" lang="ru-RU" sz="1900" b="1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900" b="1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проханням</a:t>
            </a:r>
            <a:r>
              <a:rPr kumimoji="0" lang="ru-RU" sz="1900" b="1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1900" b="1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Служби</a:t>
            </a:r>
            <a:r>
              <a:rPr kumimoji="0" lang="ru-RU" sz="1900" b="1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рибальства</a:t>
            </a:r>
            <a:r>
              <a:rPr kumimoji="0" lang="ru-RU" sz="1900" b="1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900" b="1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диких </a:t>
            </a:r>
            <a:r>
              <a:rPr kumimoji="0" lang="ru-RU" sz="1900" b="1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тварин</a:t>
            </a:r>
            <a:r>
              <a:rPr kumimoji="0" lang="ru-RU" sz="1900" b="1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США про </a:t>
            </a:r>
            <a:r>
              <a:rPr kumimoji="0" lang="ru-RU" sz="1900" b="1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термінове</a:t>
            </a:r>
            <a:r>
              <a:rPr kumimoji="0" lang="ru-RU" sz="1900" b="1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включення</a:t>
            </a:r>
            <a:r>
              <a:rPr kumimoji="0" lang="ru-RU" sz="1900" b="1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1900" b="1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Червоної</a:t>
            </a:r>
            <a:r>
              <a:rPr kumimoji="0" lang="ru-RU" sz="1900" b="1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книги 53 </a:t>
            </a:r>
            <a:r>
              <a:rPr kumimoji="0" lang="ru-RU" sz="1900" b="1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видів</a:t>
            </a:r>
            <a:r>
              <a:rPr kumimoji="0" lang="ru-RU" sz="1900" b="1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жаб, черепах, саламандр </a:t>
            </a:r>
            <a:r>
              <a:rPr kumimoji="0" lang="ru-RU" sz="1900" b="1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900" b="1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ящірок</a:t>
            </a:r>
            <a:r>
              <a:rPr kumimoji="0" lang="ru-RU" sz="1900" b="1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900" b="1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яким</a:t>
            </a:r>
            <a:r>
              <a:rPr kumimoji="0" lang="ru-RU" sz="1900" b="1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загрожують</a:t>
            </a:r>
            <a:r>
              <a:rPr kumimoji="0" lang="ru-RU" sz="1900" b="1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хвороби</a:t>
            </a:r>
            <a:r>
              <a:rPr kumimoji="0" lang="ru-RU" sz="1900" b="1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900" b="1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втрата</a:t>
            </a:r>
            <a:r>
              <a:rPr kumimoji="0" lang="ru-RU" sz="1900" b="1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місць</a:t>
            </a:r>
            <a:r>
              <a:rPr kumimoji="0" lang="ru-RU" sz="1900" b="1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проживання</a:t>
            </a:r>
            <a:r>
              <a:rPr kumimoji="0" lang="ru-RU" sz="1900" b="1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900" b="1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зміни</a:t>
            </a:r>
            <a:r>
              <a:rPr kumimoji="0" lang="ru-RU" sz="1900" b="1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клімату</a:t>
            </a:r>
            <a:r>
              <a:rPr kumimoji="0" lang="ru-RU" sz="1900" b="1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900" b="1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заселені</a:t>
            </a:r>
            <a:r>
              <a:rPr kumimoji="0" lang="ru-RU" sz="1900" b="1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ззовні</a:t>
            </a:r>
            <a:r>
              <a:rPr kumimoji="0" lang="ru-RU" sz="1900" b="1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хижаки</a:t>
            </a:r>
            <a:r>
              <a:rPr kumimoji="0" lang="ru-RU" sz="1900" b="1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900" b="1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забруднення</a:t>
            </a:r>
            <a:r>
              <a:rPr kumimoji="0" lang="ru-RU" sz="1900" b="1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навколишнього</a:t>
            </a:r>
            <a:r>
              <a:rPr kumimoji="0" lang="ru-RU" sz="1900" b="1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середовища</a:t>
            </a:r>
            <a:r>
              <a:rPr kumimoji="0" lang="ru-RU" sz="1900" b="1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AAB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900" b="1" u="none" strike="noStrike" cap="none" normalizeH="0" baseline="0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EAAB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Anna\Desktop\global'ne poteplinnya\lizard_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14290"/>
            <a:ext cx="2714644" cy="17145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508" name="Picture 4" descr="C:\Users\Anna\Desktop\global'ne poteplinnya\mota_ru_0100401-cro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14818"/>
            <a:ext cx="4143404" cy="24289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509" name="Picture 5" descr="C:\Users\Anna\Desktop\global'ne poteplinnya\4e0f3382fd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214818"/>
            <a:ext cx="4000528" cy="24145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511" name="Picture 7" descr="C:\Users\Anna\Desktop\global'ne poteplinnya\134049288419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14290"/>
            <a:ext cx="2714644" cy="17145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512" name="Picture 8" descr="C:\Users\Anna\Desktop\global'ne poteplinnya\Salamandra_salamandra__Marek_Szczepanek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214290"/>
            <a:ext cx="2571768" cy="17145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356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Anna</dc:creator>
  <cp:lastModifiedBy>User</cp:lastModifiedBy>
  <cp:revision>12</cp:revision>
  <dcterms:created xsi:type="dcterms:W3CDTF">2014-03-19T17:20:20Z</dcterms:created>
  <dcterms:modified xsi:type="dcterms:W3CDTF">2014-03-20T06:42:30Z</dcterms:modified>
</cp:coreProperties>
</file>