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3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800E2-364A-43D2-90BA-6D43C10235A7}" type="datetimeFigureOut">
              <a:rPr lang="ru-RU"/>
              <a:t>02.11.2014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DB2126-082D-478F-B449-6D8AD803EB38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306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B2126-082D-478F-B449-6D8AD803EB38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125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B2126-082D-478F-B449-6D8AD803EB38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2824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B2126-082D-478F-B449-6D8AD803EB38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8830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B2126-082D-478F-B449-6D8AD803EB38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5719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B2126-082D-478F-B449-6D8AD803EB38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53413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B2126-082D-478F-B449-6D8AD803EB38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914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11/2/2014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11/2/2014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11/2/2014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11/2/2014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11/2/2014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11/2/2014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11/2/2014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11/2/2014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11/2/2014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11/2/2014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11/2/2014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11/2/2014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11/2/2014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11/2/2014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11/2/2014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11/2/2014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11/2/2014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11/2/2014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/>
              <a:t>Забруднення атмосфери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>
                <a:latin typeface="Trebuchet MS"/>
              </a:rPr>
              <a:t>Підготувала студентка 2 курсу, групи Д</a:t>
            </a:r>
          </a:p>
          <a:p>
            <a:r>
              <a:rPr lang="ru-RU">
                <a:latin typeface="Trebuchet MS"/>
              </a:rPr>
              <a:t>Левчук Ірина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56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9232" y="767763"/>
            <a:ext cx="9613861" cy="1080938"/>
          </a:xfrm>
        </p:spPr>
        <p:txBody>
          <a:bodyPr/>
          <a:lstStyle/>
          <a:p>
            <a:r>
              <a:rPr lang="ru-RU">
                <a:latin typeface="Trebuchet MS" charset="0"/>
              </a:rPr>
              <a:t>Забруднення атмосфери</a:t>
            </a:r>
            <a:r>
              <a:rPr lang="ru-RU"/>
              <a:t/>
            </a:r>
            <a:br>
              <a:rPr lang="ru-RU"/>
            </a:b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200">
                <a:latin typeface="Times New Roman" charset="0"/>
                <a:cs typeface="Times New Roman" charset="0"/>
              </a:rPr>
              <a:t>Забруднення атмосфери мають як природний, так і антропогенний характер. Впливати на природні забруднення атмосфери людина не може, але регулювати характер забруднень в результаті власної діяльності людство не тільки може, але і повинно. Необхідно пам'ятати, що в атмосферу попадають як матеріальні забруднювачі (гази, рідини, тверді речовини), так і енергетичні (шум, вібрації, електромагнітне, радіоактивне випромінювання).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396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49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t="24634" b="24634"/>
          <a:stretch>
            <a:fillRect/>
          </a:stretch>
        </p:blipFill>
        <p:spPr>
          <a:xfrm>
            <a:off x="688967" y="620173"/>
            <a:ext cx="9613859" cy="3589575"/>
          </a:xfrm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681038" y="4699721"/>
            <a:ext cx="9613900" cy="1093067"/>
          </a:xfrm>
        </p:spPr>
        <p:txBody>
          <a:bodyPr>
            <a:normAutofit fontScale="85000" lnSpcReduction="20000"/>
          </a:bodyPr>
          <a:lstStyle/>
          <a:p>
            <a:r>
              <a:rPr lang="ru-RU" sz="2000">
                <a:latin typeface="Trebuchet MS" charset="0"/>
              </a:rPr>
              <a:t>Забруднення атмосфери мають як природний, так і антропогенний характер. Впливати на природні забруднення атмосфери людина не може, але регулювати характер забруднень в результаті власної діяльності людство не тільки може, але і повинно. Необхідно пам'ятати, що в атмосферу попадають як матеріальні забруднювачі (гази, рідини, тверді речовини), так і енергетичні (шум, вібрації, електромагнітне, радіоактивне випромінювання).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071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>
                <a:latin typeface="Times New Roman"/>
                <a:cs typeface="Times New Roman"/>
              </a:rPr>
              <a:t>Загазованість зв'язана з попаданням в атмосферу газів-забруднювачів, серед яких найбільше значення мають чадний газ, вуглекислий газ, оксид сірки (</a:t>
            </a:r>
            <a:r>
              <a:rPr lang="arn-CL" sz="2000">
                <a:latin typeface="Times New Roman"/>
                <a:cs typeface="Times New Roman"/>
              </a:rPr>
              <a:t>IV), </a:t>
            </a:r>
            <a:r>
              <a:rPr lang="ru-RU" sz="2000">
                <a:latin typeface="Times New Roman"/>
                <a:cs typeface="Times New Roman"/>
              </a:rPr>
              <a:t>оксиди азоту, сірководень, аміак, метан, фреони.</a:t>
            </a:r>
            <a:r>
              <a:rPr lang="ru-RU"/>
              <a:t/>
            </a:r>
            <a:br>
              <a:rPr lang="ru-RU"/>
            </a:b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81038" y="2336800"/>
            <a:ext cx="9843518" cy="4287838"/>
          </a:xfrm>
        </p:spPr>
        <p:txBody>
          <a:bodyPr>
            <a:normAutofit fontScale="70000" lnSpcReduction="20000"/>
          </a:bodyPr>
          <a:lstStyle/>
          <a:p>
            <a:r>
              <a:rPr lang="arn-CL">
                <a:latin typeface="Trebuchet MS" charset="0"/>
              </a:rPr>
              <a:t>1. SO2 (</a:t>
            </a:r>
            <a:r>
              <a:rPr lang="ru-RU">
                <a:latin typeface="Trebuchet MS" charset="0"/>
              </a:rPr>
              <a:t>сірчистий газ) — один з найшкідливіших забруднювачів. Негативно впливає на все живе навіть у концентраціях 1-2 </a:t>
            </a:r>
            <a:r>
              <a:rPr lang="arn-CL">
                <a:latin typeface="Trebuchet MS" charset="0"/>
              </a:rPr>
              <a:t>p</a:t>
            </a:r>
            <a:r>
              <a:rPr lang="ru-RU">
                <a:latin typeface="Trebuchet MS" charset="0"/>
              </a:rPr>
              <a:t>р</a:t>
            </a:r>
            <a:r>
              <a:rPr lang="arn-CL">
                <a:latin typeface="Trebuchet MS" charset="0"/>
              </a:rPr>
              <a:t>m (p</a:t>
            </a:r>
            <a:r>
              <a:rPr lang="ru-RU">
                <a:latin typeface="Trebuchet MS" charset="0"/>
              </a:rPr>
              <a:t>р</a:t>
            </a:r>
            <a:r>
              <a:rPr lang="arn-CL">
                <a:latin typeface="Trebuchet MS" charset="0"/>
              </a:rPr>
              <a:t>m — </a:t>
            </a:r>
            <a:r>
              <a:rPr lang="ru-RU">
                <a:latin typeface="Trebuchet MS" charset="0"/>
              </a:rPr>
              <a:t>промілле — частинка на тисячу), а людина відчуває запах тільки при 3-5 рр</a:t>
            </a:r>
            <a:r>
              <a:rPr lang="arn-CL">
                <a:latin typeface="Trebuchet MS" charset="0"/>
              </a:rPr>
              <a:t>m. </a:t>
            </a:r>
            <a:r>
              <a:rPr lang="ru-RU">
                <a:latin typeface="Trebuchet MS" charset="0"/>
              </a:rPr>
              <a:t>У повітрі окислюється до </a:t>
            </a:r>
            <a:r>
              <a:rPr lang="arn-CL">
                <a:latin typeface="Trebuchet MS" charset="0"/>
              </a:rPr>
              <a:t>SO3 </a:t>
            </a:r>
            <a:r>
              <a:rPr lang="ru-RU">
                <a:latin typeface="Trebuchet MS" charset="0"/>
              </a:rPr>
              <a:t>і з водою утворює сірчану кислоту, яка є причиною кислотних дощів, що надзвичайно згубно діють на наші ліси, особливо хвойні.</a:t>
            </a:r>
          </a:p>
          <a:p>
            <a:r>
              <a:rPr lang="ru-RU">
                <a:latin typeface="Trebuchet MS" charset="0"/>
              </a:rPr>
              <a:t> 2. Оксиди азоту — насамперед </a:t>
            </a:r>
            <a:r>
              <a:rPr lang="arn-CL">
                <a:latin typeface="Trebuchet MS" charset="0"/>
              </a:rPr>
              <a:t>NO </a:t>
            </a:r>
            <a:r>
              <a:rPr lang="ru-RU">
                <a:latin typeface="Trebuchet MS" charset="0"/>
              </a:rPr>
              <a:t>і </a:t>
            </a:r>
            <a:r>
              <a:rPr lang="arn-CL">
                <a:latin typeface="Trebuchet MS" charset="0"/>
              </a:rPr>
              <a:t>NO2, — </a:t>
            </a:r>
            <a:r>
              <a:rPr lang="ru-RU">
                <a:latin typeface="Trebuchet MS" charset="0"/>
              </a:rPr>
              <a:t>утворюються при згорянні палива при високих температурах. Для людини поріг шкідливості — 10 </a:t>
            </a:r>
            <a:r>
              <a:rPr lang="arn-CL">
                <a:latin typeface="Trebuchet MS" charset="0"/>
              </a:rPr>
              <a:t>p</a:t>
            </a:r>
            <a:r>
              <a:rPr lang="ru-RU">
                <a:latin typeface="Trebuchet MS" charset="0"/>
              </a:rPr>
              <a:t>р</a:t>
            </a:r>
            <a:r>
              <a:rPr lang="arn-CL">
                <a:latin typeface="Trebuchet MS" charset="0"/>
              </a:rPr>
              <a:t>m NO2, </a:t>
            </a:r>
            <a:r>
              <a:rPr lang="ru-RU">
                <a:latin typeface="Trebuchet MS" charset="0"/>
              </a:rPr>
              <a:t>і 50 </a:t>
            </a:r>
            <a:r>
              <a:rPr lang="arn-CL">
                <a:latin typeface="Trebuchet MS" charset="0"/>
              </a:rPr>
              <a:t>p</a:t>
            </a:r>
            <a:r>
              <a:rPr lang="ru-RU">
                <a:latin typeface="Trebuchet MS" charset="0"/>
              </a:rPr>
              <a:t>р</a:t>
            </a:r>
            <a:r>
              <a:rPr lang="arn-CL">
                <a:latin typeface="Trebuchet MS" charset="0"/>
              </a:rPr>
              <a:t>m NO. </a:t>
            </a:r>
            <a:r>
              <a:rPr lang="ru-RU">
                <a:latin typeface="Trebuchet MS" charset="0"/>
              </a:rPr>
              <a:t>При попаданні в грунт утворюють нітрозаміни, які є сильними ракотворчими сполуками (канцерогенами). В повітрі беруть участь в утворенні кислотних дощів.</a:t>
            </a:r>
          </a:p>
          <a:p>
            <a:r>
              <a:rPr lang="ru-RU">
                <a:latin typeface="Trebuchet MS" charset="0"/>
              </a:rPr>
              <a:t> 3. Вуглеводні появляються при переробці та транспортуванні нафти, вугілля. Найменш токсичні аліфатичні вуглеводні, значно шкідливіші — ароматичні та їх похідні. Велику загрозу для здоров'я становить бензапірен, який, між іншим, утворюється при палінні.</a:t>
            </a:r>
          </a:p>
          <a:p>
            <a:r>
              <a:rPr lang="ru-RU">
                <a:latin typeface="Trebuchet MS" charset="0"/>
              </a:rPr>
              <a:t> 4. СО (чадний газ) — смертельна отрута для тварин і людей, бо, сполучаючись з гемоглобіном крові, блокує транспорт кисню. Утворюється при неповному спалюванні. Наприклад, якщо перекрити димохід печі, в якій є розжарене вугілля, то може утворитись чадний газ. Утворюється також в автомашинах при непозкому згорянні пального. Небезпечний в закритих приміщеннях. На відкритому повітрі швидко окислюється і перетворюється в СО2.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44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9033" y="787728"/>
            <a:ext cx="9613861" cy="1080938"/>
          </a:xfrm>
        </p:spPr>
        <p:txBody>
          <a:bodyPr>
            <a:normAutofit fontScale="90000"/>
          </a:bodyPr>
          <a:lstStyle/>
          <a:p>
            <a:r>
              <a:rPr lang="ru-RU" sz="2800">
                <a:latin typeface="Trebuchet MS" charset="0"/>
              </a:rPr>
              <a:t>Загазованість викликає різноманітні ефекти (парниковий ефект, кислотні дощі, озонові діри).</a:t>
            </a:r>
            <a:r>
              <a:rPr lang="ru-RU"/>
              <a:t/>
            </a:r>
            <a:br>
              <a:rPr lang="ru-RU"/>
            </a:b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1038" y="2336800"/>
            <a:ext cx="9613900" cy="4507273"/>
          </a:xfrm>
        </p:spPr>
        <p:txBody>
          <a:bodyPr>
            <a:normAutofit fontScale="40000" lnSpcReduction="20000"/>
          </a:bodyPr>
          <a:lstStyle/>
          <a:p>
            <a:r>
              <a:rPr lang="ru-RU" sz="6000">
                <a:latin typeface="Times New Roman" charset="0"/>
                <a:cs typeface="Times New Roman" charset="0"/>
              </a:rPr>
              <a:t>Запиленість викликають дрібнодисперсні частинки рідких і твердих речовин, що попали в атмосферу, які утворились у результаті як природних процесів (виверження вулканів, пилові бурі), так і промислових (виробництво цементу, муки, кормових дріжджів, неповне згоряння палива). Запиленість є причиною появи різних видів смогу, пилових і димних туманів. Смоги бувають кількох типів. Найбільш вивчений вологий смог. Він властивий для країн з морським кліматом, де дуже часті тумани і висока вологість повітря. За 4 дні від лондонського смогу в 1952 р. загинуло понад 4 тис. чоловік. Сухий або лос-анджелеського типу смог відрізняється від вологого смогу своїми властивостями. Клімат в Лос-Анджелесі (США) сухий, тому смог тут утворює не туман, а синювату димку.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712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81075" y="750888"/>
            <a:ext cx="9181363" cy="56054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2000">
                <a:latin typeface="Trebuchet MS" charset="0"/>
              </a:rPr>
              <a:t>Третій вид смогу — льодяний смог, або смог аляскінського типу. Він виникає в Арктиці і Субарктиці за низьких температур в антициклоні. Смоги характерні для таких міст, які розміщені в гірських котловинах, де застоюється повітря, наприклад в Лос-Анджелесі, Нью-Йорку, Чікаго, Токіо, Мілані. Американець Луїс Батони у книзі «Чисте небо» писав: «Одне з двох, або люди зроблять так, що в повітрі буде менше диму, або дим зробить так, що на Землі стане менше людей». Смоги викликають ядуху, приступи бронхіальної астми, алергічні захворювання; руйнують споруди і скульптури. Усе вищезгадане засвідчує, наскільки актуальними є питання охорони атмосфери від забруднень.</a:t>
            </a:r>
          </a:p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156578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TC104033917[[fn=Берлин]]</Template>
  <TotalTime>0</TotalTime>
  <Words>0</Words>
  <Application>Microsoft Office PowerPoint</Application>
  <PresentationFormat>Широкоэкранный</PresentationFormat>
  <Paragraphs>0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Берлин</vt:lpstr>
      <vt:lpstr>Забруднення атмосфери</vt:lpstr>
      <vt:lpstr>Забруднення атмосфери </vt:lpstr>
      <vt:lpstr>Презентация PowerPoint</vt:lpstr>
      <vt:lpstr>Загазованість зв'язана з попаданням в атмосферу газів-забруднювачів, серед яких найбільше значення мають чадний газ, вуглекислий газ, оксид сірки (IV), оксиди азоту, сірководень, аміак, метан, фреони. </vt:lpstr>
      <vt:lpstr>Загазованість викликає різноманітні ефекти (парниковий ефект, кислотні дощі, озонові діри).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Petr Barborik</dc:creator>
  <cp:lastModifiedBy>Petr Barborik</cp:lastModifiedBy>
  <cp:revision>2</cp:revision>
  <dcterms:created xsi:type="dcterms:W3CDTF">2013-07-31T16:34:45Z</dcterms:created>
  <dcterms:modified xsi:type="dcterms:W3CDTF">2014-11-02T14:51:08Z</dcterms:modified>
</cp:coreProperties>
</file>