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9" r:id="rId5"/>
    <p:sldId id="273" r:id="rId6"/>
    <p:sldId id="260" r:id="rId7"/>
    <p:sldId id="271" r:id="rId8"/>
    <p:sldId id="274" r:id="rId9"/>
    <p:sldId id="261" r:id="rId10"/>
    <p:sldId id="262" r:id="rId11"/>
    <p:sldId id="275" r:id="rId12"/>
    <p:sldId id="264" r:id="rId13"/>
    <p:sldId id="265" r:id="rId14"/>
    <p:sldId id="266" r:id="rId15"/>
    <p:sldId id="27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C427265-B985-4F9F-874E-85A4836BB1E7}" type="datetimeFigureOut">
              <a:rPr lang="uk-UA" smtClean="0"/>
              <a:t>19.12.2014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5BBCCA-514B-4E93-BD86-2BC070AFA485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Еко-тур</a:t>
            </a:r>
            <a:r>
              <a:rPr lang="uk-UA" dirty="0" smtClean="0"/>
              <a:t> по Україні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3035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8190" y="811485"/>
            <a:ext cx="4176464" cy="3265587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До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у </a:t>
            </a:r>
            <a:r>
              <a:rPr lang="ru-RU" dirty="0" err="1"/>
              <a:t>Кирилівці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360 баз і 18 </a:t>
            </a:r>
            <a:r>
              <a:rPr lang="ru-RU" dirty="0" err="1"/>
              <a:t>дитячих</a:t>
            </a:r>
            <a:r>
              <a:rPr lang="ru-RU" dirty="0"/>
              <a:t> </a:t>
            </a:r>
            <a:r>
              <a:rPr lang="ru-RU" dirty="0" err="1"/>
              <a:t>оздоровчих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. Тут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відпочинок</a:t>
            </a:r>
            <a:r>
              <a:rPr lang="ru-RU" dirty="0"/>
              <a:t> на будь-</a:t>
            </a:r>
            <a:r>
              <a:rPr lang="ru-RU" dirty="0" err="1"/>
              <a:t>який</a:t>
            </a:r>
            <a:r>
              <a:rPr lang="ru-RU" dirty="0"/>
              <a:t> смак і </a:t>
            </a:r>
            <a:r>
              <a:rPr lang="ru-RU" dirty="0" err="1"/>
              <a:t>гаманець</a:t>
            </a:r>
            <a:r>
              <a:rPr lang="ru-RU" dirty="0"/>
              <a:t>: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оздоровниць</a:t>
            </a:r>
            <a:r>
              <a:rPr lang="ru-RU" dirty="0"/>
              <a:t> з </a:t>
            </a:r>
            <a:r>
              <a:rPr lang="ru-RU" dirty="0" err="1"/>
              <a:t>багатоповерховими</a:t>
            </a:r>
            <a:r>
              <a:rPr lang="ru-RU" dirty="0"/>
              <a:t> корпусами і </a:t>
            </a:r>
            <a:r>
              <a:rPr lang="ru-RU" dirty="0" err="1"/>
              <a:t>харчуванням</a:t>
            </a:r>
            <a:r>
              <a:rPr lang="ru-RU" dirty="0"/>
              <a:t> до </a:t>
            </a:r>
            <a:r>
              <a:rPr lang="ru-RU" dirty="0" err="1"/>
              <a:t>відпочинку</a:t>
            </a:r>
            <a:r>
              <a:rPr lang="ru-RU" dirty="0"/>
              <a:t> в </a:t>
            </a:r>
            <a:r>
              <a:rPr lang="ru-RU" dirty="0" err="1"/>
              <a:t>наметовому</a:t>
            </a:r>
            <a:r>
              <a:rPr lang="ru-RU" dirty="0"/>
              <a:t> </a:t>
            </a:r>
            <a:r>
              <a:rPr lang="ru-RU" dirty="0" err="1"/>
              <a:t>містечку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приватному </a:t>
            </a:r>
            <a:r>
              <a:rPr lang="ru-RU" dirty="0" err="1"/>
              <a:t>секторі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3789040"/>
            <a:ext cx="432048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700" dirty="0" err="1"/>
              <a:t>Ціни</a:t>
            </a:r>
            <a:r>
              <a:rPr lang="ru-RU" sz="1700" dirty="0"/>
              <a:t> на </a:t>
            </a:r>
            <a:r>
              <a:rPr lang="ru-RU" sz="1700" dirty="0" err="1"/>
              <a:t>харчування</a:t>
            </a:r>
            <a:r>
              <a:rPr lang="ru-RU" sz="1700" dirty="0"/>
              <a:t> </a:t>
            </a:r>
            <a:r>
              <a:rPr lang="ru-RU" sz="1700" dirty="0" err="1"/>
              <a:t>різняться</a:t>
            </a:r>
            <a:r>
              <a:rPr lang="ru-RU" sz="1700" dirty="0"/>
              <a:t> - все </a:t>
            </a:r>
            <a:r>
              <a:rPr lang="ru-RU" sz="1700" dirty="0" err="1"/>
              <a:t>залежить</a:t>
            </a:r>
            <a:r>
              <a:rPr lang="ru-RU" sz="1700" dirty="0"/>
              <a:t> </a:t>
            </a:r>
            <a:r>
              <a:rPr lang="ru-RU" sz="1700" dirty="0" err="1"/>
              <a:t>від</a:t>
            </a:r>
            <a:r>
              <a:rPr lang="ru-RU" sz="1700" dirty="0"/>
              <a:t> </a:t>
            </a:r>
            <a:r>
              <a:rPr lang="ru-RU" sz="1700" dirty="0" err="1"/>
              <a:t>обраного</a:t>
            </a:r>
            <a:r>
              <a:rPr lang="ru-RU" sz="1700" dirty="0"/>
              <a:t> </a:t>
            </a:r>
            <a:r>
              <a:rPr lang="ru-RU" sz="1700" dirty="0" err="1"/>
              <a:t>місця</a:t>
            </a:r>
            <a:r>
              <a:rPr lang="ru-RU" sz="1700" dirty="0"/>
              <a:t>. </a:t>
            </a:r>
            <a:r>
              <a:rPr lang="ru-RU" sz="1700" dirty="0" err="1"/>
              <a:t>Середній</a:t>
            </a:r>
            <a:r>
              <a:rPr lang="ru-RU" sz="1700" dirty="0"/>
              <a:t> чек на </a:t>
            </a:r>
            <a:r>
              <a:rPr lang="ru-RU" sz="1700" dirty="0" err="1"/>
              <a:t>людину</a:t>
            </a:r>
            <a:r>
              <a:rPr lang="ru-RU" sz="1700" dirty="0"/>
              <a:t> </a:t>
            </a:r>
            <a:r>
              <a:rPr lang="ru-RU" sz="1700" dirty="0" err="1"/>
              <a:t>може</a:t>
            </a:r>
            <a:r>
              <a:rPr lang="ru-RU" sz="1700" dirty="0"/>
              <a:t> бути як 50, так і 150 грн. В меню </a:t>
            </a:r>
            <a:r>
              <a:rPr lang="ru-RU" sz="1700" dirty="0" err="1"/>
              <a:t>українська</a:t>
            </a:r>
            <a:r>
              <a:rPr lang="ru-RU" sz="1700" dirty="0"/>
              <a:t> та </a:t>
            </a:r>
            <a:r>
              <a:rPr lang="ru-RU" sz="1700" dirty="0" err="1"/>
              <a:t>кавказька</a:t>
            </a:r>
            <a:r>
              <a:rPr lang="ru-RU" sz="1700" dirty="0"/>
              <a:t> </a:t>
            </a:r>
            <a:r>
              <a:rPr lang="ru-RU" sz="1700" dirty="0" err="1"/>
              <a:t>кухні</a:t>
            </a:r>
            <a:r>
              <a:rPr lang="ru-RU" sz="1700" dirty="0"/>
              <a:t>. </a:t>
            </a:r>
            <a:r>
              <a:rPr lang="ru-RU" sz="1700" dirty="0" err="1"/>
              <a:t>Зупинитись</a:t>
            </a:r>
            <a:r>
              <a:rPr lang="ru-RU" sz="1700" dirty="0"/>
              <a:t> </a:t>
            </a:r>
            <a:r>
              <a:rPr lang="ru-RU" sz="1700" dirty="0" err="1"/>
              <a:t>можна</a:t>
            </a:r>
            <a:r>
              <a:rPr lang="ru-RU" sz="1700" dirty="0"/>
              <a:t> в </a:t>
            </a:r>
            <a:r>
              <a:rPr lang="ru-RU" sz="1700" dirty="0" err="1"/>
              <a:t>одній</a:t>
            </a:r>
            <a:r>
              <a:rPr lang="ru-RU" sz="1700" dirty="0"/>
              <a:t> з </a:t>
            </a:r>
            <a:r>
              <a:rPr lang="ru-RU" sz="1700" dirty="0" err="1"/>
              <a:t>туристичних</a:t>
            </a:r>
            <a:r>
              <a:rPr lang="ru-RU" sz="1700" dirty="0"/>
              <a:t> баз </a:t>
            </a:r>
            <a:r>
              <a:rPr lang="ru-RU" sz="1700" dirty="0" err="1"/>
              <a:t>або</a:t>
            </a:r>
            <a:r>
              <a:rPr lang="ru-RU" sz="1700" dirty="0"/>
              <a:t> у приватному </a:t>
            </a:r>
            <a:r>
              <a:rPr lang="ru-RU" sz="1700" dirty="0" err="1"/>
              <a:t>готелі</a:t>
            </a:r>
            <a:r>
              <a:rPr lang="ru-RU" sz="1700" dirty="0"/>
              <a:t>. </a:t>
            </a:r>
            <a:r>
              <a:rPr lang="ru-RU" sz="1700" dirty="0" err="1"/>
              <a:t>Ціни</a:t>
            </a:r>
            <a:r>
              <a:rPr lang="ru-RU" sz="1700" dirty="0"/>
              <a:t> - </a:t>
            </a:r>
            <a:r>
              <a:rPr lang="ru-RU" sz="1700" dirty="0" err="1"/>
              <a:t>від</a:t>
            </a:r>
            <a:r>
              <a:rPr lang="ru-RU" sz="1700" dirty="0"/>
              <a:t> 50 </a:t>
            </a:r>
            <a:r>
              <a:rPr lang="ru-RU" sz="1700" dirty="0" err="1"/>
              <a:t>грн</a:t>
            </a:r>
            <a:r>
              <a:rPr lang="ru-RU" sz="1700" dirty="0"/>
              <a:t> (з </a:t>
            </a:r>
            <a:r>
              <a:rPr lang="ru-RU" sz="1700" dirty="0" err="1"/>
              <a:t>мінімальним</a:t>
            </a:r>
            <a:r>
              <a:rPr lang="ru-RU" sz="1700" dirty="0"/>
              <a:t> комфортом) до 250 грн.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pic>
        <p:nvPicPr>
          <p:cNvPr id="6" name="Picture 2" descr="http://upload.wikimedia.org/wikipedia/commons/thumb/1/13/Panoramio_-_V%26A_Dudush_-_%D0%9D%D0%B0%D1%87%D0%BB%D0%BE_%D0%BB%D0%B5%D1%82%D0%B0.jpg/1024px-Panoramio_-_V%26A_Dudush_-_%D0%9D%D0%B0%D1%87%D0%BB%D0%BE_%D0%BB%D0%B5%D1%82%D0%B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341" y="836712"/>
            <a:ext cx="3795245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hotel-kirillovka.com/images/sliders/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77072"/>
            <a:ext cx="3312368" cy="24842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161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ШАЦЬКІ ОЗЕРА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464343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052736"/>
            <a:ext cx="3923259" cy="2654901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err="1"/>
              <a:t>Шацьке</a:t>
            </a:r>
            <a:r>
              <a:rPr lang="ru-RU" dirty="0"/>
              <a:t> </a:t>
            </a:r>
            <a:r>
              <a:rPr lang="ru-RU" dirty="0" err="1"/>
              <a:t>поозер’я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30 озер у </a:t>
            </a:r>
            <a:r>
              <a:rPr lang="ru-RU" dirty="0" err="1"/>
              <a:t>північно-західній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Шацького</a:t>
            </a:r>
            <a:r>
              <a:rPr lang="ru-RU" dirty="0"/>
              <a:t> району </a:t>
            </a:r>
            <a:r>
              <a:rPr lang="ru-RU" dirty="0" err="1"/>
              <a:t>Волинської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. Для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унікального</a:t>
            </a:r>
            <a:r>
              <a:rPr lang="ru-RU" dirty="0"/>
              <a:t> ландшафту 1983-го року створено </a:t>
            </a:r>
            <a:r>
              <a:rPr lang="ru-RU" dirty="0" err="1"/>
              <a:t>Шацький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</a:t>
            </a:r>
            <a:r>
              <a:rPr lang="ru-RU" dirty="0" err="1"/>
              <a:t>природний</a:t>
            </a:r>
            <a:r>
              <a:rPr lang="ru-RU" dirty="0"/>
              <a:t> парк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9218" name="Picture 2" descr="http://restinua.com/wp-content/uploads/2013/04/%D0%A8%D0%B0%D1%86%D1%8C%D0%BA%D1%96-%D0%BE%D0%B7%D0%B5%D1%80%D0%B0-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763" y="1052736"/>
            <a:ext cx="3744417" cy="237626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gidvoyage.com/images/ukraine/dostoprimechatelnosti/svitiaz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61048"/>
            <a:ext cx="3209323" cy="21413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18180" y="439831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Світязь</a:t>
            </a:r>
            <a:r>
              <a:rPr lang="ru-RU" dirty="0"/>
              <a:t> - </a:t>
            </a:r>
            <a:r>
              <a:rPr lang="ru-RU" dirty="0" err="1"/>
              <a:t>найглибше</a:t>
            </a:r>
            <a:r>
              <a:rPr lang="ru-RU" dirty="0"/>
              <a:t> та друге за </a:t>
            </a:r>
            <a:r>
              <a:rPr lang="ru-RU" dirty="0" err="1"/>
              <a:t>розмірами</a:t>
            </a:r>
            <a:r>
              <a:rPr lang="ru-RU" dirty="0"/>
              <a:t> озеро природного </a:t>
            </a:r>
            <a:r>
              <a:rPr lang="ru-RU" dirty="0" err="1"/>
              <a:t>походження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: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берегової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- 30 км, </a:t>
            </a:r>
            <a:r>
              <a:rPr lang="ru-RU" dirty="0" err="1"/>
              <a:t>площа</a:t>
            </a:r>
            <a:r>
              <a:rPr lang="ru-RU" dirty="0"/>
              <a:t> - </a:t>
            </a:r>
            <a:r>
              <a:rPr lang="ru-RU" dirty="0" err="1"/>
              <a:t>близько</a:t>
            </a:r>
            <a:r>
              <a:rPr lang="ru-RU" dirty="0"/>
              <a:t> 27 км </a:t>
            </a:r>
            <a:r>
              <a:rPr lang="ru-RU" dirty="0" err="1"/>
              <a:t>квадратних</a:t>
            </a:r>
            <a:r>
              <a:rPr lang="ru-RU" dirty="0"/>
              <a:t>, максимальна </a:t>
            </a:r>
            <a:r>
              <a:rPr lang="ru-RU" dirty="0" err="1"/>
              <a:t>глибина</a:t>
            </a:r>
            <a:r>
              <a:rPr lang="ru-RU" dirty="0"/>
              <a:t> - </a:t>
            </a:r>
            <a:r>
              <a:rPr lang="ru-RU" dirty="0" err="1"/>
              <a:t>майже</a:t>
            </a:r>
            <a:r>
              <a:rPr lang="ru-RU" dirty="0"/>
              <a:t> 60 м.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0514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4824652" cy="3049564"/>
          </a:xfrm>
        </p:spPr>
        <p:txBody>
          <a:bodyPr>
            <a:normAutofit/>
          </a:bodyPr>
          <a:lstStyle/>
          <a:p>
            <a:pPr fontAlgn="base"/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природного парку </a:t>
            </a:r>
            <a:r>
              <a:rPr lang="ru-RU" dirty="0" err="1"/>
              <a:t>трапляється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півсотні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рідкісних</a:t>
            </a:r>
            <a:r>
              <a:rPr lang="ru-RU" dirty="0"/>
              <a:t> та </a:t>
            </a:r>
            <a:r>
              <a:rPr lang="ru-RU" dirty="0" err="1"/>
              <a:t>зникаючих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29 з них - </a:t>
            </a:r>
            <a:r>
              <a:rPr lang="ru-RU" dirty="0" err="1"/>
              <a:t>занесені</a:t>
            </a:r>
            <a:r>
              <a:rPr lang="ru-RU" dirty="0"/>
              <a:t> до "</a:t>
            </a:r>
            <a:r>
              <a:rPr lang="ru-RU" dirty="0" err="1"/>
              <a:t>Червоної</a:t>
            </a:r>
            <a:r>
              <a:rPr lang="ru-RU" dirty="0"/>
              <a:t> книги </a:t>
            </a:r>
            <a:r>
              <a:rPr lang="ru-RU" dirty="0" err="1"/>
              <a:t>України</a:t>
            </a:r>
            <a:r>
              <a:rPr lang="ru-RU" dirty="0" smtClean="0"/>
              <a:t>".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10242" name="Picture 2" descr="http://patriot.zt.ua/photos/tury/172/f-23052117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969824"/>
            <a:ext cx="3554188" cy="26609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4844" y="3789040"/>
            <a:ext cx="799288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200" dirty="0"/>
              <a:t>Відпочивати в Шацьку приємно та зручно. Цікаве дозвілля знайдеться у будь-яку пору року. Звичайно, найбільшою цінністю є самі озера, які по-своєму гарні цілий рік. Тиша, спокій, чисте повітря хвойних лісів заряджають енергією і змивають щоденні турботи. Кришталево-чиста вода </a:t>
            </a:r>
            <a:r>
              <a:rPr lang="uk-UA" sz="2200" dirty="0" err="1"/>
              <a:t>Світязя</a:t>
            </a:r>
            <a:r>
              <a:rPr lang="uk-UA" sz="2200" dirty="0"/>
              <a:t> та Пісочного приваблює відпочивальників з усіх куточків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260457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1827" y="3998953"/>
            <a:ext cx="7632848" cy="2448272"/>
          </a:xfrm>
        </p:spPr>
        <p:txBody>
          <a:bodyPr>
            <a:normAutofit/>
          </a:bodyPr>
          <a:lstStyle/>
          <a:p>
            <a:r>
              <a:rPr lang="uk-UA" dirty="0"/>
              <a:t>В меню - національні страви</a:t>
            </a:r>
            <a:r>
              <a:rPr lang="uk-UA" dirty="0" smtClean="0"/>
              <a:t>. </a:t>
            </a:r>
            <a:r>
              <a:rPr lang="ru-RU" dirty="0" err="1" smtClean="0"/>
              <a:t>Переночувати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з </a:t>
            </a:r>
            <a:r>
              <a:rPr lang="ru-RU" dirty="0" err="1"/>
              <a:t>десятків</a:t>
            </a:r>
            <a:r>
              <a:rPr lang="ru-RU" dirty="0"/>
              <a:t> турбаз,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на берегу </a:t>
            </a:r>
            <a:r>
              <a:rPr lang="ru-RU" dirty="0" err="1"/>
              <a:t>Світязя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неподалік</a:t>
            </a:r>
            <a:r>
              <a:rPr lang="ru-RU" dirty="0"/>
              <a:t>. </a:t>
            </a:r>
            <a:r>
              <a:rPr lang="ru-RU" dirty="0" err="1"/>
              <a:t>Вартість</a:t>
            </a:r>
            <a:r>
              <a:rPr lang="ru-RU" dirty="0"/>
              <a:t> у сезон за </a:t>
            </a:r>
            <a:r>
              <a:rPr lang="ru-RU" dirty="0" err="1"/>
              <a:t>двомісний</a:t>
            </a:r>
            <a:r>
              <a:rPr lang="ru-RU" dirty="0"/>
              <a:t> номер - </a:t>
            </a:r>
            <a:r>
              <a:rPr lang="ru-RU" dirty="0" err="1"/>
              <a:t>від</a:t>
            </a:r>
            <a:r>
              <a:rPr lang="ru-RU" dirty="0"/>
              <a:t> 200 - 450 грн., та 150-250 грн. </a:t>
            </a:r>
            <a:r>
              <a:rPr lang="ru-RU" dirty="0" err="1"/>
              <a:t>восени</a:t>
            </a:r>
            <a:r>
              <a:rPr lang="ru-RU" dirty="0"/>
              <a:t> і на весну.</a:t>
            </a:r>
            <a:endParaRPr lang="uk-UA" dirty="0"/>
          </a:p>
        </p:txBody>
      </p:sp>
      <p:pic>
        <p:nvPicPr>
          <p:cNvPr id="11268" name="Picture 4" descr="http://ozera.com.ua/images/img_item/orig_201202100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26" y="620688"/>
            <a:ext cx="3600400" cy="27003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data:image/jpeg;base64,/9j/4AAQSkZJRgABAQAAAQABAAD/2wCEAAkGBxQTEhUTExQWFhUXGBgWFxgYGBoZHBkYGhoYFxocGhsYHiggGh0lHBgYITEhJS0rLi4uHB8zODMsNygtLiwBCgoKDg0OGhAQGywkHyQsLCwsLCw0LywsLCwsLCwsLCwsLCwsLCwsLCwsLCwsLCwsLCwsLCwsLCwsLCwsLCwsLP/AABEIAMIBAwMBIgACEQEDEQH/xAAcAAABBQEBAQAAAAAAAAAAAAAEAAIDBQYBBwj/xABAEAABAgQEAwYEBAQEBgMAAAABAhEAAyExBBJBUQUiYQYTMnGBkaGxwfAjQtHhFBVS8TNicrIHJIKSotIWNHP/xAAZAQADAQEBAAAAAAAAAAAAAAAAAQIDBAX/xAAqEQEBAAIBBAIBAgYDAAAAAAAAAQIRIQMSMVETQWEysQQUcYGh8CKRwf/aAAwDAQACEQMRAD8A2+Bw05KsQlRUhwg5XzVUSxBvluAd41+EOU93mBLZmeoqx9HjA4vEL7x0rXNTlUAsZpYQkuW8gKg1qPKNjgpWVKCpX4ikgJfxKOW5N1aw0xcQohwpOVlEFQoYmhKKFCjhMAdhRwGOwAoUKOKFIA7A+PBKDlCiaUSrKb1YmxAr6QMrjEkFaVLAKACuh5QQCCXFq3iOVxhOdSFMyQVFYIypS58RNiLH3LQBSy8Ytc8JS8pIyoUwHjBUpiKioRS7PQl2gb/iTihLQKlOdJSSkgZgx5SPzXOzb7aOegZ++lhKmFVJZ1FIPKdCKhuovHjnbDGT5yxnIKU5whYdiQWU1KgACtmA1eHfCad2J4mJapoUSklIrmygkK1JHKrLmIqxYggvGs7LrVMWqZiFEoVUIAdRBDJUMvMAydBVg9g3l0mWQQpWYZqAbszENQPSgjcdiFLXiyUkhCWSku1QlgFJGpYB7FlAPE436THqieIy84lpIfLmowypFHINhUDevSJpuPlpUElQBLAers5sHbXpGD4/xdKMUgzVJKEkIWEEjKHJVmCV0U6a+QbWKXtR2vXMmFEuWhgVJCqKU5SQaliKKdqMQD1ildzecZ41L7xEpCwpQUlTJU9QRykA1zA9Wu1HE2Imz8qkoAzs2bKoMSVNqyq5XDgAG8ec9gJaDPC5neFQU4UkEIAYqIUdSa7mmwMewpINR1H6wSicguDyVIRlW5WCSVFuZyToB8h63g+FChKKFChQAoUKFAChQoUAKONHYUANaOND4UPae0xoUPhQbHaweJ4bNImLB5ghYmIDFIobBuVVQpgBd6vSSdPnTU5AhwQZhUogkJWCQmWwDUIS56+caZIBT4gVTCA6WZ6eEkMWYmrn5AXG8PUFKXLIStQSM1SQnMNCSDy7NVvQPSk4HxGfypWfzZM7llgFmBALkFQNy4PtskzK9Drq+zGMtLky0/hmaJikEhiSkJI5lNVkhkEkWDm0B8Z43Mw80LMsqGVagRZklsqiHINcrmjqBpWJ2I1vFcemSjOqzgffoDGMx/atXeX/AAiQHS7vmodQXCVW2VsIb/8AKDiEZFCWsTEsZYIclTEB1FIFDlPr0fD9olSElKpZUBcpcg2FdgS5dnFLtQFor1vhHaSVMyoCnVld2NdzWsXkuYFBwXHv8o8VwJRh5kv8YTHKCUgslIPiCiauOXSxPSPScHx38E5Uc6EZlBgAHzAW/wBP7ljDglaCXOSaAhxcaiGYlXKTUhjZjUedIEwM4zkkLSEqFDUEg1a3n84wPaDETsLOKAmYtCkrUogqAAZKiQQmwIWKuMtIBadiu0omiYUyRKnLSpOYhwsBLlDKcVGRh7s8UKuPLlHNKdOcEKKkaAukpK3zEeFy55Q5pSPE8NTMTh04WatUyY6VpmAoShWhtlIy0uSWBejRX8V7N4tDkpHLVZzIZIKgE+I8wJtXRQ6lco5XuC7WGWtEwzVKGciwSkIzKNctVOGVUirgveDu2WCROkjFIUkmacqSsZZaAQsMlQDqUVEmoLkg2Ajz6SsTMxYpTKAK8oUX0qWIBKgwJpXaNLN48hOCyusylrmZZYDFGZalgGYHSDcMGJSSeWHPHJxnZmKUoOEsEhzWmjh7Zi4vfrF12Qw4my5sybN7tElJXS77MSGJ0YuSWin4PjcQJSpcsBCZtFzMtcqjnOZSQ7MQSdAB5xIeJhGG7lCs61KTMV0SQKkpVzKzKNw4ej0hSSDS34vjZUxSjKHeKM1yopLqSpJdJJFVZldCOW5qLrsjwBOKSJgSk5FJBzPUIBSQ1CCOUAcr6ktGIwPCZqZXfL7zuwSxCQqtRm8SSzpLqty61EelcF4hOCRLVMWlzyglJUVBRKqZj3ilqmJdywsYcojUo7LS0KzSiUuQSkl0tQGjO7PV7mrsBF7KlhIYfEv8TEGAxBWC6FpynLzgAki5DUbqOsFQ6soUKFCBQoUKAFChQoAUKFCgBQoUKAFChQoAUKFCgDNSeJpC1ye67zKSQU5VJbL6McnKzOaiwibiakhDIUmWkc6nLEJFTRjlDsx3A0jPDtDJKxOfuj/hKo665mVk0IZuYHe12r7ZIQe6V4MyUrmLOY5FBw/dgpNKU2IYEQWhnp2DQjETErU4SVKSrNLTWxczCMwPiGhqN4zPaLjU2ctSSsFGcqSQAgXy5gKAPlSfTziz7U4yVMmOSqZMlkJQs8omIGYJUVJN3Yg1oLvGZ4hh+6WhYWkiiwy3ZR/IWci+twDGds8JX3Z/g2ebMlLC80sFRQFIDjmDgkhJIOQ6gAkEvD+00z+Hnd3LVnEuYru0pdWRLrzJcgMHALVte5gbFcbRNkhQySZiFJXlQhICluEuXJJo9wzF2itm47vEpcNzrOejsfClqJYKKi4qcxtaKvHg+D5PFUB1hIzElQNaA2Z9GpUfrFnw/j6gky+8yJUrMsh3owZwW8jAapqDh3OVUw1cy8yklGXlSxFGzE5qOo0OlfhsLLMpU3vQAMoCWc52Kii9gA+alwN2RXFr8F2vXh83dCimJoSQKPdRqaVr+oWK7cTpqpa1sQlgpNWUAXBI82NGDpSSIo+DcaUkqQJalGaDLSlVhmIQCOW+UrSCGamjgwTgkJBzLC3UCFEZfEC6aP0ZzvrV232lqpnaFpLABlEhZZfKo15XWznuwQWdL30Ov4H2iwasP3aFkKcoEmYaKLuBy0Z9QA+xJAjy08RJT3Y5RzWd1O3i3I39LR08SRKyqCHmijswSAGGUpIBCgeYNUA1GYwTPk5Wkn8CloVMWQjDPlyyitWeZKUnlo+XQPdyDROoH8TL/gF4flRNKgo8viYhAIILVlqYhQNHOz1PE+0hmKUEgBJVnBIGcm5dVnIIDCnKGAq9ZhyVKVl6vWmtQ/t6wZZag7hXEpYMw93LCUoPh7w2cqbMt2cktrWusbHhfCsHMlKUnEOrlWQoJCgUHu0upS8gSAWa2VUvWsYTDqBJZw1fYGtft4ImTkBIUQ85zmJbmTRqN0VdwaUhY5FK2XHMMUqzy5yiQlEyZKmMAcxC6KIyKqNU3uNrfsfxVBxfeTgSpRJQskhIpNXm5gC2UlIzGx6BvPMdis0tCQtbKdRT3mYZiol+7SGTRjWr5mbTomBICc5yj8QAqopQAZmoVVHs0Vbye+X0WrHKUjNJT3h2Lo1ynxB6V00MT4dC7rIe7CwozdRHifC+02LS2WatpnhdLuaCmbV7nQk7x6PgUYoPNnd4ugUEDLfMk3GjJs1Pm1S7apKtd7Q+A+GzVLQFqDZgFBJDEAh2PlQe8GQGUKFCgBQoTwoAUKI5c1yRsWiSAFChveB2cPs9YdACjJ9p+JYmVLxJkygkIDhRPicJdYZQNKhmNUxrIpe10z/lMQkFOYSySCWZJetuhYasziBWPlJwA97hpMyYhBWtCSpg9WrU1hRhuz3bYycPLlLXISpAYheYKFSzh6UaFAfbWZw6sM00rpMACkfn5klh3hGbKNQnqCXNYh45MSlCZkxKETSE5peYKCwxKVsU0UrMqgowI1jO4THgTStKCrJVKHypAcksaUdwynJClFqNFeJy1MsgZW5tAQSTpaxAFCwYRNvCNrNXFyZWQuSyUu9gnMzPUhiQQbaMAGqZ2KFBVvICrXdt4bMn6AjLcWcFt9YGVLLilw4cs4ci/mCPSI0hKmdoPfX7/WJcVNKVH8o0BqQk1FxtDcICKpL1Bpv8jX3aDeN8QM8GZMIUtpaQwYBKB3YrY0CfXo4hnoX2bw6Js+XKOYLWSEqNkpyFyzF1EOelLwXxXs+UShP51pmk5FgUcFhndyAQQczkOCNjFPwzFMZYlJSJgSpBWXLlbgqL0DJUUhmahvBXEJueShBUXHLQqAyAEgEEsohRZ7+VHLVcad4PxSShJQUFU855aFcoQnMMjcz0qouR+bQAxXpxJUouCGLAVNxoX+3iYYeTLQZZl/iFnWVEkBzmCQ+Wtx0uYF7xqJS+Ua3sev7wrZUU4zGNje7OG/eJzOBA5gRWzgadB8IDkkl8zpDadYlVMAFDsz2L+lXhJRSkFRNBoSbCpJoNN2A0g2UgJHhYWLHU2fc1cDoYE7zU0J9t/SEjinLlJ3FR6w7LQ5iJpSptwCGOhJAb2+cTTZBWjvS+UAppuMrBxS6hva24hxJPhAdg2lKHaJJeIK05SVkPb8rttrYe0VJoJMJiCgKLBQcXSFNcPWxY3H7i64fiVrBWuYhAWSDnQlSS/iOViB4iKJo7hoz8wt4TdnBrTW/pFjJxykBsqVO4JcuXDUOiquOtwYIcW3ZeapE4JlTUCpyqmKZKXcO6qAkEB209Y9b7LY9SZglKxUudQUlkrGYjRZAADBSsoagN48LwE8AhQSpSgXAcF2FbpO21oveHYmZJVLWZcyU9lAqlghSX5CQRYg0s+lIoSvohc0JDksIc8Y/s4EzV94Z88hIEsomsHXQN15k+bh7GuwAhtDe8DZnozv0jJ8Q7Xdyp1B0noUkOaODWzVbeJMbxVWFxKEzZiRKUFMn8wGZka1FbtsOsZLtBiji/xcMVJ7tJmTCaEALNQAbOAekLLicEvP8A5KtEkzxMRV1FC3cOUpSBvoadTsYk4d2sK8OtRWkEUCrsomgUBUAvc9fTzbiEpsvODyoWpt15l02AoNiMu7RzCYsJlqlJFFVJcU9fX5bRllnZeEvSeCdpVLniWAh1KQlRLuWQc4cUdwW3jWjicsyxNSrMglgRu7elY8HlcReUoHM6SVOFUU7APX8ote8arjPHpYwknDy8xSUJDkkCiZRerbKuNesVMuBKdxbtKr+YhbkJQrIWAomqauG3MbTsPxdU+UoLqULUkKtmSCWLaUb3EeSzVDI7AKzkEO+YgGgNbZhvaNN/w/xxVjUOcoyrR/rU2Y0BZ2B6U3rE45cqesRle2GHxaxNEoyxJ7hRJIJUVB3SWrZiG6vpGqiHGSwqWtJDgpUG8wY2VjdV4bw3GSFS0mehCppfOoy1qJqWcielyzae94UASZBSCA7Oqx/zGFE7rVlcFgjOJCQAU8yyS4CSQl8tyxIepvpCxeGMvK6gykpXd6KDgMPD5HpEKUsjO5D5pZOV0khlUUKP4adNjEneoMsAgsBRvzKoSTtQt9l4rA+TNQUETXBAPdkJF/EAWIoSSXL3gaSpnY3Sxo7ChLCrWvtDjOSSkF2HWrHTYQsLLSlSVKco5qhiXYgAg0uxal7wS+yGSFye7deYzA/hYAnlYNlYBs28NxGDQJZWJpJyy8qUhnLpSsUswL5iKlJFXBiqWsh0pJANCzjMxo41rvBuDG6yCkgCjpZ3NCdw7b1h70ezjNQ7kF20oD1+kTSsTUlIsQbbWiGYUE8xKjS2tIhyAOagaWPTpvEaQPnzs5KiSVF3zEkmzuS7mlxEAmsCBTo3Ww1OkMK3LaPeo6Gv16RNJSEkKzOx8ySWLedjreDQRTJ8xBKUElJahAU9OoMNXilm6H1PIB60EXrC59W/RoG72YmwCQDV3sTq8bSttaUxVmbkc+v37QxLFsqHbofrFlKkggjV9BQAddXi3wfBEqCVzZiEJIdIAD+pJHyMPcg0zIDFspBsxg48IWPyeoKf184u8RgsNLlLQEla3zBamcB6BJHlpfWCTjpicoClAZSaNRvONOl25b39a/yyyufyTDDXMt5/DNnAT2qmgsHR1O/28c/g5ustXo3zEadXEpjp5nBZ6DX0jqeIzSohwWU3hFt3aN/i6e9fnSddft7rMZxv796/7C4BSZE10oX3SwvMxQpRSsA92rMnmAyJ0TXMzOCNriMGrEYZClS0BUzJLSZkpQU+cpGUqU4A5WD1BIcAsMx2l4T3UkKCwSutRl2NC9R1gvgvbKejDqTNKZjKl93nGYu61X2pqfd3HLljcMtVHR6uWUvfNJeO42ZhVIky5yloSULSFKrKmJcEADQGnk3nFvK7ezigp7xykBlMAolJSai2pHVo804hi800kChNByhgKMWYFgL6xDh8aUqcUPM1rEEa9Pt4i7Xt6Mriv8dNeYppiJU4ggDwIQVpBbXPXWwiuwvGAJZCSEqIV3vKAFIT+GmWGvmuSdYruyeMTLxRmFqy5kvmZsygyXvS9tYI7V4hCQJYRkmJCgsACqu9WpnH9IOnSI3dbUp5uLdSsoJpZ9q+0DIxVHqB9mBZmLYOCxdmhImhSACGLhi1GqS+8Z6IbhZzjKVZQokkt5iH4yevupaboC1BCnoSySqj0LKS/oLuTVomEgje3Wph8pQysSaKdFB5EEmv5UxQNROOZOoBIZ9d2+MbXsbi+6x0pWY5Aq7P4kFITVql8r9YxKkBKlEEHYh2PkFBwz67QVguIFExC0vmSpKk+YrAb6kjhEZ3/h/iTMwMolCk3Yq/NVyRV2ckVqWeF2q4tNkNlCMhAc5iFBzlJ8qp63jbfG1x5SUsVD/Mr/cYUDYiYylV1PzhQmlefFRtXKNHcPq3Qwq/T5QxrbRKhRBDFmiKxEyJOdI2zMT8fk8clyxWtH99GieQAXKqFXSmg2ib+XigBAFH+gpSJ7oW1cpYs1HHwf79okRVySK0Ht5bQUmQjMQXdmIFANi1yLxHMlMeQAA1BN9iDXqYNgkM1RSh8z5jptWhjkvKKKIIfXY1hScOGqyjWx+xB2JCJEuUru5alTHUQpJUyQzZXLC4g/B447DiWASQoFLDVqXsYgTOK5iMoLJWksAWuGcNfT0hTsZLKktLDDZgGru/WC5HFFBIWiUAhJdeylEMkKy5SRUa/KHJZyudJocNg1zHysPgA9t6xHiOz0xVZi0BKXOthcmm2vWBk9r2BAks4o0xd6bVAvQGBJGPE2dLaUhIJ5g6i48RJJLkBIFIf/Jr2wYeGLEgzErTkCSpOUEMGLi228XmAWlAl5loSkS0OfEHF89LsoUigRmUmbMVLSJU6XNKWFQRatw4c+8ajh/B0zZaZqlJ5Qhkl2YIS6mSOY2DGlzU2Vtt4PUiq7VTU9w4Ob8RBBSkCnKSwA84r5fH5BZ5JJZnKVP8FQXjsJlBQWYzuRrFLFqFjQkwHOwQBJAfpr6NGvR6uWMv5YdXozLKXdlnpMrtBh2rKN3su/8A3R0doMMK5CMzl+erFvnAs2WhQ5gT5RT8TKUFIIJSA1mo5uHvHRP4nPe/thl/DTt1u69f7FtjuIJWgpSST5HcRXKIIYlqiu494FkpQHyqJSz109vL2jk5ZcEM2vx9do5crblbbuo6XSx6c1iLA5ixdNg6a1B6By+16xBiJBUqjB218nLdbxGZqla2q28RKxDGo8j0hTe2rQ4DQKYJoTrmarEOR73LgwziGJVNclalMonMbqfXK5YsBTpAeHxfIOocDe8SqWGchia7RlbfBgJ5dx7dY5LWySTpT78ojmoA+LeVYizch8393ioYucurO4/TbpDVJIIG7HyoLw2Qp2ABcAOzks4qdNo5ONeu8BHJUae8JRo4LVf4RBNmMOr/AKCIe+JD7GDRvZf+F3bY55WCmBKUqKggsaKZwno5CjXdos+0Pa1E6d3ZloMlD5VKUAozCgFiNAMxpuBs0eP9nsMVlawCoSkmYpizJBDsQXcuBTc2uI5mL5yourMvMQf6XBAfe7mLmWoI0nEVjvV6VNBYeXSFA55mVWqUmt/CLvCim7IIQANzEZHrD1l4dIllwN7fYiGA2UpPjUpyaep8oIw8xy7hw5Y7ClCaekR8gABAJAqbF9OhZhEOxtUhrkRJCgsO92NGL3b3sPaBwo3B1d60etPO/pBGGBAFARR/J6Q5akvWxuW00oXY7fvBCBnECyXpqWo/z39XgafiyTXmyBkguwDlVAGLEkmCDhSoEvRIs+l7i/nA+QFDkV82YaX3hzS5x4D5zolP/l/7Q+TNJmJSUoDnZW9qqNCYjlSw4z202vf52i4RwpAyzTMKkgqVyoDHu+ciqxcaxfC8e6+C/lqhu3+nS2to6cOscyVM4KSQlNQQxFqOKPF7OJCCc5y5zLLoBY6k83hr+0RLlIRmCs2ZJUFU1SkLJAzN4S8T3RpqgDiZ2QSipYQAAArKA1qAJf4xtOFYeaZUhSZichlpJS6gScrBxlIo730HWMuqWnMgKWV5vDQAEuAUu9C6gKsKtES+Fzpil5J8xAQchQ6gEsAWDKZmIibYqStD2hdHdlioupwASBRnDgddIAAAJJUAd3ij4YpXeFJmGYwcHOogdGNjFukbgH2v0i5OEVLKll2KgQ1R8i/vptGf7UECYgG2Q+HzPu/3aNMVskVSd2FhGS7Vraaip8Dhw2p0ionLmA5BylqtpoW8/LTrBYIKXSTmGltRAKMTQEUO7O/n7QTh2UHF/b6xNYlNKhf1I8zDZkoKFGBZqvBC8xozE6eTfPpCRhwbita0+7woeM2mkygMjKDJDWudK9Yjnzer1izkdn1qT4yC49j6+UWR7HBU3KnEJLp5QUMc/wDS2agp4zSF8d3tpejZ5ZGdX6CISmh9I18vsTMKQ6mJUUW/Ns7/ABtD1dg5mYBM1JAoo5FjnH5LG+9vrUwp/Dkz3DeKGWolkVliW2UVCSFPah5U11IDxBi56FkKSjIalQBcEuTR7XZugjRI7CzmqWrlPKrlO1Lv0/SGTOxU8FXhZIZznHNSlU63GkO40Xo5Mwv3gczH0jRY3sjipaQvuyqjnK5KfNLO/QPGe7sGx94nWvLO42eU8maQ7UJp0PmIdNmV2tAsuaRaJO8fT4waJt+HS80pB/yj5Qo72d/+tL8j8zCimsvDE4UBQqQ7GJG5g9vNoEwzsdhd/lD1TLxNnLOplrzWDNf784IbKH6PU33pvDEsWtVIfSjkVa+0My0fMaFh8770iaQufiwQBVJI3szUt5GBJk/mY6Gw/eGYuaVFrX8oGSKxUg0KmYkqGx167/SEopKQB53rVqaWpSBkTUg1Ar1aBph2J6RWjECpABpqY9A7OcITOwyUzELdKpgZ1IPNcFmcEER5sVsB7wbw+ataspXMysS2dTBujwZY7jTDLTf8X4emUQnKcpRNU680x1HLypBPiVfehbWA8dhwCk92olSVmZKzLKwe7Dg1PKrKBm2bWKSRgiwZa0v/AJ1D6wTP4cpADYpZtRExfzeJ7WncOMp+VKApc0KyHnAPLLcVVR1AVdwEHUxY4DEBGIUgkZFlQzc1ZqMqVB1KLk1s1hGdVInCqcRPb/8AZf0VCE3Ejw4mafKYsj4kwrifcZwpJExZAYqdgQ1CXF4NZQD+L5RFhpC3zrUpSiGroLsOl4vkcN5EKJyrzLUUgaAApdg1SWirdJ81YKAlylpyppKJUsNQkMz3FT5MI817Sh5xDlglLOXpf5v8I9EzrVh56zR0sXvcWpXS+8ec9pCO+DWyJ+sHT3cd1PU88AMPNDMYJlFIsph1rABVtHBF2MtNBJnZhqfQHy+/OIcXMLcqma8B4CepJpBU+a9bHpQH9Iz1qlrlJJ4rPQGExbGrObxJL4pPSoq7whTVYvdh9B7R3CYTvJoQBSnmfaCe0XDhJUkJDOnd9YUts211o+Z2zxrKJnVUMhdCPCP+mJZXbXGarQeQILykO3sIz8yW6ssSIlcoP3VoPkvHK5v914jtzjHSXl0Tl/wkW9r/AAghHbHFApbumTT/AAk1ff8AaM6mRzFOweHy7IOlom9W/VPn/f6rmZ20xSDRUshKs1ZaSLPVgPtoouL8YM9RWpEsLJdSkBQKn/qGYpfqADu8Q8QRlKhoS/lqPi/tAyksAdwfgSI0xytxZ5271TkKenyhueIhHaRSG47O4n/l0V/q/wB6oUVPBsQ0lI/1f7jChBZKwaACWDO5cOSTd9dTHcNw1CfCzEuM1W97XakU+J4ieUJIfQXLfWsc/mBo5D3IfUMGsK6R516Ofb5Z6q6PDZSnoALsAB7tfWBpnBkOGvrmPl7RXJ4ioVr0BqGqwOrlr+cSjiylODs4Zz59Wg7Orj4vBcjpfDUPzAEihd+vVjpDZnB5Sq+GgoA2utfrAM/EqPOHYNTRntTXWGrx1CTd3IZ9vtxDmHUvMyLkRiOCSiKEpPmSHpTyr0iOZwFDghZAbUXLtQ/t+kRyOJE0NA9mqQR0oRe8GSJ6HLUoSLqcHofnDvy4/dPmAJ/Z8AvnLV0FQNm6PptE3DeHd2vMVhiCLMbgj5RLMxjgKajminb1DGhb0g6UVKBUlOW45iCx/qBAoIvv6sx3s+6w0pFwresdMlTvmB6M597kwMtaqMlg3MAoMTS+aoeo9LR2Vi0vlNC9KEfPWK+XOfk+/JKqVvV9LD2iSUhyAD+3prDVYwOA6S2tPleCcPNzF3DXf+/lGmHVuX00xz3wIlyVXUXGlDT2OsWuAwqZ0pJmZVDOssSXFSA19GDPFVMIaxLs328XfDcLKmSkS0giYylOklNM+pBrpF2WxrLo/iRKJC0gAJLUBB/Mn1GzR5n2lLzz0SkfB/rHoeLkjuZgBzKQtMtTqKgSCDr6+0ef8aS05YYflH/iIrCWTkstWqhKIcmXWsT5bbfGJDLegJfyi0u4dNolCaEnqSekNkIqxLRYolgJIUNG83o8Kg/DpyzARQkUUCXs+lrXiHEYoLlImrUVVy1mZlJd/E9dBBshhMLpfkYO4A8miuVgvwQCLrqNgApI+Qjixyn3fTW79e3SlOdYSDmCc17u1oWGKVSwf6TbrasTScP/AMyo6BAbzoIhkyGw5ZwSselQIW5xz6/yr3/dPk/EmXfKD6aN8YEEtGSWK8y+Wzm9+n7RYJkn+INaCWPW4DwFNkHJKKaFMzInW/7iFjfz6/allf8A394q+IOFqCgxBr6f3eIHiy44Pxl20/2iKxKTHZ07vCf0c+f6qkTKWQ6UqOlEk/KI1yFi6FDzSR9IsMDjJ0sZULypJfQ+ZqI0GLl4+QlC5kyXlWQE1RV2OoGheLlhRmcPiylIGz/OFF9/OcRTmRYGyTcPvHIfB6UYmFSnFx4iA3WsSoSo1NPkN7s/kPaIZQKfCpybjTo7+fSGrURQsBWor7esY6n0hKnMlRSmpABfY23vanlD0y8qWGR6Zqv6feg6wOHTYt6w1joQ5+Tl9INbJKhKiL0e4a/qaRLNRlzZr0DuG+9YHIL0dm30s7bQlKIyv8BofPSDQESZ+VSVFbAVBZySxGo2JiH+Id6kOp82ZqdRDpS3DljlsGew1rTaHKWDzgB2LJA6l3r8IKDpy0gIZRqxU+nk994eMYsEOqj9Hp9tAc1QfejgeFtnakOwSAFFRAYXc6narGH28DQpWJILBZsc1BQ7C/0jkxSRlypLjmJFth96QNPJUUmh/TT0h0pRGrj4QaLQhax3lCS1Ki/sd40mCQpKOYOXoDYC/wBYocAtIW6gaXow2DdXi+lYgqLAsOv7Q5GmEFIdsxsBbU/3i54NOlygmeVAAy5jgqYhQV+VJu4CfIxRTsMQHNdegEWOCwMqfJl535VEuLs6qXDQ7lrlrJsyXOPcTJhT/iTkqY21MZfiCHmLNHf6dY2XHEDu5cuUhhn8I6JVfe4jAcSnBM1b6K1O0PHmFldIyUu+1omkMXNjqQIDMxTvWHJxhBOkVpHdFqnDZmUWTp1iWbNy0uLVinVjCQH9T+kGJ4gG/sfrBqjuieUtWYncN0HlHZcwsJdaG+9dekKVxEOHIDVFAflEqsWhSnJruKbxn8GPo/l/JxWUrNRUMNvjDEBYSUOCbkv5f2jhmpUXJ+/WHd8mnSF/L4ej+X8uqxCs2cVDM3V46iYrKkK3CiRqHJaGGbo4IvaOjEk0DgGhBhfy+Ho/lvsDjZedWZmdqnoGLQKuSmL7u+8oEktr+j+UCzsCHvUXD/SFcbjxJwytlvlWJR0+MW/F5qVoTlINU2IOitoHOAN6+xgZeFagf2gmWiuMtl34MJ6aD5R2EJJ/zexhQ++NAClUuDX79KxEqY3oaH9tYkKSa0AvXeI1JPS7O37xUZk4LDU6m5MSlZYpt6D+8Ny5bkEgdPZt4WcEuxZ6P84KE02SQSQwI0JFHtR9mhJVYCrgvt0tDcQ5KkijnMd9KE7aw0Sj6dHPyhfRJ0rDZSHAcEAl708mOkQCQp3R8rX3h+HGVSVNmYsXoDuI7iJpcEgUpSnvC++AhlocuVB9XH2IcvC8xCVO3Q66Q4LGWwdjW7+XxiEBzy1akVNhPMTZKlZXFNW8ztCSigYjpf3G0clrTUKtajV9tI6l3J5X02L+VPaAC5UxgCKmrltbRacNUaqNzo+pqYqcOkbga2oLhn2MGYeeE3r8R7vSCDHyuHJTU/E/bQFNlTAr8Mrl+SiAfPQw+VNSoZmatgph8oimziNbesU2l+x2GxKx4lqU39RJY6tGb4pLdalD+oufU/rFx/GizxWkuo7E/B4W/RVFLRR7mlIFx2HUpSlUqbDyEWq8PzukZQaMHLe76v7wTIwx1ANG5h8Y0JV4TFEIAGgEBzZZKlGtST7kmNNI4doWfyEEfy7aAMeZJ6xEE8wez6xuhw8fbQJiuGqd0spOqSIBsJh8YhI5pSSSGsmr67xQhCmuY1UnhImVSGOocH94iVwsJLHMDdj+0K04zbK3jilLtmI9WjRK4aneB53B3NPhC7hqCcJIQ6XKjQEgLUHp5xFNueUs51p8Yg7wyzlI/doKTzWqYjqW6TdQOUJOjdb/AKRIJZYMtQfZx8jEyJGhEM7urB9ow79Dz5R94RQzF/8AcqFHBhzs/WsKK7r7GoopqgSAA33vrEeRRSNnp5w9Q1vD0YfXTyjYjZqUi394RJJcegJ26fSOBJDMA5sfpHFdS0GgmC2VTrW7vTyhvflIZJqWLg/emkQIfcjr02gpGHoDQkuwJsBckQrNFTcTPUbtUOGAYeUMkJFUsT5QkKKyBQbFrD0h65exAIDitT+kOccA7uwku3o9QTEfdrdw77j4w1QUTnBrv19YdKlkXpr6QQHHDFBZNQQAXYkHW0S4dGVQbKQ1HNfMOPhEfeAFQe9Q2n39IYmbQM71fZoVlsLkVPUcxCgHF1DZtQBD5UxvEAwgZKnHXQ9RpE2FlpWDmDNWDWoPCwkTkqOUij3FPpFvI4WiYKFaR1YuPSKBKAxAO7V+LxddniAqqy5BfNa+kEVikm9ngByrc9RBWH7OJ/Mc3SLda2SCSLjpE4rYBovUWA/lCQKJEORgRSkWIklv3/WHy6BiH8ooaAjAi9abR2VIcQe4/o+UJTXZvaAaCfwpq1/OFLkPem9oMydDCI6H6QDQNeD1DjpysfeGpkO7v5FoP5do4tCeoPrCComcKDkgP0+/rDFYRJshQ/6R9PukXSAk618yIHw0wLQFV1s4sSLX0ie2BUfyxCnzJXT/AC1vpWsdwfBkA5kqWhTVHQ6EEVi8zef36RzKDufvRoJiNKVfBALLU3l+zQKrhJP5q7ZT96xosrbt8Y4rDpOsK4YnpkzwyYKN7BX/AKwo16JLBs/uxhQuyG8zWkZUU+2EBzjf/UYUKJxYwKo0Md/b6R2FGiqU2w845NhQoCS4c8hOtPnDJlv+n6x2FCJx/B5fUxaLQCmoBhQoKAEkU9B8hEs5AY0F/wD1hQom+U3yFUfv3iQG3p9I5Ci10VhbiNRw1Iz2HgHzhQon7PFd9wkpYpSRswgjD0DCkdhRUaIZh/xP9P0g3hyjlFdBChQfZJJ4rAvEi0lRF/3jkKHfAcwUwlFSb79YNwpr7woUEEcln8RX3tEs0/MwoUADYocp8jFZ2bP4I/1L+cKFE39URf1T+6zRYxzC+JQ0cUhQopYiZA001Hp9YUKA08KFCgJ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1275" name="Picture 11" descr="http://svityaz.org.ua/uploads/posts/2013-06/1371203377_p1120716__1_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24744"/>
            <a:ext cx="3606652" cy="27049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676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ВИЛКОВЕ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464343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4008" y="980728"/>
            <a:ext cx="3960440" cy="2592285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uk-UA" dirty="0"/>
              <a:t>Вилкове є </a:t>
            </a:r>
            <a:r>
              <a:rPr lang="uk-UA" dirty="0" err="1"/>
              <a:t>найпівденнішим</a:t>
            </a:r>
            <a:r>
              <a:rPr lang="uk-UA" dirty="0"/>
              <a:t> населеним пунктом України серед тих, що розташовані вздовж західного узбережжя Чорного моря. Знаходиться на крайньому півдні історичної області </a:t>
            </a:r>
            <a:r>
              <a:rPr lang="uk-UA" dirty="0" err="1"/>
              <a:t>Бесарабія</a:t>
            </a:r>
            <a:r>
              <a:rPr lang="uk-UA" dirty="0"/>
              <a:t>, на ріці Дунай.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5719" y="4005064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12294" name="Picture 6" descr="http://image.tsn.ua/media/images2/original/Sep2013/38384787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606" y="3717032"/>
            <a:ext cx="3960440" cy="27270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4816" y="4233776"/>
            <a:ext cx="396044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2000" dirty="0"/>
              <a:t>Вилкове - розташоване в межах біосферного заповідника Дунайські плавні, з унікальною флорою і фауною.</a:t>
            </a: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12296" name="Picture 8" descr="http://upload.wikimedia.org/wikipedia/commons/6/61/%D0%92%D0%B8%D0%BB%D0%BA%D0%BE%D0%B2%D0%B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19" y="884902"/>
            <a:ext cx="3536241" cy="26435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117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4464496" cy="307286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err="1"/>
              <a:t>Найстаріша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Вилкового, заснована у 1746 </a:t>
            </a:r>
            <a:r>
              <a:rPr lang="ru-RU" dirty="0" err="1"/>
              <a:t>році</a:t>
            </a:r>
            <a:r>
              <a:rPr lang="ru-RU" dirty="0"/>
              <a:t>; </a:t>
            </a:r>
            <a:r>
              <a:rPr lang="ru-RU" dirty="0" err="1"/>
              <a:t>побудована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на маленьких островах, </a:t>
            </a:r>
            <a:r>
              <a:rPr lang="ru-RU" dirty="0" err="1"/>
              <a:t>розділених</a:t>
            </a:r>
            <a:r>
              <a:rPr lang="ru-RU" dirty="0"/>
              <a:t> </a:t>
            </a:r>
            <a:r>
              <a:rPr lang="ru-RU" dirty="0" err="1"/>
              <a:t>вузькими</a:t>
            </a:r>
            <a:r>
              <a:rPr lang="ru-RU" dirty="0"/>
              <a:t> каналами. </a:t>
            </a:r>
            <a:r>
              <a:rPr lang="ru-RU" dirty="0" err="1"/>
              <a:t>Ці</a:t>
            </a:r>
            <a:r>
              <a:rPr lang="ru-RU" dirty="0"/>
              <a:t> так </a:t>
            </a:r>
            <a:r>
              <a:rPr lang="ru-RU" dirty="0" err="1"/>
              <a:t>звані</a:t>
            </a:r>
            <a:r>
              <a:rPr lang="ru-RU" dirty="0"/>
              <a:t> “</a:t>
            </a:r>
            <a:r>
              <a:rPr lang="ru-RU" dirty="0" err="1"/>
              <a:t>єрики</a:t>
            </a:r>
            <a:r>
              <a:rPr lang="ru-RU" dirty="0"/>
              <a:t>” </a:t>
            </a:r>
            <a:r>
              <a:rPr lang="ru-RU" dirty="0" err="1"/>
              <a:t>придатні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для </a:t>
            </a:r>
            <a:r>
              <a:rPr lang="ru-RU" dirty="0" err="1"/>
              <a:t>проходження</a:t>
            </a:r>
            <a:r>
              <a:rPr lang="ru-RU" dirty="0"/>
              <a:t> невеликих </a:t>
            </a:r>
            <a:r>
              <a:rPr lang="ru-RU" dirty="0" err="1"/>
              <a:t>човнів</a:t>
            </a:r>
            <a:r>
              <a:rPr lang="ru-RU" dirty="0"/>
              <a:t>, через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місцевість</a:t>
            </a:r>
            <a:r>
              <a:rPr lang="ru-RU" dirty="0"/>
              <a:t> і прозвали “</a:t>
            </a:r>
            <a:r>
              <a:rPr lang="ru-RU" dirty="0" err="1"/>
              <a:t>українською</a:t>
            </a:r>
            <a:r>
              <a:rPr lang="ru-RU" dirty="0"/>
              <a:t> </a:t>
            </a:r>
            <a:r>
              <a:rPr lang="ru-RU" dirty="0" err="1"/>
              <a:t>Венецією</a:t>
            </a:r>
            <a:r>
              <a:rPr lang="ru-RU" dirty="0" smtClean="0"/>
              <a:t>”.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13316" name="Picture 4" descr="http://www.travelua.com.ua/wp-content/uploads/2012/01/04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52736"/>
            <a:ext cx="3164234" cy="42210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http://travel.flyuia.com/images/vilkovo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039" y="3995313"/>
            <a:ext cx="4176464" cy="255701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909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5" y="908721"/>
            <a:ext cx="3816423" cy="3384376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В 10-ти </a:t>
            </a:r>
            <a:r>
              <a:rPr lang="ru-RU" dirty="0" err="1"/>
              <a:t>кілометрах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Вилкового, в </a:t>
            </a:r>
            <a:r>
              <a:rPr lang="ru-RU" dirty="0" err="1"/>
              <a:t>селі</a:t>
            </a:r>
            <a:r>
              <a:rPr lang="ru-RU" dirty="0"/>
              <a:t> </a:t>
            </a:r>
            <a:r>
              <a:rPr lang="ru-RU" dirty="0" err="1"/>
              <a:t>Приморське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позасмагати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моря. А </a:t>
            </a:r>
            <a:r>
              <a:rPr lang="ru-RU" dirty="0" err="1"/>
              <a:t>ще</a:t>
            </a:r>
            <a:r>
              <a:rPr lang="ru-RU" dirty="0"/>
              <a:t> - </a:t>
            </a:r>
            <a:r>
              <a:rPr lang="ru-RU" dirty="0" err="1"/>
              <a:t>порибалити</a:t>
            </a:r>
            <a:r>
              <a:rPr lang="ru-RU" dirty="0"/>
              <a:t> на </a:t>
            </a:r>
            <a:r>
              <a:rPr lang="ru-RU" dirty="0" err="1"/>
              <a:t>Дунаї</a:t>
            </a:r>
            <a:r>
              <a:rPr lang="ru-RU" dirty="0"/>
              <a:t>, озерах </a:t>
            </a:r>
            <a:r>
              <a:rPr lang="ru-RU" dirty="0" err="1"/>
              <a:t>дельти</a:t>
            </a:r>
            <a:r>
              <a:rPr lang="ru-RU" dirty="0"/>
              <a:t> та в </a:t>
            </a:r>
            <a:r>
              <a:rPr lang="ru-RU" dirty="0" err="1"/>
              <a:t>Чорному</a:t>
            </a:r>
            <a:r>
              <a:rPr lang="ru-RU" dirty="0"/>
              <a:t> </a:t>
            </a:r>
            <a:r>
              <a:rPr lang="ru-RU" dirty="0" err="1"/>
              <a:t>морі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14338" name="Picture 2" descr="http://images.photoukraine.com/photos/0332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980728"/>
            <a:ext cx="4769328" cy="27820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myplanet.com.ua/wp-content/uploads/2014/07/vylkove_dunajskij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96900"/>
            <a:ext cx="3672408" cy="27543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72000" y="4149080"/>
            <a:ext cx="3888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До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відпочиваючих</a:t>
            </a:r>
            <a:r>
              <a:rPr lang="ru-RU" dirty="0"/>
              <a:t> -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 у Вилковому та </a:t>
            </a:r>
            <a:r>
              <a:rPr lang="ru-RU" dirty="0" err="1"/>
              <a:t>Приморському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10-ти км </a:t>
            </a:r>
            <a:r>
              <a:rPr lang="ru-RU" dirty="0" err="1"/>
              <a:t>від</a:t>
            </a:r>
            <a:r>
              <a:rPr lang="ru-RU" dirty="0"/>
              <a:t> Вилкового.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орендувати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</a:t>
            </a:r>
            <a:r>
              <a:rPr lang="ru-RU" dirty="0" err="1"/>
              <a:t>житло</a:t>
            </a:r>
            <a:r>
              <a:rPr lang="ru-RU" dirty="0"/>
              <a:t>.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відпочинок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зручностей</a:t>
            </a:r>
            <a:r>
              <a:rPr lang="ru-RU" dirty="0"/>
              <a:t> та </a:t>
            </a:r>
            <a:r>
              <a:rPr lang="ru-RU" dirty="0" err="1"/>
              <a:t>побажань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5988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924944"/>
            <a:ext cx="7560840" cy="1143000"/>
          </a:xfrm>
        </p:spPr>
        <p:txBody>
          <a:bodyPr>
            <a:noAutofit/>
          </a:bodyPr>
          <a:lstStyle/>
          <a:p>
            <a:r>
              <a:rPr lang="uk-UA" sz="6000" dirty="0" smtClean="0"/>
              <a:t>ДЯКУЮ ЗА УВАГУ!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42643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024744" cy="1143000"/>
          </a:xfrm>
        </p:spPr>
        <p:txBody>
          <a:bodyPr>
            <a:normAutofit/>
          </a:bodyPr>
          <a:lstStyle/>
          <a:p>
            <a:r>
              <a:rPr lang="uk-UA" sz="6000" dirty="0" smtClean="0"/>
              <a:t>СКЕЛІ ДОВБУША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84381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957525"/>
            <a:ext cx="4608512" cy="273630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uk-UA" sz="2700" dirty="0"/>
              <a:t>Унікальна пам’ятка природи, Скелі Довбуша, або </a:t>
            </a:r>
            <a:r>
              <a:rPr lang="uk-UA" sz="2700" dirty="0" err="1"/>
              <a:t>Бубнищанські</a:t>
            </a:r>
            <a:r>
              <a:rPr lang="uk-UA" sz="2700" dirty="0"/>
              <a:t> скелі, знаходиться у підгір’ї Карпат. Скелям, </a:t>
            </a:r>
            <a:r>
              <a:rPr lang="uk-UA" sz="2700" dirty="0" smtClean="0"/>
              <a:t>заввишки </a:t>
            </a:r>
            <a:r>
              <a:rPr lang="uk-UA" sz="2700" dirty="0"/>
              <a:t>до 80-ти метрів, мільйони років.</a:t>
            </a:r>
          </a:p>
          <a:p>
            <a:pPr marL="68580" indent="0">
              <a:buNone/>
            </a:pP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900723" y="3393183"/>
            <a:ext cx="3888547" cy="29775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uk-UA" dirty="0" smtClean="0"/>
              <a:t>У 17-му столітті тут бував Олекса Довбуш - один з лідерів опришків у Карпатах. З іменем Довбуша тут пов’язують чимало легенд</a:t>
            </a:r>
            <a:r>
              <a:rPr lang="en-US" dirty="0" smtClean="0"/>
              <a:t>.</a:t>
            </a:r>
            <a:endParaRPr lang="uk-UA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93829"/>
            <a:ext cx="334437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hotelniva.com.ua/wp-content/uploads/2013/09/dovbush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3245627" cy="24342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959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88454" y="1118218"/>
            <a:ext cx="3635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 smtClean="0"/>
              <a:t>Одні розповідають, що саме тут заховані скарби опришка. Інші стверджують, що серед скель є камінь, який закриває вхід до потаємної печери.</a:t>
            </a:r>
            <a:endParaRPr lang="uk-UA" dirty="0"/>
          </a:p>
        </p:txBody>
      </p:sp>
      <p:pic>
        <p:nvPicPr>
          <p:cNvPr id="3076" name="Picture 4" descr="http://www.eurotravel.com.ua/uploads/posts/2013-08/1377782378_dov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83" y="412909"/>
            <a:ext cx="3926210" cy="28879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upload.wikimedia.org/wikipedia/commons/0/01/%D0%A1%D0%BA%D0%B5%D0%BB%D1%96_%D0%94%D0%BE%D0%B2%D0%B1%D1%83%D1%88%D0%B0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287" y="3501008"/>
            <a:ext cx="3718720" cy="27890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467544" y="3429000"/>
            <a:ext cx="4377743" cy="3024336"/>
          </a:xfrm>
        </p:spPr>
        <p:txBody>
          <a:bodyPr>
            <a:noAutofit/>
          </a:bodyPr>
          <a:lstStyle/>
          <a:p>
            <a:pPr fontAlgn="base"/>
            <a:r>
              <a:rPr lang="ru-RU" sz="1800" dirty="0"/>
              <a:t>До </a:t>
            </a:r>
            <a:r>
              <a:rPr lang="ru-RU" sz="1800" dirty="0" err="1"/>
              <a:t>речі</a:t>
            </a:r>
            <a:r>
              <a:rPr lang="ru-RU" sz="1800" dirty="0"/>
              <a:t>, на </a:t>
            </a:r>
            <a:r>
              <a:rPr lang="ru-RU" sz="1800" dirty="0" err="1"/>
              <a:t>території</a:t>
            </a:r>
            <a:r>
              <a:rPr lang="ru-RU" sz="1800" dirty="0"/>
              <a:t> </a:t>
            </a:r>
            <a:r>
              <a:rPr lang="ru-RU" sz="1800" dirty="0" err="1"/>
              <a:t>заповідника</a:t>
            </a:r>
            <a:r>
              <a:rPr lang="ru-RU" sz="1800" dirty="0"/>
              <a:t> </a:t>
            </a:r>
            <a:r>
              <a:rPr lang="ru-RU" sz="1800" dirty="0" err="1"/>
              <a:t>приємно</a:t>
            </a:r>
            <a:r>
              <a:rPr lang="ru-RU" sz="1800" dirty="0"/>
              <a:t> </a:t>
            </a:r>
            <a:r>
              <a:rPr lang="ru-RU" sz="1800" dirty="0" err="1"/>
              <a:t>здивують</a:t>
            </a:r>
            <a:r>
              <a:rPr lang="ru-RU" sz="1800" dirty="0"/>
              <a:t> </a:t>
            </a:r>
            <a:r>
              <a:rPr lang="ru-RU" sz="1800" dirty="0" err="1"/>
              <a:t>ціни</a:t>
            </a:r>
            <a:r>
              <a:rPr lang="ru-RU" sz="1800" dirty="0"/>
              <a:t> на </a:t>
            </a:r>
            <a:r>
              <a:rPr lang="ru-RU" sz="1800" dirty="0" err="1"/>
              <a:t>харчування</a:t>
            </a:r>
            <a:r>
              <a:rPr lang="ru-RU" sz="1800" dirty="0"/>
              <a:t>. </a:t>
            </a:r>
            <a:r>
              <a:rPr lang="ru-RU" sz="1800" dirty="0" err="1"/>
              <a:t>Середній</a:t>
            </a:r>
            <a:r>
              <a:rPr lang="ru-RU" sz="1800" dirty="0"/>
              <a:t> чек на </a:t>
            </a:r>
            <a:r>
              <a:rPr lang="ru-RU" sz="1800" dirty="0" err="1"/>
              <a:t>людину</a:t>
            </a:r>
            <a:r>
              <a:rPr lang="ru-RU" sz="1800" dirty="0"/>
              <a:t> - </a:t>
            </a:r>
            <a:r>
              <a:rPr lang="ru-RU" sz="1800" dirty="0" err="1"/>
              <a:t>від</a:t>
            </a:r>
            <a:r>
              <a:rPr lang="ru-RU" sz="1800" dirty="0"/>
              <a:t> 40 до 60-ти грн.. В меню - </a:t>
            </a:r>
            <a:r>
              <a:rPr lang="ru-RU" sz="1800" dirty="0" err="1"/>
              <a:t>національні</a:t>
            </a:r>
            <a:r>
              <a:rPr lang="ru-RU" sz="1800" dirty="0"/>
              <a:t> страви, </a:t>
            </a:r>
            <a:r>
              <a:rPr lang="ru-RU" sz="1800" dirty="0" err="1"/>
              <a:t>зокрема</a:t>
            </a:r>
            <a:r>
              <a:rPr lang="ru-RU" sz="1800" dirty="0"/>
              <a:t>, </a:t>
            </a:r>
            <a:r>
              <a:rPr lang="ru-RU" sz="1800" dirty="0" err="1"/>
              <a:t>банош</a:t>
            </a:r>
            <a:r>
              <a:rPr lang="ru-RU" sz="1800" dirty="0"/>
              <a:t>, </a:t>
            </a:r>
            <a:r>
              <a:rPr lang="ru-RU" sz="1800" dirty="0" err="1"/>
              <a:t>грибна</a:t>
            </a:r>
            <a:r>
              <a:rPr lang="ru-RU" sz="1800" dirty="0"/>
              <a:t> юшка, форель. </a:t>
            </a:r>
            <a:r>
              <a:rPr lang="ru-RU" sz="1800" dirty="0" err="1"/>
              <a:t>Переночувати</a:t>
            </a:r>
            <a:r>
              <a:rPr lang="ru-RU" sz="1800" dirty="0"/>
              <a:t> за </a:t>
            </a:r>
            <a:r>
              <a:rPr lang="ru-RU" sz="1800" dirty="0" err="1"/>
              <a:t>бажанням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в </a:t>
            </a:r>
            <a:r>
              <a:rPr lang="ru-RU" sz="1800" dirty="0" err="1"/>
              <a:t>сільській</a:t>
            </a:r>
            <a:r>
              <a:rPr lang="ru-RU" sz="1800" dirty="0"/>
              <a:t> </a:t>
            </a:r>
            <a:r>
              <a:rPr lang="ru-RU" sz="1800" dirty="0" err="1"/>
              <a:t>садибі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в </a:t>
            </a:r>
            <a:r>
              <a:rPr lang="ru-RU" sz="1800" dirty="0" err="1"/>
              <a:t>мотелі</a:t>
            </a:r>
            <a:r>
              <a:rPr lang="ru-RU" sz="1800" dirty="0"/>
              <a:t>. </a:t>
            </a:r>
            <a:r>
              <a:rPr lang="ru-RU" sz="1800" dirty="0" err="1"/>
              <a:t>Ціни</a:t>
            </a:r>
            <a:r>
              <a:rPr lang="ru-RU" sz="1800" dirty="0"/>
              <a:t> </a:t>
            </a:r>
            <a:r>
              <a:rPr lang="ru-RU" sz="1800" dirty="0" err="1"/>
              <a:t>також</a:t>
            </a:r>
            <a:r>
              <a:rPr lang="ru-RU" sz="1800" dirty="0"/>
              <a:t> </a:t>
            </a:r>
            <a:r>
              <a:rPr lang="ru-RU" sz="1800" dirty="0" err="1"/>
              <a:t>демократичні</a:t>
            </a:r>
            <a:r>
              <a:rPr lang="ru-RU" sz="1800" dirty="0"/>
              <a:t> - </a:t>
            </a:r>
            <a:r>
              <a:rPr lang="ru-RU" sz="1800" dirty="0" err="1"/>
              <a:t>від</a:t>
            </a:r>
            <a:r>
              <a:rPr lang="ru-RU" sz="1800" dirty="0"/>
              <a:t> 50 до 75 </a:t>
            </a:r>
            <a:r>
              <a:rPr lang="ru-RU" sz="1800" dirty="0" err="1"/>
              <a:t>грн</a:t>
            </a:r>
            <a:r>
              <a:rPr lang="ru-RU" sz="1800" dirty="0"/>
              <a:t> за </a:t>
            </a:r>
            <a:r>
              <a:rPr lang="ru-RU" sz="1800" dirty="0" err="1"/>
              <a:t>людину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971747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ХОРТИЦЯ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46434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755576" y="764704"/>
            <a:ext cx="4320480" cy="288032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uk-UA" dirty="0"/>
              <a:t>Хортиця - найбільший острів на Дніпрі та найбільший річковий острів у Європі. Його площа - близько 2,5 тисяч гектарів. Розташований він між двома унікальними природними комплексами - порогами Дніпра та плавнями Великого лугу Запорозького</a:t>
            </a:r>
            <a:r>
              <a:rPr lang="uk-UA" dirty="0" smtClean="0"/>
              <a:t>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106" name="Picture 10" descr="https://pp.vk.me/c409725/v409725490/582/doKmvkeWIG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80728"/>
            <a:ext cx="3600400" cy="24302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s://pp.vk.me/c412117/v412117490/852/JMctZuXsCn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93458"/>
            <a:ext cx="3515183" cy="23762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499992" y="3749457"/>
            <a:ext cx="417646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1700" dirty="0"/>
              <a:t>Вчені-геологи стверджують, що острів утворився у результаті геологічного розлому більше 2 мільйонів років тому. З давніх часів Хортиця була частиною стратегічного шляху між країнами Північної Європи з Причорномор’ям. В добу середньовіччя він отримав назву "шлях із варяг у греки". </a:t>
            </a:r>
            <a:r>
              <a:rPr lang="uk-UA" sz="1700" dirty="0" smtClean="0"/>
              <a:t/>
            </a:r>
            <a:br>
              <a:rPr lang="uk-UA" sz="1700" dirty="0" smtClean="0"/>
            </a:br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604348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136" y="4005064"/>
            <a:ext cx="3912871" cy="230425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Переночувати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як у </a:t>
            </a:r>
            <a:r>
              <a:rPr lang="ru-RU" dirty="0" err="1"/>
              <a:t>готелі</a:t>
            </a:r>
            <a:r>
              <a:rPr lang="ru-RU" dirty="0"/>
              <a:t>, так і в </a:t>
            </a:r>
            <a:r>
              <a:rPr lang="ru-RU" dirty="0" err="1"/>
              <a:t>орендованій</a:t>
            </a:r>
            <a:r>
              <a:rPr lang="ru-RU" dirty="0"/>
              <a:t> </a:t>
            </a:r>
            <a:r>
              <a:rPr lang="ru-RU" dirty="0" err="1"/>
              <a:t>квартирі</a:t>
            </a:r>
            <a:r>
              <a:rPr lang="ru-RU" dirty="0"/>
              <a:t>. Номер у </a:t>
            </a:r>
            <a:r>
              <a:rPr lang="ru-RU" dirty="0" err="1"/>
              <a:t>готелі</a:t>
            </a:r>
            <a:r>
              <a:rPr lang="ru-RU" dirty="0"/>
              <a:t> "</a:t>
            </a:r>
            <a:r>
              <a:rPr lang="ru-RU" dirty="0" err="1"/>
              <a:t>Хортиця</a:t>
            </a:r>
            <a:r>
              <a:rPr lang="ru-RU" dirty="0"/>
              <a:t>" </a:t>
            </a:r>
            <a:r>
              <a:rPr lang="ru-RU" dirty="0" err="1"/>
              <a:t>від</a:t>
            </a:r>
            <a:r>
              <a:rPr lang="ru-RU" dirty="0"/>
              <a:t> 80 до 600 </a:t>
            </a:r>
            <a:r>
              <a:rPr lang="ru-RU" dirty="0" err="1"/>
              <a:t>грн</a:t>
            </a:r>
            <a:r>
              <a:rPr lang="ru-RU" dirty="0"/>
              <a:t> за "люкс", квартира - 200 - 400 грн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5122" name="Picture 2" descr="http://vsviti.com.ua/wp-content/uploads/2012/05/1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00708"/>
            <a:ext cx="3312368" cy="24842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ukrproftur.ua/images/zaporizh/hortica/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861048"/>
            <a:ext cx="3672408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4355976" y="980728"/>
            <a:ext cx="4176464" cy="2304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2100" dirty="0" err="1"/>
              <a:t>Залишки</a:t>
            </a:r>
            <a:r>
              <a:rPr lang="ru-RU" sz="2100" dirty="0"/>
              <a:t> Великого Лугу </a:t>
            </a:r>
            <a:r>
              <a:rPr lang="ru-RU" sz="2100" dirty="0" err="1"/>
              <a:t>Запорозького</a:t>
            </a:r>
            <a:r>
              <a:rPr lang="ru-RU" sz="2100" dirty="0"/>
              <a:t>, </a:t>
            </a:r>
            <a:r>
              <a:rPr lang="ru-RU" sz="2100" dirty="0" err="1"/>
              <a:t>справжні</a:t>
            </a:r>
            <a:r>
              <a:rPr lang="ru-RU" sz="2100" dirty="0"/>
              <a:t> та </a:t>
            </a:r>
            <a:r>
              <a:rPr lang="ru-RU" sz="2100" dirty="0" err="1"/>
              <a:t>реконструйовані</a:t>
            </a:r>
            <a:r>
              <a:rPr lang="ru-RU" sz="2100" dirty="0"/>
              <a:t> </a:t>
            </a:r>
            <a:r>
              <a:rPr lang="ru-RU" sz="2100" dirty="0" err="1"/>
              <a:t>кургани</a:t>
            </a:r>
            <a:r>
              <a:rPr lang="ru-RU" sz="2100" dirty="0"/>
              <a:t> та музей </a:t>
            </a:r>
            <a:r>
              <a:rPr lang="ru-RU" sz="2100" dirty="0" err="1"/>
              <a:t>кам’яних</a:t>
            </a:r>
            <a:r>
              <a:rPr lang="ru-RU" sz="2100" dirty="0"/>
              <a:t> </a:t>
            </a:r>
            <a:r>
              <a:rPr lang="ru-RU" sz="2100" dirty="0" err="1"/>
              <a:t>виробів</a:t>
            </a:r>
            <a:r>
              <a:rPr lang="ru-RU" sz="2100" dirty="0"/>
              <a:t> </a:t>
            </a:r>
            <a:r>
              <a:rPr lang="ru-RU" sz="2100" dirty="0" err="1"/>
              <a:t>під</a:t>
            </a:r>
            <a:r>
              <a:rPr lang="ru-RU" sz="2100" dirty="0"/>
              <a:t> </a:t>
            </a:r>
            <a:r>
              <a:rPr lang="ru-RU" sz="2100" dirty="0" err="1"/>
              <a:t>відкритим</a:t>
            </a:r>
            <a:r>
              <a:rPr lang="ru-RU" sz="2100" dirty="0"/>
              <a:t> небом - </a:t>
            </a:r>
            <a:r>
              <a:rPr lang="ru-RU" sz="2100" dirty="0" err="1"/>
              <a:t>цікавих</a:t>
            </a:r>
            <a:r>
              <a:rPr lang="ru-RU" sz="2100" dirty="0"/>
              <a:t> </a:t>
            </a:r>
            <a:r>
              <a:rPr lang="ru-RU" sz="2100" dirty="0" err="1"/>
              <a:t>об’єктів</a:t>
            </a:r>
            <a:r>
              <a:rPr lang="ru-RU" sz="2100" dirty="0"/>
              <a:t> на </a:t>
            </a:r>
            <a:r>
              <a:rPr lang="ru-RU" sz="2100" dirty="0" err="1"/>
              <a:t>Хортиці</a:t>
            </a:r>
            <a:r>
              <a:rPr lang="ru-RU" sz="2100" dirty="0"/>
              <a:t> </a:t>
            </a:r>
            <a:r>
              <a:rPr lang="ru-RU" sz="2100" dirty="0" err="1"/>
              <a:t>чимало</a:t>
            </a:r>
            <a:r>
              <a:rPr lang="ru-RU" sz="2100" dirty="0" smtClean="0"/>
              <a:t>.</a:t>
            </a:r>
            <a:br>
              <a:rPr lang="ru-RU" sz="2100" dirty="0" smtClean="0"/>
            </a:br>
            <a:endParaRPr lang="uk-UA" sz="2100" dirty="0"/>
          </a:p>
        </p:txBody>
      </p:sp>
    </p:spTree>
    <p:extLst>
      <p:ext uri="{BB962C8B-B14F-4D97-AF65-F5344CB8AC3E}">
        <p14:creationId xmlns:p14="http://schemas.microsoft.com/office/powerpoint/2010/main" val="224898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КИРИЛІВКА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464343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3888432" cy="2664296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dirty="0"/>
              <a:t>Курорт у </a:t>
            </a:r>
            <a:r>
              <a:rPr lang="ru-RU" dirty="0" err="1"/>
              <a:t>Кирилівці</a:t>
            </a:r>
            <a:r>
              <a:rPr lang="ru-RU" dirty="0"/>
              <a:t> </a:t>
            </a:r>
            <a:r>
              <a:rPr lang="ru-RU" dirty="0" err="1"/>
              <a:t>відомий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пляжним</a:t>
            </a:r>
            <a:r>
              <a:rPr lang="ru-RU" dirty="0"/>
              <a:t> </a:t>
            </a:r>
            <a:r>
              <a:rPr lang="ru-RU" dirty="0" err="1"/>
              <a:t>відпочинком</a:t>
            </a:r>
            <a:r>
              <a:rPr lang="ru-RU" dirty="0"/>
              <a:t>. Тут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бальнеокліматичний</a:t>
            </a:r>
            <a:r>
              <a:rPr lang="ru-RU" dirty="0"/>
              <a:t> </a:t>
            </a:r>
            <a:r>
              <a:rPr lang="ru-RU" dirty="0" err="1"/>
              <a:t>грязьовий</a:t>
            </a:r>
            <a:r>
              <a:rPr lang="ru-RU" dirty="0"/>
              <a:t> курорт. </a:t>
            </a:r>
            <a:r>
              <a:rPr lang="ru-RU" dirty="0" err="1"/>
              <a:t>Територіально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об’єднує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коси </a:t>
            </a:r>
            <a:r>
              <a:rPr lang="ru-RU" dirty="0" err="1"/>
              <a:t>Пересип</a:t>
            </a:r>
            <a:r>
              <a:rPr lang="ru-RU" dirty="0"/>
              <a:t> і Федотова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70085" y="3861048"/>
            <a:ext cx="358182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Медики переконують: відпочинок в цьому місці має позитивний вплив на здоров’я кожного. Збагачення організму корисними речовинами забезпечують лікувальні грязі з </a:t>
            </a:r>
            <a:r>
              <a:rPr lang="uk-UA" dirty="0" err="1"/>
              <a:t>Утлюксього</a:t>
            </a:r>
            <a:r>
              <a:rPr lang="uk-UA" dirty="0"/>
              <a:t> та Молочного лиманів.</a:t>
            </a: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6150" name="Picture 6" descr="http://kirillovka.ua/media/2013/03/gryaz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61048"/>
            <a:ext cx="3292206" cy="24691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peresyp.ua/images/stories/kirillovk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06" y="980728"/>
            <a:ext cx="4061885" cy="26667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158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99</TotalTime>
  <Words>770</Words>
  <Application>Microsoft Office PowerPoint</Application>
  <PresentationFormat>Экран (4:3)</PresentationFormat>
  <Paragraphs>36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Остин</vt:lpstr>
      <vt:lpstr>Еко-тур по Україні</vt:lpstr>
      <vt:lpstr>СКЕЛІ ДОВБУША</vt:lpstr>
      <vt:lpstr>Презентация PowerPoint</vt:lpstr>
      <vt:lpstr>Презентация PowerPoint</vt:lpstr>
      <vt:lpstr>ХОРТИЦЯ</vt:lpstr>
      <vt:lpstr>Презентация PowerPoint</vt:lpstr>
      <vt:lpstr>Презентация PowerPoint</vt:lpstr>
      <vt:lpstr>КИРИЛІВКА</vt:lpstr>
      <vt:lpstr>Презентация PowerPoint</vt:lpstr>
      <vt:lpstr>Презентация PowerPoint</vt:lpstr>
      <vt:lpstr>ШАЦЬКІ ОЗЕРА</vt:lpstr>
      <vt:lpstr>Презентация PowerPoint</vt:lpstr>
      <vt:lpstr>Презентация PowerPoint</vt:lpstr>
      <vt:lpstr>Презентация PowerPoint</vt:lpstr>
      <vt:lpstr>ВИЛКОВЕ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maksim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Екотур по Україні</dc:title>
  <dc:creator>Administrator</dc:creator>
  <cp:lastModifiedBy>Administrator</cp:lastModifiedBy>
  <cp:revision>11</cp:revision>
  <dcterms:created xsi:type="dcterms:W3CDTF">2014-12-19T12:19:28Z</dcterms:created>
  <dcterms:modified xsi:type="dcterms:W3CDTF">2014-12-19T13:59:23Z</dcterms:modified>
</cp:coreProperties>
</file>