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3CA74-8B80-4F00-AA31-224A4875F58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F08563A-794B-4670-B534-0223AC55733C}">
      <dgm:prSet phldrT="[Текст]"/>
      <dgm:spPr/>
      <dgm:t>
        <a:bodyPr/>
        <a:lstStyle/>
        <a:p>
          <a:r>
            <a:rPr lang="uk-UA" dirty="0" smtClean="0"/>
            <a:t>Хіміко-індустріальний комплекс</a:t>
          </a:r>
          <a:endParaRPr lang="uk-UA" dirty="0"/>
        </a:p>
      </dgm:t>
    </dgm:pt>
    <dgm:pt modelId="{01DA8264-68EB-4135-A8C8-232780D95C53}" type="parTrans" cxnId="{281A1CA8-D07D-42F2-B7E1-366696E03397}">
      <dgm:prSet/>
      <dgm:spPr/>
      <dgm:t>
        <a:bodyPr/>
        <a:lstStyle/>
        <a:p>
          <a:endParaRPr lang="uk-UA"/>
        </a:p>
      </dgm:t>
    </dgm:pt>
    <dgm:pt modelId="{1954F931-423A-49D5-A1EA-4D687CD1C653}" type="sibTrans" cxnId="{281A1CA8-D07D-42F2-B7E1-366696E03397}">
      <dgm:prSet/>
      <dgm:spPr/>
      <dgm:t>
        <a:bodyPr/>
        <a:lstStyle/>
        <a:p>
          <a:endParaRPr lang="uk-UA"/>
        </a:p>
      </dgm:t>
    </dgm:pt>
    <dgm:pt modelId="{98DCBF82-92D5-477B-B587-4542BE080086}">
      <dgm:prSet phldrT="[Текст]"/>
      <dgm:spPr/>
      <dgm:t>
        <a:bodyPr/>
        <a:lstStyle/>
        <a:p>
          <a:r>
            <a:rPr lang="uk-UA" dirty="0" smtClean="0"/>
            <a:t>Основна хімія</a:t>
          </a:r>
          <a:endParaRPr lang="uk-UA" dirty="0"/>
        </a:p>
      </dgm:t>
    </dgm:pt>
    <dgm:pt modelId="{69F33A84-1DFD-42EA-8571-045C3CFA4ADF}" type="parTrans" cxnId="{D8C9581D-B558-474E-96B0-3416693C6A00}">
      <dgm:prSet/>
      <dgm:spPr/>
      <dgm:t>
        <a:bodyPr/>
        <a:lstStyle/>
        <a:p>
          <a:endParaRPr lang="uk-UA"/>
        </a:p>
      </dgm:t>
    </dgm:pt>
    <dgm:pt modelId="{3F067358-4A45-4336-8EA6-A34A8AE514B7}" type="sibTrans" cxnId="{D8C9581D-B558-474E-96B0-3416693C6A00}">
      <dgm:prSet/>
      <dgm:spPr/>
      <dgm:t>
        <a:bodyPr/>
        <a:lstStyle/>
        <a:p>
          <a:endParaRPr lang="uk-UA"/>
        </a:p>
      </dgm:t>
    </dgm:pt>
    <dgm:pt modelId="{E4EE9867-922A-47C9-B3FD-D52A5E9A59FD}">
      <dgm:prSet phldrT="[Текст]"/>
      <dgm:spPr/>
      <dgm:t>
        <a:bodyPr/>
        <a:lstStyle/>
        <a:p>
          <a:r>
            <a:rPr lang="uk-UA" dirty="0" smtClean="0"/>
            <a:t>Промисловість органічного синтезу</a:t>
          </a:r>
          <a:endParaRPr lang="uk-UA" dirty="0"/>
        </a:p>
      </dgm:t>
    </dgm:pt>
    <dgm:pt modelId="{C0A04E01-217E-44DE-B2D5-D383ED1CD29E}" type="parTrans" cxnId="{AF1D0348-4F20-4CCC-A37B-24BC2697CCDF}">
      <dgm:prSet/>
      <dgm:spPr/>
      <dgm:t>
        <a:bodyPr/>
        <a:lstStyle/>
        <a:p>
          <a:endParaRPr lang="uk-UA"/>
        </a:p>
      </dgm:t>
    </dgm:pt>
    <dgm:pt modelId="{1A007F6E-8274-4BFD-A66A-CD15AEF20B2A}" type="sibTrans" cxnId="{AF1D0348-4F20-4CCC-A37B-24BC2697CCDF}">
      <dgm:prSet/>
      <dgm:spPr/>
      <dgm:t>
        <a:bodyPr/>
        <a:lstStyle/>
        <a:p>
          <a:endParaRPr lang="uk-UA"/>
        </a:p>
      </dgm:t>
    </dgm:pt>
    <dgm:pt modelId="{5DC6179C-6C5D-46BB-B72E-22EE247CA5E7}">
      <dgm:prSet/>
      <dgm:spPr/>
      <dgm:t>
        <a:bodyPr/>
        <a:lstStyle/>
        <a:p>
          <a:r>
            <a:rPr lang="uk-UA" dirty="0" smtClean="0"/>
            <a:t>Гірничо-хімічна промисловість</a:t>
          </a:r>
          <a:endParaRPr lang="uk-UA" dirty="0"/>
        </a:p>
      </dgm:t>
    </dgm:pt>
    <dgm:pt modelId="{61977287-D383-480E-A4CF-40242F16A149}" type="parTrans" cxnId="{5EFC8FD1-7FE4-41FE-A427-7EBE0EA29BB6}">
      <dgm:prSet/>
      <dgm:spPr/>
      <dgm:t>
        <a:bodyPr/>
        <a:lstStyle/>
        <a:p>
          <a:endParaRPr lang="uk-UA"/>
        </a:p>
      </dgm:t>
    </dgm:pt>
    <dgm:pt modelId="{00C2C691-CEAC-484A-9CBC-2D79983689BE}" type="sibTrans" cxnId="{5EFC8FD1-7FE4-41FE-A427-7EBE0EA29BB6}">
      <dgm:prSet/>
      <dgm:spPr/>
      <dgm:t>
        <a:bodyPr/>
        <a:lstStyle/>
        <a:p>
          <a:endParaRPr lang="uk-UA"/>
        </a:p>
      </dgm:t>
    </dgm:pt>
    <dgm:pt modelId="{9CCD8EBF-38C8-4B0A-A41A-54618A693061}">
      <dgm:prSet/>
      <dgm:spPr/>
      <dgm:t>
        <a:bodyPr/>
        <a:lstStyle/>
        <a:p>
          <a:r>
            <a:rPr lang="uk-UA" dirty="0" smtClean="0"/>
            <a:t>Виробництво основної хімії</a:t>
          </a:r>
          <a:endParaRPr lang="uk-UA" dirty="0"/>
        </a:p>
      </dgm:t>
    </dgm:pt>
    <dgm:pt modelId="{A7FB25BE-6312-4980-9355-8416B29994A4}" type="parTrans" cxnId="{695C073B-E4DC-4692-8E72-B1DBBCAE8912}">
      <dgm:prSet/>
      <dgm:spPr/>
      <dgm:t>
        <a:bodyPr/>
        <a:lstStyle/>
        <a:p>
          <a:endParaRPr lang="uk-UA"/>
        </a:p>
      </dgm:t>
    </dgm:pt>
    <dgm:pt modelId="{7D9C9A6E-B3B3-42AD-836D-89F974B23627}" type="sibTrans" cxnId="{695C073B-E4DC-4692-8E72-B1DBBCAE8912}">
      <dgm:prSet/>
      <dgm:spPr/>
      <dgm:t>
        <a:bodyPr/>
        <a:lstStyle/>
        <a:p>
          <a:endParaRPr lang="uk-UA"/>
        </a:p>
      </dgm:t>
    </dgm:pt>
    <dgm:pt modelId="{D48E1572-2212-4F63-BBEA-3BAB5C8C2A5C}">
      <dgm:prSet/>
      <dgm:spPr/>
      <dgm:t>
        <a:bodyPr/>
        <a:lstStyle/>
        <a:p>
          <a:r>
            <a:rPr lang="uk-UA" dirty="0" smtClean="0"/>
            <a:t>Хімія органічного синтезу</a:t>
          </a:r>
          <a:endParaRPr lang="uk-UA" dirty="0"/>
        </a:p>
      </dgm:t>
    </dgm:pt>
    <dgm:pt modelId="{ADA804CE-5EA7-4C62-AFCA-555261292EBD}" type="parTrans" cxnId="{A3CEFF08-0567-4CF8-A66D-7E8C0A96CF14}">
      <dgm:prSet/>
      <dgm:spPr/>
      <dgm:t>
        <a:bodyPr/>
        <a:lstStyle/>
        <a:p>
          <a:endParaRPr lang="uk-UA"/>
        </a:p>
      </dgm:t>
    </dgm:pt>
    <dgm:pt modelId="{EBB24BE4-B05A-4412-BCFC-51244AE4C148}" type="sibTrans" cxnId="{A3CEFF08-0567-4CF8-A66D-7E8C0A96CF14}">
      <dgm:prSet/>
      <dgm:spPr/>
      <dgm:t>
        <a:bodyPr/>
        <a:lstStyle/>
        <a:p>
          <a:endParaRPr lang="uk-UA"/>
        </a:p>
      </dgm:t>
    </dgm:pt>
    <dgm:pt modelId="{72FEA502-AE25-4188-842F-5D2E4D48FE1E}">
      <dgm:prSet/>
      <dgm:spPr/>
      <dgm:t>
        <a:bodyPr/>
        <a:lstStyle/>
        <a:p>
          <a:r>
            <a:rPr lang="uk-UA" dirty="0" smtClean="0"/>
            <a:t>Виробництво полімерів</a:t>
          </a:r>
          <a:endParaRPr lang="uk-UA" dirty="0"/>
        </a:p>
      </dgm:t>
    </dgm:pt>
    <dgm:pt modelId="{107029FC-B7BC-4C60-BCB8-2CC0E851DEF3}" type="parTrans" cxnId="{3F7D2BE7-4BF6-4639-86A0-60EC7F766BBB}">
      <dgm:prSet/>
      <dgm:spPr/>
      <dgm:t>
        <a:bodyPr/>
        <a:lstStyle/>
        <a:p>
          <a:endParaRPr lang="uk-UA"/>
        </a:p>
      </dgm:t>
    </dgm:pt>
    <dgm:pt modelId="{4057C8A2-9B64-461A-A66D-CCD93816431A}" type="sibTrans" cxnId="{3F7D2BE7-4BF6-4639-86A0-60EC7F766BBB}">
      <dgm:prSet/>
      <dgm:spPr/>
      <dgm:t>
        <a:bodyPr/>
        <a:lstStyle/>
        <a:p>
          <a:endParaRPr lang="uk-UA"/>
        </a:p>
      </dgm:t>
    </dgm:pt>
    <dgm:pt modelId="{8104669F-DFEB-4CB9-8296-51187F3091CD}">
      <dgm:prSet/>
      <dgm:spPr/>
      <dgm:t>
        <a:bodyPr/>
        <a:lstStyle/>
        <a:p>
          <a:r>
            <a:rPr lang="uk-UA" dirty="0" smtClean="0"/>
            <a:t>Переробка полімерів</a:t>
          </a:r>
          <a:endParaRPr lang="uk-UA" dirty="0"/>
        </a:p>
      </dgm:t>
    </dgm:pt>
    <dgm:pt modelId="{037532FE-A262-4BB9-B3BE-BB1104445E69}" type="parTrans" cxnId="{0A9F7B3C-09CC-427D-BBD9-85684AB411D6}">
      <dgm:prSet/>
      <dgm:spPr/>
      <dgm:t>
        <a:bodyPr/>
        <a:lstStyle/>
        <a:p>
          <a:endParaRPr lang="uk-UA"/>
        </a:p>
      </dgm:t>
    </dgm:pt>
    <dgm:pt modelId="{A96643B3-4155-4204-A2B9-316A55578378}" type="sibTrans" cxnId="{0A9F7B3C-09CC-427D-BBD9-85684AB411D6}">
      <dgm:prSet/>
      <dgm:spPr/>
      <dgm:t>
        <a:bodyPr/>
        <a:lstStyle/>
        <a:p>
          <a:endParaRPr lang="uk-UA"/>
        </a:p>
      </dgm:t>
    </dgm:pt>
    <dgm:pt modelId="{981BBD52-C7E3-40A7-AEB2-065A365B40E9}">
      <dgm:prSet/>
      <dgm:spPr/>
      <dgm:t>
        <a:bodyPr/>
        <a:lstStyle/>
        <a:p>
          <a:r>
            <a:rPr lang="uk-UA" dirty="0" smtClean="0"/>
            <a:t>Інші галузі хімії</a:t>
          </a:r>
          <a:endParaRPr lang="uk-UA" dirty="0"/>
        </a:p>
      </dgm:t>
    </dgm:pt>
    <dgm:pt modelId="{49FB1436-D0CA-41C9-992C-0C03754E2F97}" type="parTrans" cxnId="{477FA5DE-0AE1-4F7C-AF74-B3415DA42816}">
      <dgm:prSet/>
      <dgm:spPr/>
      <dgm:t>
        <a:bodyPr/>
        <a:lstStyle/>
        <a:p>
          <a:endParaRPr lang="uk-UA"/>
        </a:p>
      </dgm:t>
    </dgm:pt>
    <dgm:pt modelId="{C0D5824B-1361-4E4B-A07F-9C49E1241483}" type="sibTrans" cxnId="{477FA5DE-0AE1-4F7C-AF74-B3415DA42816}">
      <dgm:prSet/>
      <dgm:spPr/>
      <dgm:t>
        <a:bodyPr/>
        <a:lstStyle/>
        <a:p>
          <a:endParaRPr lang="uk-UA"/>
        </a:p>
      </dgm:t>
    </dgm:pt>
    <dgm:pt modelId="{A2F17659-D0C2-4146-8F4D-59284B713E56}" type="pres">
      <dgm:prSet presAssocID="{54F3CA74-8B80-4F00-AA31-224A4875F5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2D1E2A-A6BE-4A4F-ACAB-1A8AC9BE7A89}" type="pres">
      <dgm:prSet presAssocID="{2F08563A-794B-4670-B534-0223AC55733C}" presName="hierRoot1" presStyleCnt="0"/>
      <dgm:spPr/>
    </dgm:pt>
    <dgm:pt modelId="{EA2A438D-9271-4C02-8BAE-51BD443A8B96}" type="pres">
      <dgm:prSet presAssocID="{2F08563A-794B-4670-B534-0223AC55733C}" presName="composite" presStyleCnt="0"/>
      <dgm:spPr/>
    </dgm:pt>
    <dgm:pt modelId="{2CBB8683-6A60-495C-84FC-15694F64D252}" type="pres">
      <dgm:prSet presAssocID="{2F08563A-794B-4670-B534-0223AC55733C}" presName="background" presStyleLbl="node0" presStyleIdx="0" presStyleCnt="1"/>
      <dgm:spPr/>
    </dgm:pt>
    <dgm:pt modelId="{59BEB428-D02A-4234-A67C-0224A521EAC8}" type="pres">
      <dgm:prSet presAssocID="{2F08563A-794B-4670-B534-0223AC55733C}" presName="text" presStyleLbl="fgAcc0" presStyleIdx="0" presStyleCnt="1">
        <dgm:presLayoutVars>
          <dgm:chPref val="3"/>
        </dgm:presLayoutVars>
      </dgm:prSet>
      <dgm:spPr/>
    </dgm:pt>
    <dgm:pt modelId="{02E54BD9-BA2F-430B-A45F-630B0D32B927}" type="pres">
      <dgm:prSet presAssocID="{2F08563A-794B-4670-B534-0223AC55733C}" presName="hierChild2" presStyleCnt="0"/>
      <dgm:spPr/>
    </dgm:pt>
    <dgm:pt modelId="{B4648053-C3DC-42F2-A48D-BCBEA3DD4903}" type="pres">
      <dgm:prSet presAssocID="{69F33A84-1DFD-42EA-8571-045C3CFA4ADF}" presName="Name10" presStyleLbl="parChTrans1D2" presStyleIdx="0" presStyleCnt="3"/>
      <dgm:spPr/>
    </dgm:pt>
    <dgm:pt modelId="{820D9210-C171-40CD-8BE9-3940B2530ACD}" type="pres">
      <dgm:prSet presAssocID="{98DCBF82-92D5-477B-B587-4542BE080086}" presName="hierRoot2" presStyleCnt="0"/>
      <dgm:spPr/>
    </dgm:pt>
    <dgm:pt modelId="{FB052682-8C86-492A-8ACD-B0042C4B7166}" type="pres">
      <dgm:prSet presAssocID="{98DCBF82-92D5-477B-B587-4542BE080086}" presName="composite2" presStyleCnt="0"/>
      <dgm:spPr/>
    </dgm:pt>
    <dgm:pt modelId="{1863DD45-AD97-414D-9D64-61264B3EA316}" type="pres">
      <dgm:prSet presAssocID="{98DCBF82-92D5-477B-B587-4542BE080086}" presName="background2" presStyleLbl="node2" presStyleIdx="0" presStyleCnt="3"/>
      <dgm:spPr/>
    </dgm:pt>
    <dgm:pt modelId="{515E28CF-F91F-470B-AB90-75DB21A2C8BC}" type="pres">
      <dgm:prSet presAssocID="{98DCBF82-92D5-477B-B587-4542BE080086}" presName="text2" presStyleLbl="fgAcc2" presStyleIdx="0" presStyleCnt="3">
        <dgm:presLayoutVars>
          <dgm:chPref val="3"/>
        </dgm:presLayoutVars>
      </dgm:prSet>
      <dgm:spPr/>
    </dgm:pt>
    <dgm:pt modelId="{8D1A10E0-2D2E-455D-8B1B-988831E3F894}" type="pres">
      <dgm:prSet presAssocID="{98DCBF82-92D5-477B-B587-4542BE080086}" presName="hierChild3" presStyleCnt="0"/>
      <dgm:spPr/>
    </dgm:pt>
    <dgm:pt modelId="{4EF5D247-B5C3-4BE5-8C7C-F08806700FE7}" type="pres">
      <dgm:prSet presAssocID="{61977287-D383-480E-A4CF-40242F16A149}" presName="Name17" presStyleLbl="parChTrans1D3" presStyleIdx="0" presStyleCnt="5"/>
      <dgm:spPr/>
    </dgm:pt>
    <dgm:pt modelId="{2FF4E73B-3548-43FE-A6CD-0E2385C21DA2}" type="pres">
      <dgm:prSet presAssocID="{5DC6179C-6C5D-46BB-B72E-22EE247CA5E7}" presName="hierRoot3" presStyleCnt="0"/>
      <dgm:spPr/>
    </dgm:pt>
    <dgm:pt modelId="{6AAD20CC-DD0A-4812-A1B1-A453321DBDB6}" type="pres">
      <dgm:prSet presAssocID="{5DC6179C-6C5D-46BB-B72E-22EE247CA5E7}" presName="composite3" presStyleCnt="0"/>
      <dgm:spPr/>
    </dgm:pt>
    <dgm:pt modelId="{DED3564E-8AB1-4D9E-96EC-B6210564819F}" type="pres">
      <dgm:prSet presAssocID="{5DC6179C-6C5D-46BB-B72E-22EE247CA5E7}" presName="background3" presStyleLbl="node3" presStyleIdx="0" presStyleCnt="5"/>
      <dgm:spPr/>
    </dgm:pt>
    <dgm:pt modelId="{D2BEF1A4-D6A5-4CE7-8C79-494675C39D2A}" type="pres">
      <dgm:prSet presAssocID="{5DC6179C-6C5D-46BB-B72E-22EE247CA5E7}" presName="text3" presStyleLbl="fgAcc3" presStyleIdx="0" presStyleCnt="5">
        <dgm:presLayoutVars>
          <dgm:chPref val="3"/>
        </dgm:presLayoutVars>
      </dgm:prSet>
      <dgm:spPr/>
    </dgm:pt>
    <dgm:pt modelId="{9D4F5412-B7B0-464C-9E37-6CD254E2BD15}" type="pres">
      <dgm:prSet presAssocID="{5DC6179C-6C5D-46BB-B72E-22EE247CA5E7}" presName="hierChild4" presStyleCnt="0"/>
      <dgm:spPr/>
    </dgm:pt>
    <dgm:pt modelId="{087EF7BD-9DAB-48CD-B919-F7E902AAA068}" type="pres">
      <dgm:prSet presAssocID="{A7FB25BE-6312-4980-9355-8416B29994A4}" presName="Name17" presStyleLbl="parChTrans1D3" presStyleIdx="1" presStyleCnt="5"/>
      <dgm:spPr/>
    </dgm:pt>
    <dgm:pt modelId="{BAB51347-8BA5-46CD-85F2-D012FEF48BAE}" type="pres">
      <dgm:prSet presAssocID="{9CCD8EBF-38C8-4B0A-A41A-54618A693061}" presName="hierRoot3" presStyleCnt="0"/>
      <dgm:spPr/>
    </dgm:pt>
    <dgm:pt modelId="{55171E02-FC4F-4CCA-9FD0-796C9170B64D}" type="pres">
      <dgm:prSet presAssocID="{9CCD8EBF-38C8-4B0A-A41A-54618A693061}" presName="composite3" presStyleCnt="0"/>
      <dgm:spPr/>
    </dgm:pt>
    <dgm:pt modelId="{2BF77EE9-27D5-456D-8F1D-D7847F02F06E}" type="pres">
      <dgm:prSet presAssocID="{9CCD8EBF-38C8-4B0A-A41A-54618A693061}" presName="background3" presStyleLbl="node3" presStyleIdx="1" presStyleCnt="5"/>
      <dgm:spPr/>
    </dgm:pt>
    <dgm:pt modelId="{3DDDF278-8F04-473E-95D0-82CB7D423E1A}" type="pres">
      <dgm:prSet presAssocID="{9CCD8EBF-38C8-4B0A-A41A-54618A693061}" presName="text3" presStyleLbl="fgAcc3" presStyleIdx="1" presStyleCnt="5">
        <dgm:presLayoutVars>
          <dgm:chPref val="3"/>
        </dgm:presLayoutVars>
      </dgm:prSet>
      <dgm:spPr/>
    </dgm:pt>
    <dgm:pt modelId="{E7F118E3-2A84-4F25-8C33-FFF3D8474B7B}" type="pres">
      <dgm:prSet presAssocID="{9CCD8EBF-38C8-4B0A-A41A-54618A693061}" presName="hierChild4" presStyleCnt="0"/>
      <dgm:spPr/>
    </dgm:pt>
    <dgm:pt modelId="{9FFB9DF3-8991-4EC0-ACE1-C8F3488C8ED8}" type="pres">
      <dgm:prSet presAssocID="{C0A04E01-217E-44DE-B2D5-D383ED1CD29E}" presName="Name10" presStyleLbl="parChTrans1D2" presStyleIdx="1" presStyleCnt="3"/>
      <dgm:spPr/>
    </dgm:pt>
    <dgm:pt modelId="{514644B0-017A-4618-91B3-A1E864BD41D5}" type="pres">
      <dgm:prSet presAssocID="{E4EE9867-922A-47C9-B3FD-D52A5E9A59FD}" presName="hierRoot2" presStyleCnt="0"/>
      <dgm:spPr/>
    </dgm:pt>
    <dgm:pt modelId="{029BEAEC-6120-435D-B186-A665ADA4053E}" type="pres">
      <dgm:prSet presAssocID="{E4EE9867-922A-47C9-B3FD-D52A5E9A59FD}" presName="composite2" presStyleCnt="0"/>
      <dgm:spPr/>
    </dgm:pt>
    <dgm:pt modelId="{CE70A4E1-F1E3-4CC1-801D-010B2D9B4478}" type="pres">
      <dgm:prSet presAssocID="{E4EE9867-922A-47C9-B3FD-D52A5E9A59FD}" presName="background2" presStyleLbl="node2" presStyleIdx="1" presStyleCnt="3"/>
      <dgm:spPr/>
    </dgm:pt>
    <dgm:pt modelId="{8A8CB2B4-5D77-45A9-AF6D-B5A6D44FD8B6}" type="pres">
      <dgm:prSet presAssocID="{E4EE9867-922A-47C9-B3FD-D52A5E9A59FD}" presName="text2" presStyleLbl="fgAcc2" presStyleIdx="1" presStyleCnt="3">
        <dgm:presLayoutVars>
          <dgm:chPref val="3"/>
        </dgm:presLayoutVars>
      </dgm:prSet>
      <dgm:spPr/>
    </dgm:pt>
    <dgm:pt modelId="{9CD4BF25-2946-4544-ADE0-878879A7296D}" type="pres">
      <dgm:prSet presAssocID="{E4EE9867-922A-47C9-B3FD-D52A5E9A59FD}" presName="hierChild3" presStyleCnt="0"/>
      <dgm:spPr/>
    </dgm:pt>
    <dgm:pt modelId="{63CB6D07-5E02-4D30-8642-4A698E6A3A20}" type="pres">
      <dgm:prSet presAssocID="{ADA804CE-5EA7-4C62-AFCA-555261292EBD}" presName="Name17" presStyleLbl="parChTrans1D3" presStyleIdx="2" presStyleCnt="5"/>
      <dgm:spPr/>
    </dgm:pt>
    <dgm:pt modelId="{91C7E068-4BD6-4458-9EBB-44F93B43CCEA}" type="pres">
      <dgm:prSet presAssocID="{D48E1572-2212-4F63-BBEA-3BAB5C8C2A5C}" presName="hierRoot3" presStyleCnt="0"/>
      <dgm:spPr/>
    </dgm:pt>
    <dgm:pt modelId="{2707E27E-63F2-460C-97CC-F0E6EC51A4D6}" type="pres">
      <dgm:prSet presAssocID="{D48E1572-2212-4F63-BBEA-3BAB5C8C2A5C}" presName="composite3" presStyleCnt="0"/>
      <dgm:spPr/>
    </dgm:pt>
    <dgm:pt modelId="{10BFCC9E-1F13-4C28-B2E2-8D969A770D0F}" type="pres">
      <dgm:prSet presAssocID="{D48E1572-2212-4F63-BBEA-3BAB5C8C2A5C}" presName="background3" presStyleLbl="node3" presStyleIdx="2" presStyleCnt="5"/>
      <dgm:spPr/>
    </dgm:pt>
    <dgm:pt modelId="{E7AE4E67-6C0F-473E-81C0-4035022F3C73}" type="pres">
      <dgm:prSet presAssocID="{D48E1572-2212-4F63-BBEA-3BAB5C8C2A5C}" presName="text3" presStyleLbl="fgAcc3" presStyleIdx="2" presStyleCnt="5">
        <dgm:presLayoutVars>
          <dgm:chPref val="3"/>
        </dgm:presLayoutVars>
      </dgm:prSet>
      <dgm:spPr/>
    </dgm:pt>
    <dgm:pt modelId="{0B29FD03-2CAF-4C10-9872-E5A132948F6F}" type="pres">
      <dgm:prSet presAssocID="{D48E1572-2212-4F63-BBEA-3BAB5C8C2A5C}" presName="hierChild4" presStyleCnt="0"/>
      <dgm:spPr/>
    </dgm:pt>
    <dgm:pt modelId="{A93E02C4-6EA8-4FF7-BA14-A574A0B88FCE}" type="pres">
      <dgm:prSet presAssocID="{107029FC-B7BC-4C60-BCB8-2CC0E851DEF3}" presName="Name17" presStyleLbl="parChTrans1D3" presStyleIdx="3" presStyleCnt="5"/>
      <dgm:spPr/>
    </dgm:pt>
    <dgm:pt modelId="{DA505563-EAA4-497D-9EFD-BC250F95810A}" type="pres">
      <dgm:prSet presAssocID="{72FEA502-AE25-4188-842F-5D2E4D48FE1E}" presName="hierRoot3" presStyleCnt="0"/>
      <dgm:spPr/>
    </dgm:pt>
    <dgm:pt modelId="{1C33FBF3-2A32-4850-9F79-40B63A6ED0A6}" type="pres">
      <dgm:prSet presAssocID="{72FEA502-AE25-4188-842F-5D2E4D48FE1E}" presName="composite3" presStyleCnt="0"/>
      <dgm:spPr/>
    </dgm:pt>
    <dgm:pt modelId="{7D3C5BDD-3E33-43A8-B953-777B523AC4E8}" type="pres">
      <dgm:prSet presAssocID="{72FEA502-AE25-4188-842F-5D2E4D48FE1E}" presName="background3" presStyleLbl="node3" presStyleIdx="3" presStyleCnt="5"/>
      <dgm:spPr/>
    </dgm:pt>
    <dgm:pt modelId="{8F86C435-F130-4922-8E03-0BA3C5E0F21E}" type="pres">
      <dgm:prSet presAssocID="{72FEA502-AE25-4188-842F-5D2E4D48FE1E}" presName="text3" presStyleLbl="fgAcc3" presStyleIdx="3" presStyleCnt="5">
        <dgm:presLayoutVars>
          <dgm:chPref val="3"/>
        </dgm:presLayoutVars>
      </dgm:prSet>
      <dgm:spPr/>
    </dgm:pt>
    <dgm:pt modelId="{E2EDBB80-6890-4A74-8306-1AF45ACA4398}" type="pres">
      <dgm:prSet presAssocID="{72FEA502-AE25-4188-842F-5D2E4D48FE1E}" presName="hierChild4" presStyleCnt="0"/>
      <dgm:spPr/>
    </dgm:pt>
    <dgm:pt modelId="{67C6C79A-48F8-4FFB-9896-23175AA529BE}" type="pres">
      <dgm:prSet presAssocID="{037532FE-A262-4BB9-B3BE-BB1104445E69}" presName="Name17" presStyleLbl="parChTrans1D3" presStyleIdx="4" presStyleCnt="5"/>
      <dgm:spPr/>
    </dgm:pt>
    <dgm:pt modelId="{0841E4F8-AF64-4CFA-A1C7-27DC46D7EF0C}" type="pres">
      <dgm:prSet presAssocID="{8104669F-DFEB-4CB9-8296-51187F3091CD}" presName="hierRoot3" presStyleCnt="0"/>
      <dgm:spPr/>
    </dgm:pt>
    <dgm:pt modelId="{D128D589-7C87-4CEE-AA16-1EE07D3DED35}" type="pres">
      <dgm:prSet presAssocID="{8104669F-DFEB-4CB9-8296-51187F3091CD}" presName="composite3" presStyleCnt="0"/>
      <dgm:spPr/>
    </dgm:pt>
    <dgm:pt modelId="{13562B71-8882-4118-A641-C57E33EBAF44}" type="pres">
      <dgm:prSet presAssocID="{8104669F-DFEB-4CB9-8296-51187F3091CD}" presName="background3" presStyleLbl="node3" presStyleIdx="4" presStyleCnt="5"/>
      <dgm:spPr/>
    </dgm:pt>
    <dgm:pt modelId="{A7D5B6CF-6A36-4489-A22E-9841763E802C}" type="pres">
      <dgm:prSet presAssocID="{8104669F-DFEB-4CB9-8296-51187F3091CD}" presName="text3" presStyleLbl="fgAcc3" presStyleIdx="4" presStyleCnt="5">
        <dgm:presLayoutVars>
          <dgm:chPref val="3"/>
        </dgm:presLayoutVars>
      </dgm:prSet>
      <dgm:spPr/>
    </dgm:pt>
    <dgm:pt modelId="{E63BAAB0-957E-4323-A86C-C43CABE80F5D}" type="pres">
      <dgm:prSet presAssocID="{8104669F-DFEB-4CB9-8296-51187F3091CD}" presName="hierChild4" presStyleCnt="0"/>
      <dgm:spPr/>
    </dgm:pt>
    <dgm:pt modelId="{8C484014-8EE4-4067-89DE-519887EEE3ED}" type="pres">
      <dgm:prSet presAssocID="{49FB1436-D0CA-41C9-992C-0C03754E2F97}" presName="Name10" presStyleLbl="parChTrans1D2" presStyleIdx="2" presStyleCnt="3"/>
      <dgm:spPr/>
    </dgm:pt>
    <dgm:pt modelId="{7A0AD1B7-A3F2-4954-8150-C7A6508C804F}" type="pres">
      <dgm:prSet presAssocID="{981BBD52-C7E3-40A7-AEB2-065A365B40E9}" presName="hierRoot2" presStyleCnt="0"/>
      <dgm:spPr/>
    </dgm:pt>
    <dgm:pt modelId="{FADD6C8F-91B2-43DC-A167-16203ABDF14C}" type="pres">
      <dgm:prSet presAssocID="{981BBD52-C7E3-40A7-AEB2-065A365B40E9}" presName="composite2" presStyleCnt="0"/>
      <dgm:spPr/>
    </dgm:pt>
    <dgm:pt modelId="{1F868794-B4AE-4618-80C6-F37DCAA06DF0}" type="pres">
      <dgm:prSet presAssocID="{981BBD52-C7E3-40A7-AEB2-065A365B40E9}" presName="background2" presStyleLbl="node2" presStyleIdx="2" presStyleCnt="3"/>
      <dgm:spPr/>
    </dgm:pt>
    <dgm:pt modelId="{F587AA52-9BAF-4873-8D9F-624FE6E942F5}" type="pres">
      <dgm:prSet presAssocID="{981BBD52-C7E3-40A7-AEB2-065A365B40E9}" presName="text2" presStyleLbl="fgAcc2" presStyleIdx="2" presStyleCnt="3">
        <dgm:presLayoutVars>
          <dgm:chPref val="3"/>
        </dgm:presLayoutVars>
      </dgm:prSet>
      <dgm:spPr/>
    </dgm:pt>
    <dgm:pt modelId="{8FFF92E2-6593-49CA-872D-98902059F13A}" type="pres">
      <dgm:prSet presAssocID="{981BBD52-C7E3-40A7-AEB2-065A365B40E9}" presName="hierChild3" presStyleCnt="0"/>
      <dgm:spPr/>
    </dgm:pt>
  </dgm:ptLst>
  <dgm:cxnLst>
    <dgm:cxn modelId="{D8C9581D-B558-474E-96B0-3416693C6A00}" srcId="{2F08563A-794B-4670-B534-0223AC55733C}" destId="{98DCBF82-92D5-477B-B587-4542BE080086}" srcOrd="0" destOrd="0" parTransId="{69F33A84-1DFD-42EA-8571-045C3CFA4ADF}" sibTransId="{3F067358-4A45-4336-8EA6-A34A8AE514B7}"/>
    <dgm:cxn modelId="{87F98189-399A-44E7-A5E2-2BF5847197C1}" type="presOf" srcId="{ADA804CE-5EA7-4C62-AFCA-555261292EBD}" destId="{63CB6D07-5E02-4D30-8642-4A698E6A3A20}" srcOrd="0" destOrd="0" presId="urn:microsoft.com/office/officeart/2005/8/layout/hierarchy1"/>
    <dgm:cxn modelId="{AF1D0348-4F20-4CCC-A37B-24BC2697CCDF}" srcId="{2F08563A-794B-4670-B534-0223AC55733C}" destId="{E4EE9867-922A-47C9-B3FD-D52A5E9A59FD}" srcOrd="1" destOrd="0" parTransId="{C0A04E01-217E-44DE-B2D5-D383ED1CD29E}" sibTransId="{1A007F6E-8274-4BFD-A66A-CD15AEF20B2A}"/>
    <dgm:cxn modelId="{F0B49EFE-1AD9-4288-BC05-93CBCCBD6ED5}" type="presOf" srcId="{E4EE9867-922A-47C9-B3FD-D52A5E9A59FD}" destId="{8A8CB2B4-5D77-45A9-AF6D-B5A6D44FD8B6}" srcOrd="0" destOrd="0" presId="urn:microsoft.com/office/officeart/2005/8/layout/hierarchy1"/>
    <dgm:cxn modelId="{5EFC8FD1-7FE4-41FE-A427-7EBE0EA29BB6}" srcId="{98DCBF82-92D5-477B-B587-4542BE080086}" destId="{5DC6179C-6C5D-46BB-B72E-22EE247CA5E7}" srcOrd="0" destOrd="0" parTransId="{61977287-D383-480E-A4CF-40242F16A149}" sibTransId="{00C2C691-CEAC-484A-9CBC-2D79983689BE}"/>
    <dgm:cxn modelId="{631D6C1B-012D-4BA6-BA79-9750CD25205B}" type="presOf" srcId="{98DCBF82-92D5-477B-B587-4542BE080086}" destId="{515E28CF-F91F-470B-AB90-75DB21A2C8BC}" srcOrd="0" destOrd="0" presId="urn:microsoft.com/office/officeart/2005/8/layout/hierarchy1"/>
    <dgm:cxn modelId="{A032123E-0248-46B6-9FCC-529B72D337CF}" type="presOf" srcId="{981BBD52-C7E3-40A7-AEB2-065A365B40E9}" destId="{F587AA52-9BAF-4873-8D9F-624FE6E942F5}" srcOrd="0" destOrd="0" presId="urn:microsoft.com/office/officeart/2005/8/layout/hierarchy1"/>
    <dgm:cxn modelId="{281A1CA8-D07D-42F2-B7E1-366696E03397}" srcId="{54F3CA74-8B80-4F00-AA31-224A4875F584}" destId="{2F08563A-794B-4670-B534-0223AC55733C}" srcOrd="0" destOrd="0" parTransId="{01DA8264-68EB-4135-A8C8-232780D95C53}" sibTransId="{1954F931-423A-49D5-A1EA-4D687CD1C653}"/>
    <dgm:cxn modelId="{695C073B-E4DC-4692-8E72-B1DBBCAE8912}" srcId="{98DCBF82-92D5-477B-B587-4542BE080086}" destId="{9CCD8EBF-38C8-4B0A-A41A-54618A693061}" srcOrd="1" destOrd="0" parTransId="{A7FB25BE-6312-4980-9355-8416B29994A4}" sibTransId="{7D9C9A6E-B3B3-42AD-836D-89F974B23627}"/>
    <dgm:cxn modelId="{75B7855A-A51E-404C-A524-864D19CB998C}" type="presOf" srcId="{D48E1572-2212-4F63-BBEA-3BAB5C8C2A5C}" destId="{E7AE4E67-6C0F-473E-81C0-4035022F3C73}" srcOrd="0" destOrd="0" presId="urn:microsoft.com/office/officeart/2005/8/layout/hierarchy1"/>
    <dgm:cxn modelId="{FD0B8241-17AE-45A9-821C-3DE5272BB3B3}" type="presOf" srcId="{8104669F-DFEB-4CB9-8296-51187F3091CD}" destId="{A7D5B6CF-6A36-4489-A22E-9841763E802C}" srcOrd="0" destOrd="0" presId="urn:microsoft.com/office/officeart/2005/8/layout/hierarchy1"/>
    <dgm:cxn modelId="{492DEE71-EDE1-4A88-8F16-C6735352075E}" type="presOf" srcId="{037532FE-A262-4BB9-B3BE-BB1104445E69}" destId="{67C6C79A-48F8-4FFB-9896-23175AA529BE}" srcOrd="0" destOrd="0" presId="urn:microsoft.com/office/officeart/2005/8/layout/hierarchy1"/>
    <dgm:cxn modelId="{A3354E14-141C-44A6-82B9-4A05AF034761}" type="presOf" srcId="{C0A04E01-217E-44DE-B2D5-D383ED1CD29E}" destId="{9FFB9DF3-8991-4EC0-ACE1-C8F3488C8ED8}" srcOrd="0" destOrd="0" presId="urn:microsoft.com/office/officeart/2005/8/layout/hierarchy1"/>
    <dgm:cxn modelId="{68A13603-54DD-492C-A122-D5E4B65966C1}" type="presOf" srcId="{61977287-D383-480E-A4CF-40242F16A149}" destId="{4EF5D247-B5C3-4BE5-8C7C-F08806700FE7}" srcOrd="0" destOrd="0" presId="urn:microsoft.com/office/officeart/2005/8/layout/hierarchy1"/>
    <dgm:cxn modelId="{65B66356-34AD-49D6-9827-2E55F648A150}" type="presOf" srcId="{5DC6179C-6C5D-46BB-B72E-22EE247CA5E7}" destId="{D2BEF1A4-D6A5-4CE7-8C79-494675C39D2A}" srcOrd="0" destOrd="0" presId="urn:microsoft.com/office/officeart/2005/8/layout/hierarchy1"/>
    <dgm:cxn modelId="{E9A1EDD9-4C97-463B-B80A-34E4F23C9F79}" type="presOf" srcId="{A7FB25BE-6312-4980-9355-8416B29994A4}" destId="{087EF7BD-9DAB-48CD-B919-F7E902AAA068}" srcOrd="0" destOrd="0" presId="urn:microsoft.com/office/officeart/2005/8/layout/hierarchy1"/>
    <dgm:cxn modelId="{B65A1DA3-3BFD-48AE-87B8-F4E20585307E}" type="presOf" srcId="{2F08563A-794B-4670-B534-0223AC55733C}" destId="{59BEB428-D02A-4234-A67C-0224A521EAC8}" srcOrd="0" destOrd="0" presId="urn:microsoft.com/office/officeart/2005/8/layout/hierarchy1"/>
    <dgm:cxn modelId="{0A9F7B3C-09CC-427D-BBD9-85684AB411D6}" srcId="{E4EE9867-922A-47C9-B3FD-D52A5E9A59FD}" destId="{8104669F-DFEB-4CB9-8296-51187F3091CD}" srcOrd="2" destOrd="0" parTransId="{037532FE-A262-4BB9-B3BE-BB1104445E69}" sibTransId="{A96643B3-4155-4204-A2B9-316A55578378}"/>
    <dgm:cxn modelId="{3B3CDF55-3189-4F70-9777-488D0DB2956C}" type="presOf" srcId="{107029FC-B7BC-4C60-BCB8-2CC0E851DEF3}" destId="{A93E02C4-6EA8-4FF7-BA14-A574A0B88FCE}" srcOrd="0" destOrd="0" presId="urn:microsoft.com/office/officeart/2005/8/layout/hierarchy1"/>
    <dgm:cxn modelId="{795A82F8-09AD-4E85-9661-EDD0E0BCF1C6}" type="presOf" srcId="{9CCD8EBF-38C8-4B0A-A41A-54618A693061}" destId="{3DDDF278-8F04-473E-95D0-82CB7D423E1A}" srcOrd="0" destOrd="0" presId="urn:microsoft.com/office/officeart/2005/8/layout/hierarchy1"/>
    <dgm:cxn modelId="{3F7D2BE7-4BF6-4639-86A0-60EC7F766BBB}" srcId="{E4EE9867-922A-47C9-B3FD-D52A5E9A59FD}" destId="{72FEA502-AE25-4188-842F-5D2E4D48FE1E}" srcOrd="1" destOrd="0" parTransId="{107029FC-B7BC-4C60-BCB8-2CC0E851DEF3}" sibTransId="{4057C8A2-9B64-461A-A66D-CCD93816431A}"/>
    <dgm:cxn modelId="{286A90FA-46B2-4737-94B0-2A49F2B8B061}" type="presOf" srcId="{72FEA502-AE25-4188-842F-5D2E4D48FE1E}" destId="{8F86C435-F130-4922-8E03-0BA3C5E0F21E}" srcOrd="0" destOrd="0" presId="urn:microsoft.com/office/officeart/2005/8/layout/hierarchy1"/>
    <dgm:cxn modelId="{6B5909C5-021A-408C-B737-99C5265E4AAF}" type="presOf" srcId="{54F3CA74-8B80-4F00-AA31-224A4875F584}" destId="{A2F17659-D0C2-4146-8F4D-59284B713E56}" srcOrd="0" destOrd="0" presId="urn:microsoft.com/office/officeart/2005/8/layout/hierarchy1"/>
    <dgm:cxn modelId="{477FA5DE-0AE1-4F7C-AF74-B3415DA42816}" srcId="{2F08563A-794B-4670-B534-0223AC55733C}" destId="{981BBD52-C7E3-40A7-AEB2-065A365B40E9}" srcOrd="2" destOrd="0" parTransId="{49FB1436-D0CA-41C9-992C-0C03754E2F97}" sibTransId="{C0D5824B-1361-4E4B-A07F-9C49E1241483}"/>
    <dgm:cxn modelId="{269C4D64-6FFD-42A3-ACF2-ABA8D5D73440}" type="presOf" srcId="{49FB1436-D0CA-41C9-992C-0C03754E2F97}" destId="{8C484014-8EE4-4067-89DE-519887EEE3ED}" srcOrd="0" destOrd="0" presId="urn:microsoft.com/office/officeart/2005/8/layout/hierarchy1"/>
    <dgm:cxn modelId="{A3CEFF08-0567-4CF8-A66D-7E8C0A96CF14}" srcId="{E4EE9867-922A-47C9-B3FD-D52A5E9A59FD}" destId="{D48E1572-2212-4F63-BBEA-3BAB5C8C2A5C}" srcOrd="0" destOrd="0" parTransId="{ADA804CE-5EA7-4C62-AFCA-555261292EBD}" sibTransId="{EBB24BE4-B05A-4412-BCFC-51244AE4C148}"/>
    <dgm:cxn modelId="{D3D2824C-41C6-4C7B-8CEC-AB827C32ED63}" type="presOf" srcId="{69F33A84-1DFD-42EA-8571-045C3CFA4ADF}" destId="{B4648053-C3DC-42F2-A48D-BCBEA3DD4903}" srcOrd="0" destOrd="0" presId="urn:microsoft.com/office/officeart/2005/8/layout/hierarchy1"/>
    <dgm:cxn modelId="{AD90411E-B5F7-4BB9-93F7-76923963DD09}" type="presParOf" srcId="{A2F17659-D0C2-4146-8F4D-59284B713E56}" destId="{542D1E2A-A6BE-4A4F-ACAB-1A8AC9BE7A89}" srcOrd="0" destOrd="0" presId="urn:microsoft.com/office/officeart/2005/8/layout/hierarchy1"/>
    <dgm:cxn modelId="{E173868D-8758-4B4C-B009-31A7B2B199AF}" type="presParOf" srcId="{542D1E2A-A6BE-4A4F-ACAB-1A8AC9BE7A89}" destId="{EA2A438D-9271-4C02-8BAE-51BD443A8B96}" srcOrd="0" destOrd="0" presId="urn:microsoft.com/office/officeart/2005/8/layout/hierarchy1"/>
    <dgm:cxn modelId="{C1D96378-2DBD-4523-81F6-3DE386B1983A}" type="presParOf" srcId="{EA2A438D-9271-4C02-8BAE-51BD443A8B96}" destId="{2CBB8683-6A60-495C-84FC-15694F64D252}" srcOrd="0" destOrd="0" presId="urn:microsoft.com/office/officeart/2005/8/layout/hierarchy1"/>
    <dgm:cxn modelId="{EE99C83D-5959-4804-A32C-D083B5AA7154}" type="presParOf" srcId="{EA2A438D-9271-4C02-8BAE-51BD443A8B96}" destId="{59BEB428-D02A-4234-A67C-0224A521EAC8}" srcOrd="1" destOrd="0" presId="urn:microsoft.com/office/officeart/2005/8/layout/hierarchy1"/>
    <dgm:cxn modelId="{B25E1EE2-433D-4CDF-9720-9C97F9B594DD}" type="presParOf" srcId="{542D1E2A-A6BE-4A4F-ACAB-1A8AC9BE7A89}" destId="{02E54BD9-BA2F-430B-A45F-630B0D32B927}" srcOrd="1" destOrd="0" presId="urn:microsoft.com/office/officeart/2005/8/layout/hierarchy1"/>
    <dgm:cxn modelId="{40A646F3-846F-4F85-B30A-3AD09BCEC274}" type="presParOf" srcId="{02E54BD9-BA2F-430B-A45F-630B0D32B927}" destId="{B4648053-C3DC-42F2-A48D-BCBEA3DD4903}" srcOrd="0" destOrd="0" presId="urn:microsoft.com/office/officeart/2005/8/layout/hierarchy1"/>
    <dgm:cxn modelId="{7EC214FD-2099-448C-94B0-9F096012BC74}" type="presParOf" srcId="{02E54BD9-BA2F-430B-A45F-630B0D32B927}" destId="{820D9210-C171-40CD-8BE9-3940B2530ACD}" srcOrd="1" destOrd="0" presId="urn:microsoft.com/office/officeart/2005/8/layout/hierarchy1"/>
    <dgm:cxn modelId="{801A6FB6-90BB-4780-BE91-40C6C798B17E}" type="presParOf" srcId="{820D9210-C171-40CD-8BE9-3940B2530ACD}" destId="{FB052682-8C86-492A-8ACD-B0042C4B7166}" srcOrd="0" destOrd="0" presId="urn:microsoft.com/office/officeart/2005/8/layout/hierarchy1"/>
    <dgm:cxn modelId="{75528F46-7FE8-4B9B-908B-3EAD050F8317}" type="presParOf" srcId="{FB052682-8C86-492A-8ACD-B0042C4B7166}" destId="{1863DD45-AD97-414D-9D64-61264B3EA316}" srcOrd="0" destOrd="0" presId="urn:microsoft.com/office/officeart/2005/8/layout/hierarchy1"/>
    <dgm:cxn modelId="{6B0DC498-E57D-41CF-A96C-69ED79415B8F}" type="presParOf" srcId="{FB052682-8C86-492A-8ACD-B0042C4B7166}" destId="{515E28CF-F91F-470B-AB90-75DB21A2C8BC}" srcOrd="1" destOrd="0" presId="urn:microsoft.com/office/officeart/2005/8/layout/hierarchy1"/>
    <dgm:cxn modelId="{7C276C2F-DCC1-4E7E-85C0-FC562C705E6B}" type="presParOf" srcId="{820D9210-C171-40CD-8BE9-3940B2530ACD}" destId="{8D1A10E0-2D2E-455D-8B1B-988831E3F894}" srcOrd="1" destOrd="0" presId="urn:microsoft.com/office/officeart/2005/8/layout/hierarchy1"/>
    <dgm:cxn modelId="{FA705C5E-A6C5-450D-997D-2E7E206C335A}" type="presParOf" srcId="{8D1A10E0-2D2E-455D-8B1B-988831E3F894}" destId="{4EF5D247-B5C3-4BE5-8C7C-F08806700FE7}" srcOrd="0" destOrd="0" presId="urn:microsoft.com/office/officeart/2005/8/layout/hierarchy1"/>
    <dgm:cxn modelId="{8632023C-345E-4BA2-810B-3D9FA1E64F90}" type="presParOf" srcId="{8D1A10E0-2D2E-455D-8B1B-988831E3F894}" destId="{2FF4E73B-3548-43FE-A6CD-0E2385C21DA2}" srcOrd="1" destOrd="0" presId="urn:microsoft.com/office/officeart/2005/8/layout/hierarchy1"/>
    <dgm:cxn modelId="{FD27B17B-D631-47D2-AA94-25D0625B6CA3}" type="presParOf" srcId="{2FF4E73B-3548-43FE-A6CD-0E2385C21DA2}" destId="{6AAD20CC-DD0A-4812-A1B1-A453321DBDB6}" srcOrd="0" destOrd="0" presId="urn:microsoft.com/office/officeart/2005/8/layout/hierarchy1"/>
    <dgm:cxn modelId="{BDF1F59A-6556-4F7C-B2B3-240170A96C93}" type="presParOf" srcId="{6AAD20CC-DD0A-4812-A1B1-A453321DBDB6}" destId="{DED3564E-8AB1-4D9E-96EC-B6210564819F}" srcOrd="0" destOrd="0" presId="urn:microsoft.com/office/officeart/2005/8/layout/hierarchy1"/>
    <dgm:cxn modelId="{210B7C7A-9969-4169-91EC-022A99C9FDB7}" type="presParOf" srcId="{6AAD20CC-DD0A-4812-A1B1-A453321DBDB6}" destId="{D2BEF1A4-D6A5-4CE7-8C79-494675C39D2A}" srcOrd="1" destOrd="0" presId="urn:microsoft.com/office/officeart/2005/8/layout/hierarchy1"/>
    <dgm:cxn modelId="{DDD36012-7055-4378-A598-58D6C7B20943}" type="presParOf" srcId="{2FF4E73B-3548-43FE-A6CD-0E2385C21DA2}" destId="{9D4F5412-B7B0-464C-9E37-6CD254E2BD15}" srcOrd="1" destOrd="0" presId="urn:microsoft.com/office/officeart/2005/8/layout/hierarchy1"/>
    <dgm:cxn modelId="{5AEDA58B-ACE3-4BCC-B67A-7099DA458B99}" type="presParOf" srcId="{8D1A10E0-2D2E-455D-8B1B-988831E3F894}" destId="{087EF7BD-9DAB-48CD-B919-F7E902AAA068}" srcOrd="2" destOrd="0" presId="urn:microsoft.com/office/officeart/2005/8/layout/hierarchy1"/>
    <dgm:cxn modelId="{4FEC81C2-81A7-4331-8D78-97CABA570187}" type="presParOf" srcId="{8D1A10E0-2D2E-455D-8B1B-988831E3F894}" destId="{BAB51347-8BA5-46CD-85F2-D012FEF48BAE}" srcOrd="3" destOrd="0" presId="urn:microsoft.com/office/officeart/2005/8/layout/hierarchy1"/>
    <dgm:cxn modelId="{276BAC47-955B-46AB-B199-9AAD0F1DCC31}" type="presParOf" srcId="{BAB51347-8BA5-46CD-85F2-D012FEF48BAE}" destId="{55171E02-FC4F-4CCA-9FD0-796C9170B64D}" srcOrd="0" destOrd="0" presId="urn:microsoft.com/office/officeart/2005/8/layout/hierarchy1"/>
    <dgm:cxn modelId="{35091147-3A27-492C-AD88-28D0F33BA1D0}" type="presParOf" srcId="{55171E02-FC4F-4CCA-9FD0-796C9170B64D}" destId="{2BF77EE9-27D5-456D-8F1D-D7847F02F06E}" srcOrd="0" destOrd="0" presId="urn:microsoft.com/office/officeart/2005/8/layout/hierarchy1"/>
    <dgm:cxn modelId="{D1BED519-BB1E-4713-8C5A-7182EE9BB06D}" type="presParOf" srcId="{55171E02-FC4F-4CCA-9FD0-796C9170B64D}" destId="{3DDDF278-8F04-473E-95D0-82CB7D423E1A}" srcOrd="1" destOrd="0" presId="urn:microsoft.com/office/officeart/2005/8/layout/hierarchy1"/>
    <dgm:cxn modelId="{52B40069-3FB2-49D7-95D4-25AEFA8CF3D0}" type="presParOf" srcId="{BAB51347-8BA5-46CD-85F2-D012FEF48BAE}" destId="{E7F118E3-2A84-4F25-8C33-FFF3D8474B7B}" srcOrd="1" destOrd="0" presId="urn:microsoft.com/office/officeart/2005/8/layout/hierarchy1"/>
    <dgm:cxn modelId="{4F4402DF-E860-4A13-A13A-D8A80870D362}" type="presParOf" srcId="{02E54BD9-BA2F-430B-A45F-630B0D32B927}" destId="{9FFB9DF3-8991-4EC0-ACE1-C8F3488C8ED8}" srcOrd="2" destOrd="0" presId="urn:microsoft.com/office/officeart/2005/8/layout/hierarchy1"/>
    <dgm:cxn modelId="{E02EB032-21B0-44C8-AF26-11A7C7FFF145}" type="presParOf" srcId="{02E54BD9-BA2F-430B-A45F-630B0D32B927}" destId="{514644B0-017A-4618-91B3-A1E864BD41D5}" srcOrd="3" destOrd="0" presId="urn:microsoft.com/office/officeart/2005/8/layout/hierarchy1"/>
    <dgm:cxn modelId="{3CA20D9C-F3BC-42D7-9C8D-2617002157BB}" type="presParOf" srcId="{514644B0-017A-4618-91B3-A1E864BD41D5}" destId="{029BEAEC-6120-435D-B186-A665ADA4053E}" srcOrd="0" destOrd="0" presId="urn:microsoft.com/office/officeart/2005/8/layout/hierarchy1"/>
    <dgm:cxn modelId="{16C5F31D-177E-444E-902A-0FCE6FD09ABE}" type="presParOf" srcId="{029BEAEC-6120-435D-B186-A665ADA4053E}" destId="{CE70A4E1-F1E3-4CC1-801D-010B2D9B4478}" srcOrd="0" destOrd="0" presId="urn:microsoft.com/office/officeart/2005/8/layout/hierarchy1"/>
    <dgm:cxn modelId="{2B52B12D-29CD-45BD-83D3-BC527FD2F133}" type="presParOf" srcId="{029BEAEC-6120-435D-B186-A665ADA4053E}" destId="{8A8CB2B4-5D77-45A9-AF6D-B5A6D44FD8B6}" srcOrd="1" destOrd="0" presId="urn:microsoft.com/office/officeart/2005/8/layout/hierarchy1"/>
    <dgm:cxn modelId="{D532DF70-0189-4CA1-B711-4DAECC94B4DD}" type="presParOf" srcId="{514644B0-017A-4618-91B3-A1E864BD41D5}" destId="{9CD4BF25-2946-4544-ADE0-878879A7296D}" srcOrd="1" destOrd="0" presId="urn:microsoft.com/office/officeart/2005/8/layout/hierarchy1"/>
    <dgm:cxn modelId="{12195108-98AA-456F-8561-BD477698E4F5}" type="presParOf" srcId="{9CD4BF25-2946-4544-ADE0-878879A7296D}" destId="{63CB6D07-5E02-4D30-8642-4A698E6A3A20}" srcOrd="0" destOrd="0" presId="urn:microsoft.com/office/officeart/2005/8/layout/hierarchy1"/>
    <dgm:cxn modelId="{CEC53E80-6BEC-4008-BFA3-14571E549C9F}" type="presParOf" srcId="{9CD4BF25-2946-4544-ADE0-878879A7296D}" destId="{91C7E068-4BD6-4458-9EBB-44F93B43CCEA}" srcOrd="1" destOrd="0" presId="urn:microsoft.com/office/officeart/2005/8/layout/hierarchy1"/>
    <dgm:cxn modelId="{127577B9-37FB-4909-B74E-5F142D0BE771}" type="presParOf" srcId="{91C7E068-4BD6-4458-9EBB-44F93B43CCEA}" destId="{2707E27E-63F2-460C-97CC-F0E6EC51A4D6}" srcOrd="0" destOrd="0" presId="urn:microsoft.com/office/officeart/2005/8/layout/hierarchy1"/>
    <dgm:cxn modelId="{F4577B9B-7166-4C1F-A29C-B53D5A428C6F}" type="presParOf" srcId="{2707E27E-63F2-460C-97CC-F0E6EC51A4D6}" destId="{10BFCC9E-1F13-4C28-B2E2-8D969A770D0F}" srcOrd="0" destOrd="0" presId="urn:microsoft.com/office/officeart/2005/8/layout/hierarchy1"/>
    <dgm:cxn modelId="{0FCFD7E8-F5B0-4FC6-A0F4-5CBF33B2B36A}" type="presParOf" srcId="{2707E27E-63F2-460C-97CC-F0E6EC51A4D6}" destId="{E7AE4E67-6C0F-473E-81C0-4035022F3C73}" srcOrd="1" destOrd="0" presId="urn:microsoft.com/office/officeart/2005/8/layout/hierarchy1"/>
    <dgm:cxn modelId="{11920593-7C30-4D15-B6A6-0633BDC763A8}" type="presParOf" srcId="{91C7E068-4BD6-4458-9EBB-44F93B43CCEA}" destId="{0B29FD03-2CAF-4C10-9872-E5A132948F6F}" srcOrd="1" destOrd="0" presId="urn:microsoft.com/office/officeart/2005/8/layout/hierarchy1"/>
    <dgm:cxn modelId="{A406352F-076F-4E7D-B02D-C9538D35D0DF}" type="presParOf" srcId="{9CD4BF25-2946-4544-ADE0-878879A7296D}" destId="{A93E02C4-6EA8-4FF7-BA14-A574A0B88FCE}" srcOrd="2" destOrd="0" presId="urn:microsoft.com/office/officeart/2005/8/layout/hierarchy1"/>
    <dgm:cxn modelId="{9CC69F79-93C9-4001-BE47-A8E0E4EF0E98}" type="presParOf" srcId="{9CD4BF25-2946-4544-ADE0-878879A7296D}" destId="{DA505563-EAA4-497D-9EFD-BC250F95810A}" srcOrd="3" destOrd="0" presId="urn:microsoft.com/office/officeart/2005/8/layout/hierarchy1"/>
    <dgm:cxn modelId="{804A4030-70C1-4B37-87F8-92551F2C47CE}" type="presParOf" srcId="{DA505563-EAA4-497D-9EFD-BC250F95810A}" destId="{1C33FBF3-2A32-4850-9F79-40B63A6ED0A6}" srcOrd="0" destOrd="0" presId="urn:microsoft.com/office/officeart/2005/8/layout/hierarchy1"/>
    <dgm:cxn modelId="{3261C7AD-1DC0-4D6C-BC4D-AFEB9455832F}" type="presParOf" srcId="{1C33FBF3-2A32-4850-9F79-40B63A6ED0A6}" destId="{7D3C5BDD-3E33-43A8-B953-777B523AC4E8}" srcOrd="0" destOrd="0" presId="urn:microsoft.com/office/officeart/2005/8/layout/hierarchy1"/>
    <dgm:cxn modelId="{6F21E690-554D-4DD5-8373-F0C5D60F7D03}" type="presParOf" srcId="{1C33FBF3-2A32-4850-9F79-40B63A6ED0A6}" destId="{8F86C435-F130-4922-8E03-0BA3C5E0F21E}" srcOrd="1" destOrd="0" presId="urn:microsoft.com/office/officeart/2005/8/layout/hierarchy1"/>
    <dgm:cxn modelId="{1EE7026D-7103-4845-83DB-BB77912D78CB}" type="presParOf" srcId="{DA505563-EAA4-497D-9EFD-BC250F95810A}" destId="{E2EDBB80-6890-4A74-8306-1AF45ACA4398}" srcOrd="1" destOrd="0" presId="urn:microsoft.com/office/officeart/2005/8/layout/hierarchy1"/>
    <dgm:cxn modelId="{7F41A246-D956-4C98-A885-B8FFBA1A9844}" type="presParOf" srcId="{9CD4BF25-2946-4544-ADE0-878879A7296D}" destId="{67C6C79A-48F8-4FFB-9896-23175AA529BE}" srcOrd="4" destOrd="0" presId="urn:microsoft.com/office/officeart/2005/8/layout/hierarchy1"/>
    <dgm:cxn modelId="{5EE2E3A0-3FA0-4557-B945-F52DE6BDBE4B}" type="presParOf" srcId="{9CD4BF25-2946-4544-ADE0-878879A7296D}" destId="{0841E4F8-AF64-4CFA-A1C7-27DC46D7EF0C}" srcOrd="5" destOrd="0" presId="urn:microsoft.com/office/officeart/2005/8/layout/hierarchy1"/>
    <dgm:cxn modelId="{80747F93-D078-4B71-B8E2-E5080DE64B1A}" type="presParOf" srcId="{0841E4F8-AF64-4CFA-A1C7-27DC46D7EF0C}" destId="{D128D589-7C87-4CEE-AA16-1EE07D3DED35}" srcOrd="0" destOrd="0" presId="urn:microsoft.com/office/officeart/2005/8/layout/hierarchy1"/>
    <dgm:cxn modelId="{EDAFDD98-83CA-4505-ACC3-3B063FB42E41}" type="presParOf" srcId="{D128D589-7C87-4CEE-AA16-1EE07D3DED35}" destId="{13562B71-8882-4118-A641-C57E33EBAF44}" srcOrd="0" destOrd="0" presId="urn:microsoft.com/office/officeart/2005/8/layout/hierarchy1"/>
    <dgm:cxn modelId="{4AAECF82-F393-43F0-93AD-1E2FC59AB87D}" type="presParOf" srcId="{D128D589-7C87-4CEE-AA16-1EE07D3DED35}" destId="{A7D5B6CF-6A36-4489-A22E-9841763E802C}" srcOrd="1" destOrd="0" presId="urn:microsoft.com/office/officeart/2005/8/layout/hierarchy1"/>
    <dgm:cxn modelId="{CF036D71-74E5-449A-9834-C5E00DD19805}" type="presParOf" srcId="{0841E4F8-AF64-4CFA-A1C7-27DC46D7EF0C}" destId="{E63BAAB0-957E-4323-A86C-C43CABE80F5D}" srcOrd="1" destOrd="0" presId="urn:microsoft.com/office/officeart/2005/8/layout/hierarchy1"/>
    <dgm:cxn modelId="{CE0803C6-965B-4222-BB2B-B6B3E44CE0F0}" type="presParOf" srcId="{02E54BD9-BA2F-430B-A45F-630B0D32B927}" destId="{8C484014-8EE4-4067-89DE-519887EEE3ED}" srcOrd="4" destOrd="0" presId="urn:microsoft.com/office/officeart/2005/8/layout/hierarchy1"/>
    <dgm:cxn modelId="{0A93957F-C9F8-416A-99E6-18CDC33E6714}" type="presParOf" srcId="{02E54BD9-BA2F-430B-A45F-630B0D32B927}" destId="{7A0AD1B7-A3F2-4954-8150-C7A6508C804F}" srcOrd="5" destOrd="0" presId="urn:microsoft.com/office/officeart/2005/8/layout/hierarchy1"/>
    <dgm:cxn modelId="{C0D79A67-6CEE-46C5-BDCD-558EC4DFB608}" type="presParOf" srcId="{7A0AD1B7-A3F2-4954-8150-C7A6508C804F}" destId="{FADD6C8F-91B2-43DC-A167-16203ABDF14C}" srcOrd="0" destOrd="0" presId="urn:microsoft.com/office/officeart/2005/8/layout/hierarchy1"/>
    <dgm:cxn modelId="{B6A6CBAA-814F-4CE8-9D3A-644E9BB0A7A8}" type="presParOf" srcId="{FADD6C8F-91B2-43DC-A167-16203ABDF14C}" destId="{1F868794-B4AE-4618-80C6-F37DCAA06DF0}" srcOrd="0" destOrd="0" presId="urn:microsoft.com/office/officeart/2005/8/layout/hierarchy1"/>
    <dgm:cxn modelId="{4B271BCC-CBFC-409E-9C25-B809C25E0B78}" type="presParOf" srcId="{FADD6C8F-91B2-43DC-A167-16203ABDF14C}" destId="{F587AA52-9BAF-4873-8D9F-624FE6E942F5}" srcOrd="1" destOrd="0" presId="urn:microsoft.com/office/officeart/2005/8/layout/hierarchy1"/>
    <dgm:cxn modelId="{B7F9C6E7-D1B2-406A-838C-5B36120156E4}" type="presParOf" srcId="{7A0AD1B7-A3F2-4954-8150-C7A6508C804F}" destId="{8FFF92E2-6593-49CA-872D-98902059F1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A6420-9836-434E-A355-D0FD2233EC17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0D3788E-8DB9-4DA1-8A37-03AFE8BD3DF7}">
      <dgm:prSet phldrT="[Текст]"/>
      <dgm:spPr/>
      <dgm:t>
        <a:bodyPr/>
        <a:lstStyle/>
        <a:p>
          <a:r>
            <a:rPr lang="uk-UA" dirty="0" smtClean="0">
              <a:solidFill>
                <a:srgbClr val="00B0F0"/>
              </a:solidFill>
            </a:rPr>
            <a:t>Висока концентрація хімічної промисловості у великих та середніх містах та певних районів країни.</a:t>
          </a:r>
          <a:endParaRPr lang="uk-UA" dirty="0">
            <a:solidFill>
              <a:srgbClr val="00B0F0"/>
            </a:solidFill>
          </a:endParaRPr>
        </a:p>
      </dgm:t>
    </dgm:pt>
    <dgm:pt modelId="{B14BD1AF-B006-4B83-8117-1132B37E3878}" type="parTrans" cxnId="{7DECCA7E-213B-4AF9-B23D-BDC813A6D4AD}">
      <dgm:prSet/>
      <dgm:spPr/>
      <dgm:t>
        <a:bodyPr/>
        <a:lstStyle/>
        <a:p>
          <a:endParaRPr lang="uk-UA"/>
        </a:p>
      </dgm:t>
    </dgm:pt>
    <dgm:pt modelId="{97973E1F-C561-4BC6-9136-58CD2C94673B}" type="sibTrans" cxnId="{7DECCA7E-213B-4AF9-B23D-BDC813A6D4AD}">
      <dgm:prSet/>
      <dgm:spPr/>
      <dgm:t>
        <a:bodyPr/>
        <a:lstStyle/>
        <a:p>
          <a:endParaRPr lang="uk-UA"/>
        </a:p>
      </dgm:t>
    </dgm:pt>
    <dgm:pt modelId="{77F733B9-001A-4C0B-8A35-D2D4D7A142D0}">
      <dgm:prSet phldrT="[Текст]"/>
      <dgm:spPr/>
      <dgm:t>
        <a:bodyPr/>
        <a:lstStyle/>
        <a:p>
          <a:r>
            <a:rPr lang="uk-UA" dirty="0" smtClean="0"/>
            <a:t>Недостатній розвиток виробництва з маловідходною чи безвідходною технологією.</a:t>
          </a:r>
          <a:endParaRPr lang="uk-UA" dirty="0"/>
        </a:p>
      </dgm:t>
    </dgm:pt>
    <dgm:pt modelId="{5E77AC00-0B9A-4306-A0E6-8DAEA6FDB0AC}" type="parTrans" cxnId="{F59CED01-4183-43DF-82D8-110C266D30A2}">
      <dgm:prSet/>
      <dgm:spPr/>
      <dgm:t>
        <a:bodyPr/>
        <a:lstStyle/>
        <a:p>
          <a:endParaRPr lang="uk-UA"/>
        </a:p>
      </dgm:t>
    </dgm:pt>
    <dgm:pt modelId="{0E427A3A-4C52-4D76-BB99-9C7D853C303C}" type="sibTrans" cxnId="{F59CED01-4183-43DF-82D8-110C266D30A2}">
      <dgm:prSet/>
      <dgm:spPr/>
      <dgm:t>
        <a:bodyPr/>
        <a:lstStyle/>
        <a:p>
          <a:endParaRPr lang="uk-UA"/>
        </a:p>
      </dgm:t>
    </dgm:pt>
    <dgm:pt modelId="{0BEAA209-B95F-446C-AC9E-41200A0BA385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</a:rPr>
            <a:t>Відсутність сучасних систем очистки відходів та процесу виробництва.</a:t>
          </a:r>
          <a:endParaRPr lang="uk-UA" dirty="0">
            <a:solidFill>
              <a:srgbClr val="FFC000"/>
            </a:solidFill>
          </a:endParaRPr>
        </a:p>
      </dgm:t>
    </dgm:pt>
    <dgm:pt modelId="{18C7C9B3-46F9-481F-9C46-93957F02D3CF}" type="parTrans" cxnId="{9CE45563-B023-4E35-8E68-DB83A25F8830}">
      <dgm:prSet/>
      <dgm:spPr/>
      <dgm:t>
        <a:bodyPr/>
        <a:lstStyle/>
        <a:p>
          <a:endParaRPr lang="uk-UA"/>
        </a:p>
      </dgm:t>
    </dgm:pt>
    <dgm:pt modelId="{45E96B59-2B75-4DD1-8A90-64F2A2D81338}" type="sibTrans" cxnId="{9CE45563-B023-4E35-8E68-DB83A25F8830}">
      <dgm:prSet/>
      <dgm:spPr/>
      <dgm:t>
        <a:bodyPr/>
        <a:lstStyle/>
        <a:p>
          <a:endParaRPr lang="uk-UA"/>
        </a:p>
      </dgm:t>
    </dgm:pt>
    <dgm:pt modelId="{8832FA79-51AA-4FBC-B11F-DAFA7F744552}">
      <dgm:prSet phldrT="[Текст]"/>
      <dgm:spPr/>
      <dgm:t>
        <a:bodyPr/>
        <a:lstStyle/>
        <a:p>
          <a:r>
            <a:rPr lang="uk-UA" dirty="0" smtClean="0"/>
            <a:t>Моральний та фізичний знос основних засобів виробництва та переробки сировини.</a:t>
          </a:r>
          <a:endParaRPr lang="uk-UA" dirty="0"/>
        </a:p>
      </dgm:t>
    </dgm:pt>
    <dgm:pt modelId="{A63481A0-6C88-4A1A-BEDB-BF6BE63A344B}" type="parTrans" cxnId="{3F718B61-9B1C-4496-A84D-48C5561DA6C9}">
      <dgm:prSet/>
      <dgm:spPr/>
      <dgm:t>
        <a:bodyPr/>
        <a:lstStyle/>
        <a:p>
          <a:endParaRPr lang="uk-UA"/>
        </a:p>
      </dgm:t>
    </dgm:pt>
    <dgm:pt modelId="{54238067-992C-4E5F-ABB0-1F2D376AFC51}" type="sibTrans" cxnId="{3F718B61-9B1C-4496-A84D-48C5561DA6C9}">
      <dgm:prSet/>
      <dgm:spPr/>
      <dgm:t>
        <a:bodyPr/>
        <a:lstStyle/>
        <a:p>
          <a:endParaRPr lang="uk-UA"/>
        </a:p>
      </dgm:t>
    </dgm:pt>
    <dgm:pt modelId="{F41DCFAE-CF14-443E-8795-D01194AC1DCC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Забруднення навколишнього середовища відходами переробки сировини.</a:t>
          </a:r>
          <a:endParaRPr lang="uk-UA" dirty="0">
            <a:solidFill>
              <a:srgbClr val="FF0000"/>
            </a:solidFill>
          </a:endParaRPr>
        </a:p>
      </dgm:t>
    </dgm:pt>
    <dgm:pt modelId="{88F83974-B9E6-42BB-840A-24B970DC870D}" type="parTrans" cxnId="{08F76B28-DCD5-4C4E-AD37-02D42025FD9B}">
      <dgm:prSet/>
      <dgm:spPr/>
      <dgm:t>
        <a:bodyPr/>
        <a:lstStyle/>
        <a:p>
          <a:endParaRPr lang="uk-UA"/>
        </a:p>
      </dgm:t>
    </dgm:pt>
    <dgm:pt modelId="{E69922FC-F57D-4A65-B413-90DD1A5CFFE4}" type="sibTrans" cxnId="{08F76B28-DCD5-4C4E-AD37-02D42025FD9B}">
      <dgm:prSet/>
      <dgm:spPr/>
      <dgm:t>
        <a:bodyPr/>
        <a:lstStyle/>
        <a:p>
          <a:endParaRPr lang="uk-UA"/>
        </a:p>
      </dgm:t>
    </dgm:pt>
    <dgm:pt modelId="{BCFE2368-131C-47A6-8933-AA23D6D57029}">
      <dgm:prSet phldrT="[Текст]"/>
      <dgm:spPr/>
      <dgm:t>
        <a:bodyPr/>
        <a:lstStyle/>
        <a:p>
          <a:r>
            <a:rPr lang="uk-UA" dirty="0" smtClean="0"/>
            <a:t>Відсталість технологій виробництва та невідповідність екологічних європейських норм викидів шкідливих речовин.</a:t>
          </a:r>
          <a:endParaRPr lang="uk-UA" dirty="0"/>
        </a:p>
      </dgm:t>
    </dgm:pt>
    <dgm:pt modelId="{271A83C3-F8C8-4904-9B35-13090602B016}" type="parTrans" cxnId="{167C6111-EDED-4DF1-A255-9B6FC1D5C9EE}">
      <dgm:prSet/>
      <dgm:spPr/>
      <dgm:t>
        <a:bodyPr/>
        <a:lstStyle/>
        <a:p>
          <a:endParaRPr lang="uk-UA"/>
        </a:p>
      </dgm:t>
    </dgm:pt>
    <dgm:pt modelId="{07E74493-AC84-4FAA-8B61-381B59B74D8C}" type="sibTrans" cxnId="{167C6111-EDED-4DF1-A255-9B6FC1D5C9EE}">
      <dgm:prSet/>
      <dgm:spPr/>
      <dgm:t>
        <a:bodyPr/>
        <a:lstStyle/>
        <a:p>
          <a:endParaRPr lang="uk-UA"/>
        </a:p>
      </dgm:t>
    </dgm:pt>
    <dgm:pt modelId="{B841F31D-A083-498B-B8DA-3A00B76A7595}" type="pres">
      <dgm:prSet presAssocID="{C50A6420-9836-434E-A355-D0FD2233EC17}" presName="vert0" presStyleCnt="0">
        <dgm:presLayoutVars>
          <dgm:dir/>
          <dgm:animOne val="branch"/>
          <dgm:animLvl val="lvl"/>
        </dgm:presLayoutVars>
      </dgm:prSet>
      <dgm:spPr/>
    </dgm:pt>
    <dgm:pt modelId="{CF937669-C0A7-472A-BE42-4DBDB85A641A}" type="pres">
      <dgm:prSet presAssocID="{B0D3788E-8DB9-4DA1-8A37-03AFE8BD3DF7}" presName="thickLine" presStyleLbl="alignNode1" presStyleIdx="0" presStyleCnt="6"/>
      <dgm:spPr/>
    </dgm:pt>
    <dgm:pt modelId="{18193DAC-F2E8-4217-BA4A-63D3BC0441AA}" type="pres">
      <dgm:prSet presAssocID="{B0D3788E-8DB9-4DA1-8A37-03AFE8BD3DF7}" presName="horz1" presStyleCnt="0"/>
      <dgm:spPr/>
    </dgm:pt>
    <dgm:pt modelId="{BABC2F3D-502F-4259-998E-61702DF6D4FC}" type="pres">
      <dgm:prSet presAssocID="{B0D3788E-8DB9-4DA1-8A37-03AFE8BD3DF7}" presName="tx1" presStyleLbl="revTx" presStyleIdx="0" presStyleCnt="6"/>
      <dgm:spPr/>
    </dgm:pt>
    <dgm:pt modelId="{92621CA6-0187-447D-840B-79702FA01353}" type="pres">
      <dgm:prSet presAssocID="{B0D3788E-8DB9-4DA1-8A37-03AFE8BD3DF7}" presName="vert1" presStyleCnt="0"/>
      <dgm:spPr/>
    </dgm:pt>
    <dgm:pt modelId="{CFE1A5F5-4679-4FFD-92E1-8F1C82BD6342}" type="pres">
      <dgm:prSet presAssocID="{77F733B9-001A-4C0B-8A35-D2D4D7A142D0}" presName="thickLine" presStyleLbl="alignNode1" presStyleIdx="1" presStyleCnt="6"/>
      <dgm:spPr/>
    </dgm:pt>
    <dgm:pt modelId="{5E549291-8566-4790-AEBF-A1A9145E6401}" type="pres">
      <dgm:prSet presAssocID="{77F733B9-001A-4C0B-8A35-D2D4D7A142D0}" presName="horz1" presStyleCnt="0"/>
      <dgm:spPr/>
    </dgm:pt>
    <dgm:pt modelId="{08413C13-58DC-4482-B91E-5B9278CC4959}" type="pres">
      <dgm:prSet presAssocID="{77F733B9-001A-4C0B-8A35-D2D4D7A142D0}" presName="tx1" presStyleLbl="revTx" presStyleIdx="1" presStyleCnt="6"/>
      <dgm:spPr/>
    </dgm:pt>
    <dgm:pt modelId="{7922555D-30EA-4BC3-B246-18618D4FFC97}" type="pres">
      <dgm:prSet presAssocID="{77F733B9-001A-4C0B-8A35-D2D4D7A142D0}" presName="vert1" presStyleCnt="0"/>
      <dgm:spPr/>
    </dgm:pt>
    <dgm:pt modelId="{E6E4CC34-B4BB-453E-A338-1A583E51DDAC}" type="pres">
      <dgm:prSet presAssocID="{0BEAA209-B95F-446C-AC9E-41200A0BA385}" presName="thickLine" presStyleLbl="alignNode1" presStyleIdx="2" presStyleCnt="6"/>
      <dgm:spPr/>
    </dgm:pt>
    <dgm:pt modelId="{6F6FE606-F7F4-4E69-85CA-DECC8D1EFE40}" type="pres">
      <dgm:prSet presAssocID="{0BEAA209-B95F-446C-AC9E-41200A0BA385}" presName="horz1" presStyleCnt="0"/>
      <dgm:spPr/>
    </dgm:pt>
    <dgm:pt modelId="{8F9AD36A-43EC-42AF-ADC4-F23096E0A856}" type="pres">
      <dgm:prSet presAssocID="{0BEAA209-B95F-446C-AC9E-41200A0BA385}" presName="tx1" presStyleLbl="revTx" presStyleIdx="2" presStyleCnt="6"/>
      <dgm:spPr/>
    </dgm:pt>
    <dgm:pt modelId="{21E7F70F-F595-45DB-A197-A540B8BA1E95}" type="pres">
      <dgm:prSet presAssocID="{0BEAA209-B95F-446C-AC9E-41200A0BA385}" presName="vert1" presStyleCnt="0"/>
      <dgm:spPr/>
    </dgm:pt>
    <dgm:pt modelId="{13116B03-8FB7-48DC-A46C-281493BFBAB5}" type="pres">
      <dgm:prSet presAssocID="{8832FA79-51AA-4FBC-B11F-DAFA7F744552}" presName="thickLine" presStyleLbl="alignNode1" presStyleIdx="3" presStyleCnt="6"/>
      <dgm:spPr/>
    </dgm:pt>
    <dgm:pt modelId="{19F6DDF9-2E80-4A8C-AFB3-BF2817231920}" type="pres">
      <dgm:prSet presAssocID="{8832FA79-51AA-4FBC-B11F-DAFA7F744552}" presName="horz1" presStyleCnt="0"/>
      <dgm:spPr/>
    </dgm:pt>
    <dgm:pt modelId="{DAB72089-A602-4B4D-A32D-C3AA93F182FE}" type="pres">
      <dgm:prSet presAssocID="{8832FA79-51AA-4FBC-B11F-DAFA7F744552}" presName="tx1" presStyleLbl="revTx" presStyleIdx="3" presStyleCnt="6"/>
      <dgm:spPr/>
    </dgm:pt>
    <dgm:pt modelId="{3AFCFA6C-AE8B-4184-A339-295C0AE6644F}" type="pres">
      <dgm:prSet presAssocID="{8832FA79-51AA-4FBC-B11F-DAFA7F744552}" presName="vert1" presStyleCnt="0"/>
      <dgm:spPr/>
    </dgm:pt>
    <dgm:pt modelId="{36FD9830-B1F5-4EB8-903F-33B4B84B679A}" type="pres">
      <dgm:prSet presAssocID="{F41DCFAE-CF14-443E-8795-D01194AC1DCC}" presName="thickLine" presStyleLbl="alignNode1" presStyleIdx="4" presStyleCnt="6"/>
      <dgm:spPr/>
    </dgm:pt>
    <dgm:pt modelId="{445C40EA-94B8-4451-8ED7-1B2BDF3247ED}" type="pres">
      <dgm:prSet presAssocID="{F41DCFAE-CF14-443E-8795-D01194AC1DCC}" presName="horz1" presStyleCnt="0"/>
      <dgm:spPr/>
    </dgm:pt>
    <dgm:pt modelId="{5D031823-30C9-4D31-92F1-1FC1ADBF1E05}" type="pres">
      <dgm:prSet presAssocID="{F41DCFAE-CF14-443E-8795-D01194AC1DCC}" presName="tx1" presStyleLbl="revTx" presStyleIdx="4" presStyleCnt="6"/>
      <dgm:spPr/>
    </dgm:pt>
    <dgm:pt modelId="{3B28488C-4836-4355-92E1-3ABC837750CD}" type="pres">
      <dgm:prSet presAssocID="{F41DCFAE-CF14-443E-8795-D01194AC1DCC}" presName="vert1" presStyleCnt="0"/>
      <dgm:spPr/>
    </dgm:pt>
    <dgm:pt modelId="{A04967E4-8522-43B3-A7B4-C0924B81B143}" type="pres">
      <dgm:prSet presAssocID="{BCFE2368-131C-47A6-8933-AA23D6D57029}" presName="thickLine" presStyleLbl="alignNode1" presStyleIdx="5" presStyleCnt="6"/>
      <dgm:spPr/>
    </dgm:pt>
    <dgm:pt modelId="{86476ECC-0C3A-40C2-9E7D-52B066D532AD}" type="pres">
      <dgm:prSet presAssocID="{BCFE2368-131C-47A6-8933-AA23D6D57029}" presName="horz1" presStyleCnt="0"/>
      <dgm:spPr/>
    </dgm:pt>
    <dgm:pt modelId="{93842A3F-0CDA-46E8-B712-0AED561D5E59}" type="pres">
      <dgm:prSet presAssocID="{BCFE2368-131C-47A6-8933-AA23D6D57029}" presName="tx1" presStyleLbl="revTx" presStyleIdx="5" presStyleCnt="6"/>
      <dgm:spPr/>
    </dgm:pt>
    <dgm:pt modelId="{947FD93E-3894-4746-B433-80E82E9C3232}" type="pres">
      <dgm:prSet presAssocID="{BCFE2368-131C-47A6-8933-AA23D6D57029}" presName="vert1" presStyleCnt="0"/>
      <dgm:spPr/>
    </dgm:pt>
  </dgm:ptLst>
  <dgm:cxnLst>
    <dgm:cxn modelId="{08F76B28-DCD5-4C4E-AD37-02D42025FD9B}" srcId="{C50A6420-9836-434E-A355-D0FD2233EC17}" destId="{F41DCFAE-CF14-443E-8795-D01194AC1DCC}" srcOrd="4" destOrd="0" parTransId="{88F83974-B9E6-42BB-840A-24B970DC870D}" sibTransId="{E69922FC-F57D-4A65-B413-90DD1A5CFFE4}"/>
    <dgm:cxn modelId="{D5140822-C438-4ED2-A8F5-4F5ADCA84630}" type="presOf" srcId="{C50A6420-9836-434E-A355-D0FD2233EC17}" destId="{B841F31D-A083-498B-B8DA-3A00B76A7595}" srcOrd="0" destOrd="0" presId="urn:microsoft.com/office/officeart/2008/layout/LinedList"/>
    <dgm:cxn modelId="{9CE45563-B023-4E35-8E68-DB83A25F8830}" srcId="{C50A6420-9836-434E-A355-D0FD2233EC17}" destId="{0BEAA209-B95F-446C-AC9E-41200A0BA385}" srcOrd="2" destOrd="0" parTransId="{18C7C9B3-46F9-481F-9C46-93957F02D3CF}" sibTransId="{45E96B59-2B75-4DD1-8A90-64F2A2D81338}"/>
    <dgm:cxn modelId="{F59CED01-4183-43DF-82D8-110C266D30A2}" srcId="{C50A6420-9836-434E-A355-D0FD2233EC17}" destId="{77F733B9-001A-4C0B-8A35-D2D4D7A142D0}" srcOrd="1" destOrd="0" parTransId="{5E77AC00-0B9A-4306-A0E6-8DAEA6FDB0AC}" sibTransId="{0E427A3A-4C52-4D76-BB99-9C7D853C303C}"/>
    <dgm:cxn modelId="{3F718B61-9B1C-4496-A84D-48C5561DA6C9}" srcId="{C50A6420-9836-434E-A355-D0FD2233EC17}" destId="{8832FA79-51AA-4FBC-B11F-DAFA7F744552}" srcOrd="3" destOrd="0" parTransId="{A63481A0-6C88-4A1A-BEDB-BF6BE63A344B}" sibTransId="{54238067-992C-4E5F-ABB0-1F2D376AFC51}"/>
    <dgm:cxn modelId="{7DECCA7E-213B-4AF9-B23D-BDC813A6D4AD}" srcId="{C50A6420-9836-434E-A355-D0FD2233EC17}" destId="{B0D3788E-8DB9-4DA1-8A37-03AFE8BD3DF7}" srcOrd="0" destOrd="0" parTransId="{B14BD1AF-B006-4B83-8117-1132B37E3878}" sibTransId="{97973E1F-C561-4BC6-9136-58CD2C94673B}"/>
    <dgm:cxn modelId="{E5254D95-B836-426F-B575-080A81B90CFE}" type="presOf" srcId="{F41DCFAE-CF14-443E-8795-D01194AC1DCC}" destId="{5D031823-30C9-4D31-92F1-1FC1ADBF1E05}" srcOrd="0" destOrd="0" presId="urn:microsoft.com/office/officeart/2008/layout/LinedList"/>
    <dgm:cxn modelId="{7E8843DA-5D45-4B04-87AC-50B2ED56D8F9}" type="presOf" srcId="{B0D3788E-8DB9-4DA1-8A37-03AFE8BD3DF7}" destId="{BABC2F3D-502F-4259-998E-61702DF6D4FC}" srcOrd="0" destOrd="0" presId="urn:microsoft.com/office/officeart/2008/layout/LinedList"/>
    <dgm:cxn modelId="{94FB63EA-457D-45D3-BDD1-1E6FA5B323CE}" type="presOf" srcId="{BCFE2368-131C-47A6-8933-AA23D6D57029}" destId="{93842A3F-0CDA-46E8-B712-0AED561D5E59}" srcOrd="0" destOrd="0" presId="urn:microsoft.com/office/officeart/2008/layout/LinedList"/>
    <dgm:cxn modelId="{7242DE85-9108-40D9-81C9-67838FD36937}" type="presOf" srcId="{0BEAA209-B95F-446C-AC9E-41200A0BA385}" destId="{8F9AD36A-43EC-42AF-ADC4-F23096E0A856}" srcOrd="0" destOrd="0" presId="urn:microsoft.com/office/officeart/2008/layout/LinedList"/>
    <dgm:cxn modelId="{0DE6C868-8DED-412C-B458-2D0B1E317C2E}" type="presOf" srcId="{8832FA79-51AA-4FBC-B11F-DAFA7F744552}" destId="{DAB72089-A602-4B4D-A32D-C3AA93F182FE}" srcOrd="0" destOrd="0" presId="urn:microsoft.com/office/officeart/2008/layout/LinedList"/>
    <dgm:cxn modelId="{167C6111-EDED-4DF1-A255-9B6FC1D5C9EE}" srcId="{C50A6420-9836-434E-A355-D0FD2233EC17}" destId="{BCFE2368-131C-47A6-8933-AA23D6D57029}" srcOrd="5" destOrd="0" parTransId="{271A83C3-F8C8-4904-9B35-13090602B016}" sibTransId="{07E74493-AC84-4FAA-8B61-381B59B74D8C}"/>
    <dgm:cxn modelId="{BC5BF932-5B03-4B84-AE6F-7EEB575C4A0B}" type="presOf" srcId="{77F733B9-001A-4C0B-8A35-D2D4D7A142D0}" destId="{08413C13-58DC-4482-B91E-5B9278CC4959}" srcOrd="0" destOrd="0" presId="urn:microsoft.com/office/officeart/2008/layout/LinedList"/>
    <dgm:cxn modelId="{C4405366-8A31-4818-82DD-257CCBA9A756}" type="presParOf" srcId="{B841F31D-A083-498B-B8DA-3A00B76A7595}" destId="{CF937669-C0A7-472A-BE42-4DBDB85A641A}" srcOrd="0" destOrd="0" presId="urn:microsoft.com/office/officeart/2008/layout/LinedList"/>
    <dgm:cxn modelId="{F9BDECA1-6DDC-424F-83B3-4C12220453ED}" type="presParOf" srcId="{B841F31D-A083-498B-B8DA-3A00B76A7595}" destId="{18193DAC-F2E8-4217-BA4A-63D3BC0441AA}" srcOrd="1" destOrd="0" presId="urn:microsoft.com/office/officeart/2008/layout/LinedList"/>
    <dgm:cxn modelId="{624BCC52-5DE2-42AC-A977-7685FB6895C9}" type="presParOf" srcId="{18193DAC-F2E8-4217-BA4A-63D3BC0441AA}" destId="{BABC2F3D-502F-4259-998E-61702DF6D4FC}" srcOrd="0" destOrd="0" presId="urn:microsoft.com/office/officeart/2008/layout/LinedList"/>
    <dgm:cxn modelId="{2AB734E5-8C44-4008-8384-F82A9B619394}" type="presParOf" srcId="{18193DAC-F2E8-4217-BA4A-63D3BC0441AA}" destId="{92621CA6-0187-447D-840B-79702FA01353}" srcOrd="1" destOrd="0" presId="urn:microsoft.com/office/officeart/2008/layout/LinedList"/>
    <dgm:cxn modelId="{F0A0B364-1E64-4294-A2F1-98F395083B07}" type="presParOf" srcId="{B841F31D-A083-498B-B8DA-3A00B76A7595}" destId="{CFE1A5F5-4679-4FFD-92E1-8F1C82BD6342}" srcOrd="2" destOrd="0" presId="urn:microsoft.com/office/officeart/2008/layout/LinedList"/>
    <dgm:cxn modelId="{A4A816A8-276D-48DA-94A0-A5077CE9383D}" type="presParOf" srcId="{B841F31D-A083-498B-B8DA-3A00B76A7595}" destId="{5E549291-8566-4790-AEBF-A1A9145E6401}" srcOrd="3" destOrd="0" presId="urn:microsoft.com/office/officeart/2008/layout/LinedList"/>
    <dgm:cxn modelId="{F06F9E32-9740-48BB-8C4F-D1774758F5A2}" type="presParOf" srcId="{5E549291-8566-4790-AEBF-A1A9145E6401}" destId="{08413C13-58DC-4482-B91E-5B9278CC4959}" srcOrd="0" destOrd="0" presId="urn:microsoft.com/office/officeart/2008/layout/LinedList"/>
    <dgm:cxn modelId="{D2F7BEEB-032E-480D-89B3-6AC3DF131E4B}" type="presParOf" srcId="{5E549291-8566-4790-AEBF-A1A9145E6401}" destId="{7922555D-30EA-4BC3-B246-18618D4FFC97}" srcOrd="1" destOrd="0" presId="urn:microsoft.com/office/officeart/2008/layout/LinedList"/>
    <dgm:cxn modelId="{593E49BC-2EF4-416D-AEFD-129D69F669E6}" type="presParOf" srcId="{B841F31D-A083-498B-B8DA-3A00B76A7595}" destId="{E6E4CC34-B4BB-453E-A338-1A583E51DDAC}" srcOrd="4" destOrd="0" presId="urn:microsoft.com/office/officeart/2008/layout/LinedList"/>
    <dgm:cxn modelId="{3D2BE0F4-8C56-4238-98D5-9C562CE5FD00}" type="presParOf" srcId="{B841F31D-A083-498B-B8DA-3A00B76A7595}" destId="{6F6FE606-F7F4-4E69-85CA-DECC8D1EFE40}" srcOrd="5" destOrd="0" presId="urn:microsoft.com/office/officeart/2008/layout/LinedList"/>
    <dgm:cxn modelId="{BF86B71B-457A-490A-A986-D5FD5F35FE72}" type="presParOf" srcId="{6F6FE606-F7F4-4E69-85CA-DECC8D1EFE40}" destId="{8F9AD36A-43EC-42AF-ADC4-F23096E0A856}" srcOrd="0" destOrd="0" presId="urn:microsoft.com/office/officeart/2008/layout/LinedList"/>
    <dgm:cxn modelId="{A377F2F3-6EBF-4A8F-A602-345B7897B906}" type="presParOf" srcId="{6F6FE606-F7F4-4E69-85CA-DECC8D1EFE40}" destId="{21E7F70F-F595-45DB-A197-A540B8BA1E95}" srcOrd="1" destOrd="0" presId="urn:microsoft.com/office/officeart/2008/layout/LinedList"/>
    <dgm:cxn modelId="{3256CEFF-2ADD-41AB-93C7-63EC366C4D8D}" type="presParOf" srcId="{B841F31D-A083-498B-B8DA-3A00B76A7595}" destId="{13116B03-8FB7-48DC-A46C-281493BFBAB5}" srcOrd="6" destOrd="0" presId="urn:microsoft.com/office/officeart/2008/layout/LinedList"/>
    <dgm:cxn modelId="{FEF2212D-79A9-4104-BD1F-6F1469C0C319}" type="presParOf" srcId="{B841F31D-A083-498B-B8DA-3A00B76A7595}" destId="{19F6DDF9-2E80-4A8C-AFB3-BF2817231920}" srcOrd="7" destOrd="0" presId="urn:microsoft.com/office/officeart/2008/layout/LinedList"/>
    <dgm:cxn modelId="{42E40ABD-36F5-4945-8FBE-99AB73E8C618}" type="presParOf" srcId="{19F6DDF9-2E80-4A8C-AFB3-BF2817231920}" destId="{DAB72089-A602-4B4D-A32D-C3AA93F182FE}" srcOrd="0" destOrd="0" presId="urn:microsoft.com/office/officeart/2008/layout/LinedList"/>
    <dgm:cxn modelId="{5C756A82-6DA1-4705-94A5-8340B030BDEF}" type="presParOf" srcId="{19F6DDF9-2E80-4A8C-AFB3-BF2817231920}" destId="{3AFCFA6C-AE8B-4184-A339-295C0AE6644F}" srcOrd="1" destOrd="0" presId="urn:microsoft.com/office/officeart/2008/layout/LinedList"/>
    <dgm:cxn modelId="{49D1156F-08C4-4FE8-9203-C9B974380E3F}" type="presParOf" srcId="{B841F31D-A083-498B-B8DA-3A00B76A7595}" destId="{36FD9830-B1F5-4EB8-903F-33B4B84B679A}" srcOrd="8" destOrd="0" presId="urn:microsoft.com/office/officeart/2008/layout/LinedList"/>
    <dgm:cxn modelId="{0C3A0921-B92E-4601-9F1F-A153EDE26503}" type="presParOf" srcId="{B841F31D-A083-498B-B8DA-3A00B76A7595}" destId="{445C40EA-94B8-4451-8ED7-1B2BDF3247ED}" srcOrd="9" destOrd="0" presId="urn:microsoft.com/office/officeart/2008/layout/LinedList"/>
    <dgm:cxn modelId="{2C4B6C85-1BA7-4F6C-9C14-1DF478022091}" type="presParOf" srcId="{445C40EA-94B8-4451-8ED7-1B2BDF3247ED}" destId="{5D031823-30C9-4D31-92F1-1FC1ADBF1E05}" srcOrd="0" destOrd="0" presId="urn:microsoft.com/office/officeart/2008/layout/LinedList"/>
    <dgm:cxn modelId="{70F49053-8FFC-4AD3-9316-2C88842B9635}" type="presParOf" srcId="{445C40EA-94B8-4451-8ED7-1B2BDF3247ED}" destId="{3B28488C-4836-4355-92E1-3ABC837750CD}" srcOrd="1" destOrd="0" presId="urn:microsoft.com/office/officeart/2008/layout/LinedList"/>
    <dgm:cxn modelId="{1929A9E9-A0E8-49A7-93AE-9391C015E683}" type="presParOf" srcId="{B841F31D-A083-498B-B8DA-3A00B76A7595}" destId="{A04967E4-8522-43B3-A7B4-C0924B81B143}" srcOrd="10" destOrd="0" presId="urn:microsoft.com/office/officeart/2008/layout/LinedList"/>
    <dgm:cxn modelId="{E7E58CB5-FA3A-47CD-9F46-945E8CAF7823}" type="presParOf" srcId="{B841F31D-A083-498B-B8DA-3A00B76A7595}" destId="{86476ECC-0C3A-40C2-9E7D-52B066D532AD}" srcOrd="11" destOrd="0" presId="urn:microsoft.com/office/officeart/2008/layout/LinedList"/>
    <dgm:cxn modelId="{1250E278-F393-49DD-90BD-F8E8CCB149AF}" type="presParOf" srcId="{86476ECC-0C3A-40C2-9E7D-52B066D532AD}" destId="{93842A3F-0CDA-46E8-B712-0AED561D5E59}" srcOrd="0" destOrd="0" presId="urn:microsoft.com/office/officeart/2008/layout/LinedList"/>
    <dgm:cxn modelId="{BDDC5259-9355-40D4-AC64-E786E154D483}" type="presParOf" srcId="{86476ECC-0C3A-40C2-9E7D-52B066D532AD}" destId="{947FD93E-3894-4746-B433-80E82E9C32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301E3-8077-47D2-A0F5-385D956BE3AA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9CFE030C-833A-46F0-8652-16AEC90CB211}">
      <dgm:prSet phldrT="[Текст]"/>
      <dgm:spPr/>
      <dgm:t>
        <a:bodyPr/>
        <a:lstStyle/>
        <a:p>
          <a:r>
            <a:rPr lang="uk-UA" dirty="0" smtClean="0"/>
            <a:t>Впровадження прогресивних нових технологій та перехід до без залишкового виробництва.</a:t>
          </a:r>
          <a:endParaRPr lang="uk-UA" dirty="0"/>
        </a:p>
      </dgm:t>
    </dgm:pt>
    <dgm:pt modelId="{9DE8AD4C-E0E9-4DE4-95F0-79EDA6344CD8}" type="parTrans" cxnId="{01BE984D-F813-4F1B-838B-567690698CF7}">
      <dgm:prSet/>
      <dgm:spPr/>
      <dgm:t>
        <a:bodyPr/>
        <a:lstStyle/>
        <a:p>
          <a:endParaRPr lang="uk-UA"/>
        </a:p>
      </dgm:t>
    </dgm:pt>
    <dgm:pt modelId="{9BD4A1FF-7B19-4091-8A19-3F830106CE87}" type="sibTrans" cxnId="{01BE984D-F813-4F1B-838B-567690698CF7}">
      <dgm:prSet/>
      <dgm:spPr/>
      <dgm:t>
        <a:bodyPr/>
        <a:lstStyle/>
        <a:p>
          <a:endParaRPr lang="uk-UA"/>
        </a:p>
      </dgm:t>
    </dgm:pt>
    <dgm:pt modelId="{C5791669-839F-4490-8D56-AFE9B4632A0B}">
      <dgm:prSet phldrT="[Текст]"/>
      <dgm:spPr/>
      <dgm:t>
        <a:bodyPr/>
        <a:lstStyle/>
        <a:p>
          <a:r>
            <a:rPr lang="uk-UA" dirty="0" smtClean="0"/>
            <a:t>Забезпечення максимального очищення стічних вод та повітря, відповідно до світових дозволених норм викидів.</a:t>
          </a:r>
          <a:endParaRPr lang="uk-UA" dirty="0"/>
        </a:p>
      </dgm:t>
    </dgm:pt>
    <dgm:pt modelId="{B994BAC1-8A42-4353-92B8-8C3A42D0CD99}" type="parTrans" cxnId="{791EEC76-1852-4F91-BD29-68A226D3713F}">
      <dgm:prSet/>
      <dgm:spPr/>
      <dgm:t>
        <a:bodyPr/>
        <a:lstStyle/>
        <a:p>
          <a:endParaRPr lang="uk-UA"/>
        </a:p>
      </dgm:t>
    </dgm:pt>
    <dgm:pt modelId="{B8E9E51C-957D-4F4E-99DF-486B49F3D584}" type="sibTrans" cxnId="{791EEC76-1852-4F91-BD29-68A226D3713F}">
      <dgm:prSet/>
      <dgm:spPr/>
      <dgm:t>
        <a:bodyPr/>
        <a:lstStyle/>
        <a:p>
          <a:endParaRPr lang="uk-UA"/>
        </a:p>
      </dgm:t>
    </dgm:pt>
    <dgm:pt modelId="{B70E2B6D-3E88-4B7A-8534-319FBAD0371E}">
      <dgm:prSet phldrT="[Текст]"/>
      <dgm:spPr/>
      <dgm:t>
        <a:bodyPr/>
        <a:lstStyle/>
        <a:p>
          <a:r>
            <a:rPr lang="uk-UA" dirty="0" smtClean="0"/>
            <a:t>Розконцентрування хімічних комплексів у районах великого скупчення населення.</a:t>
          </a:r>
          <a:endParaRPr lang="uk-UA" dirty="0"/>
        </a:p>
      </dgm:t>
    </dgm:pt>
    <dgm:pt modelId="{86C8C0A6-A057-4C06-9CD5-E122AF1C3A6E}" type="parTrans" cxnId="{3EC3E667-CC69-484B-AC7E-E5DABA9EED93}">
      <dgm:prSet/>
      <dgm:spPr/>
      <dgm:t>
        <a:bodyPr/>
        <a:lstStyle/>
        <a:p>
          <a:endParaRPr lang="uk-UA"/>
        </a:p>
      </dgm:t>
    </dgm:pt>
    <dgm:pt modelId="{BE40D09D-7F1E-496F-8132-44FD985C49B2}" type="sibTrans" cxnId="{3EC3E667-CC69-484B-AC7E-E5DABA9EED93}">
      <dgm:prSet/>
      <dgm:spPr/>
      <dgm:t>
        <a:bodyPr/>
        <a:lstStyle/>
        <a:p>
          <a:endParaRPr lang="uk-UA"/>
        </a:p>
      </dgm:t>
    </dgm:pt>
    <dgm:pt modelId="{59E04D2E-33D5-45B4-8F7E-18D79A5397EF}">
      <dgm:prSet phldrT="[Текст]"/>
      <dgm:spPr/>
      <dgm:t>
        <a:bodyPr/>
        <a:lstStyle/>
        <a:p>
          <a:r>
            <a:rPr lang="uk-UA" dirty="0" smtClean="0"/>
            <a:t>Докорінне техлогічне переоснащення підприємств, з метою як найповнішої екологізації виробництв.</a:t>
          </a:r>
          <a:endParaRPr lang="uk-UA" dirty="0"/>
        </a:p>
      </dgm:t>
    </dgm:pt>
    <dgm:pt modelId="{D7C12108-CBE2-4C4E-A9AC-BB1AADA781C4}" type="parTrans" cxnId="{C141FE4E-C32A-4B8C-B37E-13E3F9CD1C7C}">
      <dgm:prSet/>
      <dgm:spPr/>
      <dgm:t>
        <a:bodyPr/>
        <a:lstStyle/>
        <a:p>
          <a:endParaRPr lang="uk-UA"/>
        </a:p>
      </dgm:t>
    </dgm:pt>
    <dgm:pt modelId="{7F0D1BDD-FA6F-495E-885B-95B39C4EAE4E}" type="sibTrans" cxnId="{C141FE4E-C32A-4B8C-B37E-13E3F9CD1C7C}">
      <dgm:prSet/>
      <dgm:spPr/>
      <dgm:t>
        <a:bodyPr/>
        <a:lstStyle/>
        <a:p>
          <a:endParaRPr lang="uk-UA"/>
        </a:p>
      </dgm:t>
    </dgm:pt>
    <dgm:pt modelId="{38639356-34D5-4738-82A0-D43E0BFD507C}" type="pres">
      <dgm:prSet presAssocID="{CA0301E3-8077-47D2-A0F5-385D956BE3AA}" presName="Name0" presStyleCnt="0">
        <dgm:presLayoutVars>
          <dgm:dir/>
          <dgm:resizeHandles val="exact"/>
        </dgm:presLayoutVars>
      </dgm:prSet>
      <dgm:spPr/>
    </dgm:pt>
    <dgm:pt modelId="{90D4DB4A-727D-48A7-8101-2D5C8774D74B}" type="pres">
      <dgm:prSet presAssocID="{9CFE030C-833A-46F0-8652-16AEC90CB211}" presName="node" presStyleLbl="node1" presStyleIdx="0" presStyleCnt="4">
        <dgm:presLayoutVars>
          <dgm:bulletEnabled val="1"/>
        </dgm:presLayoutVars>
      </dgm:prSet>
      <dgm:spPr/>
    </dgm:pt>
    <dgm:pt modelId="{69CC1622-5CCD-41B5-8E40-34AF05286212}" type="pres">
      <dgm:prSet presAssocID="{9BD4A1FF-7B19-4091-8A19-3F830106CE87}" presName="sibTrans" presStyleCnt="0"/>
      <dgm:spPr/>
    </dgm:pt>
    <dgm:pt modelId="{98209510-AA7F-48A9-9045-7E47C9392C66}" type="pres">
      <dgm:prSet presAssocID="{C5791669-839F-4490-8D56-AFE9B4632A0B}" presName="node" presStyleLbl="node1" presStyleIdx="1" presStyleCnt="4">
        <dgm:presLayoutVars>
          <dgm:bulletEnabled val="1"/>
        </dgm:presLayoutVars>
      </dgm:prSet>
      <dgm:spPr/>
    </dgm:pt>
    <dgm:pt modelId="{B4440051-EE83-4D8B-985B-CACFB07AC83B}" type="pres">
      <dgm:prSet presAssocID="{B8E9E51C-957D-4F4E-99DF-486B49F3D584}" presName="sibTrans" presStyleCnt="0"/>
      <dgm:spPr/>
    </dgm:pt>
    <dgm:pt modelId="{C6F8A67F-C110-4283-8628-8B826943B993}" type="pres">
      <dgm:prSet presAssocID="{B70E2B6D-3E88-4B7A-8534-319FBAD0371E}" presName="node" presStyleLbl="node1" presStyleIdx="2" presStyleCnt="4">
        <dgm:presLayoutVars>
          <dgm:bulletEnabled val="1"/>
        </dgm:presLayoutVars>
      </dgm:prSet>
      <dgm:spPr/>
    </dgm:pt>
    <dgm:pt modelId="{88CFB839-1C01-4273-999A-C6FABE6E65D5}" type="pres">
      <dgm:prSet presAssocID="{BE40D09D-7F1E-496F-8132-44FD985C49B2}" presName="sibTrans" presStyleCnt="0"/>
      <dgm:spPr/>
    </dgm:pt>
    <dgm:pt modelId="{17B24E2D-59E5-4F56-BBEB-A59769464A8C}" type="pres">
      <dgm:prSet presAssocID="{59E04D2E-33D5-45B4-8F7E-18D79A5397EF}" presName="node" presStyleLbl="node1" presStyleIdx="3" presStyleCnt="4">
        <dgm:presLayoutVars>
          <dgm:bulletEnabled val="1"/>
        </dgm:presLayoutVars>
      </dgm:prSet>
      <dgm:spPr/>
    </dgm:pt>
  </dgm:ptLst>
  <dgm:cxnLst>
    <dgm:cxn modelId="{8A595A62-9FD4-487D-8D09-2A8EEBF82C9F}" type="presOf" srcId="{C5791669-839F-4490-8D56-AFE9B4632A0B}" destId="{98209510-AA7F-48A9-9045-7E47C9392C66}" srcOrd="0" destOrd="0" presId="urn:microsoft.com/office/officeart/2005/8/layout/hList6"/>
    <dgm:cxn modelId="{6D18D5F2-DD3B-456C-BECA-7DC683D3DED3}" type="presOf" srcId="{CA0301E3-8077-47D2-A0F5-385D956BE3AA}" destId="{38639356-34D5-4738-82A0-D43E0BFD507C}" srcOrd="0" destOrd="0" presId="urn:microsoft.com/office/officeart/2005/8/layout/hList6"/>
    <dgm:cxn modelId="{01BE984D-F813-4F1B-838B-567690698CF7}" srcId="{CA0301E3-8077-47D2-A0F5-385D956BE3AA}" destId="{9CFE030C-833A-46F0-8652-16AEC90CB211}" srcOrd="0" destOrd="0" parTransId="{9DE8AD4C-E0E9-4DE4-95F0-79EDA6344CD8}" sibTransId="{9BD4A1FF-7B19-4091-8A19-3F830106CE87}"/>
    <dgm:cxn modelId="{8815DCE4-A1CD-4235-8D2B-3CDBB04E3E73}" type="presOf" srcId="{59E04D2E-33D5-45B4-8F7E-18D79A5397EF}" destId="{17B24E2D-59E5-4F56-BBEB-A59769464A8C}" srcOrd="0" destOrd="0" presId="urn:microsoft.com/office/officeart/2005/8/layout/hList6"/>
    <dgm:cxn modelId="{E9198B61-BB3E-49C0-B0FF-3198400AA267}" type="presOf" srcId="{B70E2B6D-3E88-4B7A-8534-319FBAD0371E}" destId="{C6F8A67F-C110-4283-8628-8B826943B993}" srcOrd="0" destOrd="0" presId="urn:microsoft.com/office/officeart/2005/8/layout/hList6"/>
    <dgm:cxn modelId="{E213FC03-AD21-44C5-94C1-C146C4EFC880}" type="presOf" srcId="{9CFE030C-833A-46F0-8652-16AEC90CB211}" destId="{90D4DB4A-727D-48A7-8101-2D5C8774D74B}" srcOrd="0" destOrd="0" presId="urn:microsoft.com/office/officeart/2005/8/layout/hList6"/>
    <dgm:cxn modelId="{C141FE4E-C32A-4B8C-B37E-13E3F9CD1C7C}" srcId="{CA0301E3-8077-47D2-A0F5-385D956BE3AA}" destId="{59E04D2E-33D5-45B4-8F7E-18D79A5397EF}" srcOrd="3" destOrd="0" parTransId="{D7C12108-CBE2-4C4E-A9AC-BB1AADA781C4}" sibTransId="{7F0D1BDD-FA6F-495E-885B-95B39C4EAE4E}"/>
    <dgm:cxn modelId="{791EEC76-1852-4F91-BD29-68A226D3713F}" srcId="{CA0301E3-8077-47D2-A0F5-385D956BE3AA}" destId="{C5791669-839F-4490-8D56-AFE9B4632A0B}" srcOrd="1" destOrd="0" parTransId="{B994BAC1-8A42-4353-92B8-8C3A42D0CD99}" sibTransId="{B8E9E51C-957D-4F4E-99DF-486B49F3D584}"/>
    <dgm:cxn modelId="{3EC3E667-CC69-484B-AC7E-E5DABA9EED93}" srcId="{CA0301E3-8077-47D2-A0F5-385D956BE3AA}" destId="{B70E2B6D-3E88-4B7A-8534-319FBAD0371E}" srcOrd="2" destOrd="0" parTransId="{86C8C0A6-A057-4C06-9CD5-E122AF1C3A6E}" sibTransId="{BE40D09D-7F1E-496F-8132-44FD985C49B2}"/>
    <dgm:cxn modelId="{CF8B9ED0-7DAA-464A-8488-A3B0863EE7A1}" type="presParOf" srcId="{38639356-34D5-4738-82A0-D43E0BFD507C}" destId="{90D4DB4A-727D-48A7-8101-2D5C8774D74B}" srcOrd="0" destOrd="0" presId="urn:microsoft.com/office/officeart/2005/8/layout/hList6"/>
    <dgm:cxn modelId="{CAE924FB-4B48-465F-98FF-A434FEE98B19}" type="presParOf" srcId="{38639356-34D5-4738-82A0-D43E0BFD507C}" destId="{69CC1622-5CCD-41B5-8E40-34AF05286212}" srcOrd="1" destOrd="0" presId="urn:microsoft.com/office/officeart/2005/8/layout/hList6"/>
    <dgm:cxn modelId="{76366FEA-8EAA-43D2-A725-2E3F5DDD4CC0}" type="presParOf" srcId="{38639356-34D5-4738-82A0-D43E0BFD507C}" destId="{98209510-AA7F-48A9-9045-7E47C9392C66}" srcOrd="2" destOrd="0" presId="urn:microsoft.com/office/officeart/2005/8/layout/hList6"/>
    <dgm:cxn modelId="{3CA953A7-2195-4053-8478-7AF322645F93}" type="presParOf" srcId="{38639356-34D5-4738-82A0-D43E0BFD507C}" destId="{B4440051-EE83-4D8B-985B-CACFB07AC83B}" srcOrd="3" destOrd="0" presId="urn:microsoft.com/office/officeart/2005/8/layout/hList6"/>
    <dgm:cxn modelId="{D7CCD869-07CC-4E25-AEDA-81FB30D14B4C}" type="presParOf" srcId="{38639356-34D5-4738-82A0-D43E0BFD507C}" destId="{C6F8A67F-C110-4283-8628-8B826943B993}" srcOrd="4" destOrd="0" presId="urn:microsoft.com/office/officeart/2005/8/layout/hList6"/>
    <dgm:cxn modelId="{FD7A4C4F-1047-48DC-AD8F-856DFD2EFE90}" type="presParOf" srcId="{38639356-34D5-4738-82A0-D43E0BFD507C}" destId="{88CFB839-1C01-4273-999A-C6FABE6E65D5}" srcOrd="5" destOrd="0" presId="urn:microsoft.com/office/officeart/2005/8/layout/hList6"/>
    <dgm:cxn modelId="{CE9B9381-3ADC-4809-89BE-7E551251B97F}" type="presParOf" srcId="{38639356-34D5-4738-82A0-D43E0BFD507C}" destId="{17B24E2D-59E5-4F56-BBEB-A59769464A8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84014-8EE4-4067-89DE-519887EEE3ED}">
      <dsp:nvSpPr>
        <dsp:cNvPr id="0" name=""/>
        <dsp:cNvSpPr/>
      </dsp:nvSpPr>
      <dsp:spPr>
        <a:xfrm>
          <a:off x="5695650" y="1277617"/>
          <a:ext cx="3746054" cy="5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18"/>
              </a:lnTo>
              <a:lnTo>
                <a:pt x="3746054" y="347118"/>
              </a:lnTo>
              <a:lnTo>
                <a:pt x="3746054" y="50936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6C79A-48F8-4FFB-9896-23175AA529BE}">
      <dsp:nvSpPr>
        <dsp:cNvPr id="0" name=""/>
        <dsp:cNvSpPr/>
      </dsp:nvSpPr>
      <dsp:spPr>
        <a:xfrm>
          <a:off x="7301102" y="2899123"/>
          <a:ext cx="2140602" cy="5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18"/>
              </a:lnTo>
              <a:lnTo>
                <a:pt x="2140602" y="347118"/>
              </a:lnTo>
              <a:lnTo>
                <a:pt x="2140602" y="5093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E02C4-6EA8-4FF7-BA14-A574A0B88FCE}">
      <dsp:nvSpPr>
        <dsp:cNvPr id="0" name=""/>
        <dsp:cNvSpPr/>
      </dsp:nvSpPr>
      <dsp:spPr>
        <a:xfrm>
          <a:off x="7255382" y="2899123"/>
          <a:ext cx="91440" cy="509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3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B6D07-5E02-4D30-8642-4A698E6A3A20}">
      <dsp:nvSpPr>
        <dsp:cNvPr id="0" name=""/>
        <dsp:cNvSpPr/>
      </dsp:nvSpPr>
      <dsp:spPr>
        <a:xfrm>
          <a:off x="5160499" y="2899123"/>
          <a:ext cx="2140602" cy="509366"/>
        </a:xfrm>
        <a:custGeom>
          <a:avLst/>
          <a:gdLst/>
          <a:ahLst/>
          <a:cxnLst/>
          <a:rect l="0" t="0" r="0" b="0"/>
          <a:pathLst>
            <a:path>
              <a:moveTo>
                <a:pt x="2140602" y="0"/>
              </a:moveTo>
              <a:lnTo>
                <a:pt x="2140602" y="347118"/>
              </a:lnTo>
              <a:lnTo>
                <a:pt x="0" y="347118"/>
              </a:lnTo>
              <a:lnTo>
                <a:pt x="0" y="5093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B9DF3-8991-4EC0-ACE1-C8F3488C8ED8}">
      <dsp:nvSpPr>
        <dsp:cNvPr id="0" name=""/>
        <dsp:cNvSpPr/>
      </dsp:nvSpPr>
      <dsp:spPr>
        <a:xfrm>
          <a:off x="5695650" y="1277617"/>
          <a:ext cx="1605451" cy="5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18"/>
              </a:lnTo>
              <a:lnTo>
                <a:pt x="1605451" y="347118"/>
              </a:lnTo>
              <a:lnTo>
                <a:pt x="1605451" y="50936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F7BD-9DAB-48CD-B919-F7E902AAA068}">
      <dsp:nvSpPr>
        <dsp:cNvPr id="0" name=""/>
        <dsp:cNvSpPr/>
      </dsp:nvSpPr>
      <dsp:spPr>
        <a:xfrm>
          <a:off x="1949596" y="2899123"/>
          <a:ext cx="1070301" cy="5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18"/>
              </a:lnTo>
              <a:lnTo>
                <a:pt x="1070301" y="347118"/>
              </a:lnTo>
              <a:lnTo>
                <a:pt x="1070301" y="5093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5D247-B5C3-4BE5-8C7C-F08806700FE7}">
      <dsp:nvSpPr>
        <dsp:cNvPr id="0" name=""/>
        <dsp:cNvSpPr/>
      </dsp:nvSpPr>
      <dsp:spPr>
        <a:xfrm>
          <a:off x="879295" y="2899123"/>
          <a:ext cx="1070301" cy="509366"/>
        </a:xfrm>
        <a:custGeom>
          <a:avLst/>
          <a:gdLst/>
          <a:ahLst/>
          <a:cxnLst/>
          <a:rect l="0" t="0" r="0" b="0"/>
          <a:pathLst>
            <a:path>
              <a:moveTo>
                <a:pt x="1070301" y="0"/>
              </a:moveTo>
              <a:lnTo>
                <a:pt x="1070301" y="347118"/>
              </a:lnTo>
              <a:lnTo>
                <a:pt x="0" y="347118"/>
              </a:lnTo>
              <a:lnTo>
                <a:pt x="0" y="5093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48053-C3DC-42F2-A48D-BCBEA3DD4903}">
      <dsp:nvSpPr>
        <dsp:cNvPr id="0" name=""/>
        <dsp:cNvSpPr/>
      </dsp:nvSpPr>
      <dsp:spPr>
        <a:xfrm>
          <a:off x="1949596" y="1277617"/>
          <a:ext cx="3746054" cy="509366"/>
        </a:xfrm>
        <a:custGeom>
          <a:avLst/>
          <a:gdLst/>
          <a:ahLst/>
          <a:cxnLst/>
          <a:rect l="0" t="0" r="0" b="0"/>
          <a:pathLst>
            <a:path>
              <a:moveTo>
                <a:pt x="3746054" y="0"/>
              </a:moveTo>
              <a:lnTo>
                <a:pt x="3746054" y="347118"/>
              </a:lnTo>
              <a:lnTo>
                <a:pt x="0" y="347118"/>
              </a:lnTo>
              <a:lnTo>
                <a:pt x="0" y="50936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B8683-6A60-495C-84FC-15694F64D252}">
      <dsp:nvSpPr>
        <dsp:cNvPr id="0" name=""/>
        <dsp:cNvSpPr/>
      </dsp:nvSpPr>
      <dsp:spPr>
        <a:xfrm>
          <a:off x="4819949" y="16547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EB428-D02A-4234-A67C-0224A521EAC8}">
      <dsp:nvSpPr>
        <dsp:cNvPr id="0" name=""/>
        <dsp:cNvSpPr/>
      </dsp:nvSpPr>
      <dsp:spPr>
        <a:xfrm>
          <a:off x="5014549" y="350347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Хіміко-індустріальний комплекс</a:t>
          </a:r>
          <a:endParaRPr lang="uk-UA" sz="1600" kern="1200" dirty="0"/>
        </a:p>
      </dsp:txBody>
      <dsp:txXfrm>
        <a:off x="5047122" y="382920"/>
        <a:ext cx="1686255" cy="1046994"/>
      </dsp:txXfrm>
    </dsp:sp>
    <dsp:sp modelId="{1863DD45-AD97-414D-9D64-61264B3EA316}">
      <dsp:nvSpPr>
        <dsp:cNvPr id="0" name=""/>
        <dsp:cNvSpPr/>
      </dsp:nvSpPr>
      <dsp:spPr>
        <a:xfrm>
          <a:off x="1073895" y="1786983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E28CF-F91F-470B-AB90-75DB21A2C8BC}">
      <dsp:nvSpPr>
        <dsp:cNvPr id="0" name=""/>
        <dsp:cNvSpPr/>
      </dsp:nvSpPr>
      <dsp:spPr>
        <a:xfrm>
          <a:off x="1268495" y="197185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Основна хімія</a:t>
          </a:r>
          <a:endParaRPr lang="uk-UA" sz="1600" kern="1200" dirty="0"/>
        </a:p>
      </dsp:txBody>
      <dsp:txXfrm>
        <a:off x="1301068" y="2004426"/>
        <a:ext cx="1686255" cy="1046994"/>
      </dsp:txXfrm>
    </dsp:sp>
    <dsp:sp modelId="{DED3564E-8AB1-4D9E-96EC-B6210564819F}">
      <dsp:nvSpPr>
        <dsp:cNvPr id="0" name=""/>
        <dsp:cNvSpPr/>
      </dsp:nvSpPr>
      <dsp:spPr>
        <a:xfrm>
          <a:off x="3594" y="3408489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EF1A4-D6A5-4CE7-8C79-494675C39D2A}">
      <dsp:nvSpPr>
        <dsp:cNvPr id="0" name=""/>
        <dsp:cNvSpPr/>
      </dsp:nvSpPr>
      <dsp:spPr>
        <a:xfrm>
          <a:off x="198194" y="3593359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Гірничо-хімічна промисловість</a:t>
          </a:r>
          <a:endParaRPr lang="uk-UA" sz="1600" kern="1200" dirty="0"/>
        </a:p>
      </dsp:txBody>
      <dsp:txXfrm>
        <a:off x="230767" y="3625932"/>
        <a:ext cx="1686255" cy="1046994"/>
      </dsp:txXfrm>
    </dsp:sp>
    <dsp:sp modelId="{2BF77EE9-27D5-456D-8F1D-D7847F02F06E}">
      <dsp:nvSpPr>
        <dsp:cNvPr id="0" name=""/>
        <dsp:cNvSpPr/>
      </dsp:nvSpPr>
      <dsp:spPr>
        <a:xfrm>
          <a:off x="2144196" y="3408489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DF278-8F04-473E-95D0-82CB7D423E1A}">
      <dsp:nvSpPr>
        <dsp:cNvPr id="0" name=""/>
        <dsp:cNvSpPr/>
      </dsp:nvSpPr>
      <dsp:spPr>
        <a:xfrm>
          <a:off x="2338796" y="3593359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Виробництво основної хімії</a:t>
          </a:r>
          <a:endParaRPr lang="uk-UA" sz="1600" kern="1200" dirty="0"/>
        </a:p>
      </dsp:txBody>
      <dsp:txXfrm>
        <a:off x="2371369" y="3625932"/>
        <a:ext cx="1686255" cy="1046994"/>
      </dsp:txXfrm>
    </dsp:sp>
    <dsp:sp modelId="{CE70A4E1-F1E3-4CC1-801D-010B2D9B4478}">
      <dsp:nvSpPr>
        <dsp:cNvPr id="0" name=""/>
        <dsp:cNvSpPr/>
      </dsp:nvSpPr>
      <dsp:spPr>
        <a:xfrm>
          <a:off x="6425401" y="1786983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CB2B4-5D77-45A9-AF6D-B5A6D44FD8B6}">
      <dsp:nvSpPr>
        <dsp:cNvPr id="0" name=""/>
        <dsp:cNvSpPr/>
      </dsp:nvSpPr>
      <dsp:spPr>
        <a:xfrm>
          <a:off x="6620001" y="197185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Промисловість органічного синтезу</a:t>
          </a:r>
          <a:endParaRPr lang="uk-UA" sz="1600" kern="1200" dirty="0"/>
        </a:p>
      </dsp:txBody>
      <dsp:txXfrm>
        <a:off x="6652574" y="2004426"/>
        <a:ext cx="1686255" cy="1046994"/>
      </dsp:txXfrm>
    </dsp:sp>
    <dsp:sp modelId="{10BFCC9E-1F13-4C28-B2E2-8D969A770D0F}">
      <dsp:nvSpPr>
        <dsp:cNvPr id="0" name=""/>
        <dsp:cNvSpPr/>
      </dsp:nvSpPr>
      <dsp:spPr>
        <a:xfrm>
          <a:off x="4284798" y="3408489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E4E67-6C0F-473E-81C0-4035022F3C73}">
      <dsp:nvSpPr>
        <dsp:cNvPr id="0" name=""/>
        <dsp:cNvSpPr/>
      </dsp:nvSpPr>
      <dsp:spPr>
        <a:xfrm>
          <a:off x="4479399" y="3593359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Хімія органічного синтезу</a:t>
          </a:r>
          <a:endParaRPr lang="uk-UA" sz="1600" kern="1200" dirty="0"/>
        </a:p>
      </dsp:txBody>
      <dsp:txXfrm>
        <a:off x="4511972" y="3625932"/>
        <a:ext cx="1686255" cy="1046994"/>
      </dsp:txXfrm>
    </dsp:sp>
    <dsp:sp modelId="{7D3C5BDD-3E33-43A8-B953-777B523AC4E8}">
      <dsp:nvSpPr>
        <dsp:cNvPr id="0" name=""/>
        <dsp:cNvSpPr/>
      </dsp:nvSpPr>
      <dsp:spPr>
        <a:xfrm>
          <a:off x="6425401" y="3408489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6C435-F130-4922-8E03-0BA3C5E0F21E}">
      <dsp:nvSpPr>
        <dsp:cNvPr id="0" name=""/>
        <dsp:cNvSpPr/>
      </dsp:nvSpPr>
      <dsp:spPr>
        <a:xfrm>
          <a:off x="6620001" y="3593359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Виробництво полімерів</a:t>
          </a:r>
          <a:endParaRPr lang="uk-UA" sz="1600" kern="1200" dirty="0"/>
        </a:p>
      </dsp:txBody>
      <dsp:txXfrm>
        <a:off x="6652574" y="3625932"/>
        <a:ext cx="1686255" cy="1046994"/>
      </dsp:txXfrm>
    </dsp:sp>
    <dsp:sp modelId="{13562B71-8882-4118-A641-C57E33EBAF44}">
      <dsp:nvSpPr>
        <dsp:cNvPr id="0" name=""/>
        <dsp:cNvSpPr/>
      </dsp:nvSpPr>
      <dsp:spPr>
        <a:xfrm>
          <a:off x="8566003" y="3408489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5B6CF-6A36-4489-A22E-9841763E802C}">
      <dsp:nvSpPr>
        <dsp:cNvPr id="0" name=""/>
        <dsp:cNvSpPr/>
      </dsp:nvSpPr>
      <dsp:spPr>
        <a:xfrm>
          <a:off x="8760603" y="3593359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Переробка полімерів</a:t>
          </a:r>
          <a:endParaRPr lang="uk-UA" sz="1600" kern="1200" dirty="0"/>
        </a:p>
      </dsp:txBody>
      <dsp:txXfrm>
        <a:off x="8793176" y="3625932"/>
        <a:ext cx="1686255" cy="1046994"/>
      </dsp:txXfrm>
    </dsp:sp>
    <dsp:sp modelId="{1F868794-B4AE-4618-80C6-F37DCAA06DF0}">
      <dsp:nvSpPr>
        <dsp:cNvPr id="0" name=""/>
        <dsp:cNvSpPr/>
      </dsp:nvSpPr>
      <dsp:spPr>
        <a:xfrm>
          <a:off x="8566003" y="1786983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7AA52-9BAF-4873-8D9F-624FE6E942F5}">
      <dsp:nvSpPr>
        <dsp:cNvPr id="0" name=""/>
        <dsp:cNvSpPr/>
      </dsp:nvSpPr>
      <dsp:spPr>
        <a:xfrm>
          <a:off x="8760603" y="197185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Інші галузі хімії</a:t>
          </a:r>
          <a:endParaRPr lang="uk-UA" sz="1600" kern="1200" dirty="0"/>
        </a:p>
      </dsp:txBody>
      <dsp:txXfrm>
        <a:off x="8793176" y="2004426"/>
        <a:ext cx="1686255" cy="1046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37669-C0A7-472A-BE42-4DBDB85A641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C2F3D-502F-4259-998E-61702DF6D4FC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B0F0"/>
              </a:solidFill>
            </a:rPr>
            <a:t>Висока концентрація хімічної промисловості у великих та середніх містах та певних районів країни.</a:t>
          </a:r>
          <a:endParaRPr lang="uk-UA" sz="2000" kern="1200" dirty="0">
            <a:solidFill>
              <a:srgbClr val="00B0F0"/>
            </a:solidFill>
          </a:endParaRPr>
        </a:p>
      </dsp:txBody>
      <dsp:txXfrm>
        <a:off x="0" y="2124"/>
        <a:ext cx="10515600" cy="724514"/>
      </dsp:txXfrm>
    </dsp:sp>
    <dsp:sp modelId="{CFE1A5F5-4679-4FFD-92E1-8F1C82BD6342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3">
            <a:hueOff val="-427713"/>
            <a:satOff val="5231"/>
            <a:lumOff val="1333"/>
            <a:alphaOff val="0"/>
          </a:schemeClr>
        </a:solidFill>
        <a:ln w="12700" cap="flat" cmpd="sng" algn="ctr">
          <a:solidFill>
            <a:schemeClr val="accent3">
              <a:hueOff val="-427713"/>
              <a:satOff val="5231"/>
              <a:lumOff val="1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13C13-58DC-4482-B91E-5B9278CC4959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Недостатній розвиток виробництва з маловідходною чи безвідходною технологією.</a:t>
          </a:r>
          <a:endParaRPr lang="uk-UA" sz="2000" kern="1200" dirty="0"/>
        </a:p>
      </dsp:txBody>
      <dsp:txXfrm>
        <a:off x="0" y="726639"/>
        <a:ext cx="10515600" cy="724514"/>
      </dsp:txXfrm>
    </dsp:sp>
    <dsp:sp modelId="{E6E4CC34-B4BB-453E-A338-1A583E51DDA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3">
            <a:hueOff val="-855426"/>
            <a:satOff val="10462"/>
            <a:lumOff val="2667"/>
            <a:alphaOff val="0"/>
          </a:schemeClr>
        </a:solidFill>
        <a:ln w="12700" cap="flat" cmpd="sng" algn="ctr">
          <a:solidFill>
            <a:schemeClr val="accent3">
              <a:hueOff val="-855426"/>
              <a:satOff val="10462"/>
              <a:lumOff val="2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AD36A-43EC-42AF-ADC4-F23096E0A856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</a:rPr>
            <a:t>Відсутність сучасних систем очистки відходів та процесу виробництва.</a:t>
          </a:r>
          <a:endParaRPr lang="uk-UA" sz="2000" kern="1200" dirty="0">
            <a:solidFill>
              <a:srgbClr val="FFC000"/>
            </a:solidFill>
          </a:endParaRPr>
        </a:p>
      </dsp:txBody>
      <dsp:txXfrm>
        <a:off x="0" y="1451154"/>
        <a:ext cx="10515600" cy="724514"/>
      </dsp:txXfrm>
    </dsp:sp>
    <dsp:sp modelId="{13116B03-8FB7-48DC-A46C-281493BFBAB5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-1283139"/>
            <a:satOff val="15693"/>
            <a:lumOff val="4000"/>
            <a:alphaOff val="0"/>
          </a:schemeClr>
        </a:solidFill>
        <a:ln w="12700" cap="flat" cmpd="sng" algn="ctr">
          <a:solidFill>
            <a:schemeClr val="accent3">
              <a:hueOff val="-1283139"/>
              <a:satOff val="15693"/>
              <a:lumOff val="4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72089-A602-4B4D-A32D-C3AA93F182FE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Моральний та фізичний знос основних засобів виробництва та переробки сировини.</a:t>
          </a:r>
          <a:endParaRPr lang="uk-UA" sz="2000" kern="1200" dirty="0"/>
        </a:p>
      </dsp:txBody>
      <dsp:txXfrm>
        <a:off x="0" y="2175669"/>
        <a:ext cx="10515600" cy="724514"/>
      </dsp:txXfrm>
    </dsp:sp>
    <dsp:sp modelId="{36FD9830-B1F5-4EB8-903F-33B4B84B679A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3">
            <a:hueOff val="-1710852"/>
            <a:satOff val="20924"/>
            <a:lumOff val="5334"/>
            <a:alphaOff val="0"/>
          </a:schemeClr>
        </a:solidFill>
        <a:ln w="12700" cap="flat" cmpd="sng" algn="ctr">
          <a:solidFill>
            <a:schemeClr val="accent3">
              <a:hueOff val="-1710852"/>
              <a:satOff val="20924"/>
              <a:lumOff val="5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31823-30C9-4D31-92F1-1FC1ADBF1E05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0000"/>
              </a:solidFill>
            </a:rPr>
            <a:t>Забруднення навколишнього середовища відходами переробки сировини.</a:t>
          </a:r>
          <a:endParaRPr lang="uk-UA" sz="2000" kern="1200" dirty="0">
            <a:solidFill>
              <a:srgbClr val="FF0000"/>
            </a:solidFill>
          </a:endParaRPr>
        </a:p>
      </dsp:txBody>
      <dsp:txXfrm>
        <a:off x="0" y="2900183"/>
        <a:ext cx="10515600" cy="724514"/>
      </dsp:txXfrm>
    </dsp:sp>
    <dsp:sp modelId="{A04967E4-8522-43B3-A7B4-C0924B81B143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3">
            <a:hueOff val="-2138565"/>
            <a:satOff val="26155"/>
            <a:lumOff val="6667"/>
            <a:alphaOff val="0"/>
          </a:schemeClr>
        </a:solidFill>
        <a:ln w="12700" cap="flat" cmpd="sng" algn="ctr">
          <a:solidFill>
            <a:schemeClr val="accent3">
              <a:hueOff val="-2138565"/>
              <a:satOff val="26155"/>
              <a:lumOff val="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42A3F-0CDA-46E8-B712-0AED561D5E59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Відсталість технологій виробництва та невідповідність екологічних європейських норм викидів шкідливих речовин.</a:t>
          </a:r>
          <a:endParaRPr lang="uk-UA" sz="2000" kern="1200" dirty="0"/>
        </a:p>
      </dsp:txBody>
      <dsp:txXfrm>
        <a:off x="0" y="3624698"/>
        <a:ext cx="10515600" cy="72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4DB4A-727D-48A7-8101-2D5C8774D74B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5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Впровадження прогресивних нових технологій та перехід до без залишкового виробництва.</a:t>
          </a:r>
          <a:endParaRPr lang="uk-UA" sz="1800" kern="1200" dirty="0"/>
        </a:p>
      </dsp:txBody>
      <dsp:txXfrm rot="5400000">
        <a:off x="2535" y="870268"/>
        <a:ext cx="2487699" cy="2610802"/>
      </dsp:txXfrm>
    </dsp:sp>
    <dsp:sp modelId="{98209510-AA7F-48A9-9045-7E47C9392C66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2">
                <a:hueOff val="-2622740"/>
                <a:satOff val="-467"/>
                <a:lumOff val="-44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622740"/>
                <a:satOff val="-467"/>
                <a:lumOff val="-44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622740"/>
                <a:satOff val="-467"/>
                <a:lumOff val="-44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5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Забезпечення максимального очищення стічних вод та повітря, відповідно до світових дозволених норм викидів.</a:t>
          </a:r>
          <a:endParaRPr lang="uk-UA" sz="1800" kern="1200" dirty="0"/>
        </a:p>
      </dsp:txBody>
      <dsp:txXfrm rot="5400000">
        <a:off x="2676811" y="870268"/>
        <a:ext cx="2487699" cy="2610802"/>
      </dsp:txXfrm>
    </dsp:sp>
    <dsp:sp modelId="{C6F8A67F-C110-4283-8628-8B826943B993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2">
                <a:hueOff val="-5245479"/>
                <a:satOff val="-933"/>
                <a:lumOff val="-88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245479"/>
                <a:satOff val="-933"/>
                <a:lumOff val="-88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245479"/>
                <a:satOff val="-933"/>
                <a:lumOff val="-88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5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Розконцентрування хімічних комплексів у районах великого скупчення населення.</a:t>
          </a:r>
          <a:endParaRPr lang="uk-UA" sz="1800" kern="1200" dirty="0"/>
        </a:p>
      </dsp:txBody>
      <dsp:txXfrm rot="5400000">
        <a:off x="5351088" y="870268"/>
        <a:ext cx="2487699" cy="2610802"/>
      </dsp:txXfrm>
    </dsp:sp>
    <dsp:sp modelId="{17B24E2D-59E5-4F56-BBEB-A59769464A8C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2">
                <a:hueOff val="-7868219"/>
                <a:satOff val="-1400"/>
                <a:lumOff val="-1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868219"/>
                <a:satOff val="-1400"/>
                <a:lumOff val="-1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868219"/>
                <a:satOff val="-1400"/>
                <a:lumOff val="-1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5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Докорінне техлогічне переоснащення підприємств, з метою як найповнішої екологізації виробництв.</a:t>
          </a:r>
          <a:endParaRPr lang="uk-UA" sz="1800" kern="1200" dirty="0"/>
        </a:p>
      </dsp:txBody>
      <dsp:txXfrm rot="5400000">
        <a:off x="8025365" y="870268"/>
        <a:ext cx="2487699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t>30.11.2014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/>
              <a:pPr/>
              <a:t>30.11.2014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3645024"/>
            <a:ext cx="10515598" cy="115844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5200" b="0" i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Хімічна промисловість України</a:t>
            </a:r>
            <a:endParaRPr lang="uk-UA" sz="5200" b="0" i="0" dirty="0">
              <a:solidFill>
                <a:schemeClr val="tx1"/>
              </a:soli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4803470"/>
            <a:ext cx="10515598" cy="1073802"/>
          </a:xfrm>
        </p:spPr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B2D0B4"/>
                </a:solidFill>
              </a:rPr>
              <a:t>Виконала</a:t>
            </a:r>
            <a:r>
              <a:rPr lang="ru-RU" dirty="0" smtClean="0">
                <a:solidFill>
                  <a:srgbClr val="B2D0B4"/>
                </a:solidFill>
              </a:rPr>
              <a:t>: студентка 3 курсу, 2 </a:t>
            </a:r>
            <a:r>
              <a:rPr lang="ru-RU" dirty="0" err="1" smtClean="0">
                <a:solidFill>
                  <a:srgbClr val="B2D0B4"/>
                </a:solidFill>
              </a:rPr>
              <a:t>групи</a:t>
            </a:r>
            <a:r>
              <a:rPr lang="ru-RU" dirty="0" smtClean="0">
                <a:solidFill>
                  <a:srgbClr val="B2D0B4"/>
                </a:solidFill>
              </a:rPr>
              <a:t>, факультету </a:t>
            </a:r>
            <a:r>
              <a:rPr lang="ru-RU" dirty="0" err="1" smtClean="0">
                <a:solidFill>
                  <a:srgbClr val="B2D0B4"/>
                </a:solidFill>
              </a:rPr>
              <a:t>ЕіСР</a:t>
            </a:r>
            <a:r>
              <a:rPr lang="ru-RU" dirty="0" smtClean="0">
                <a:solidFill>
                  <a:srgbClr val="B2D0B4"/>
                </a:solidFill>
              </a:rPr>
              <a:t>,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B2D0B4"/>
                </a:solidFill>
              </a:rPr>
              <a:t>								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dirty="0">
                <a:solidFill>
                  <a:srgbClr val="B2D0B4"/>
                </a:solidFill>
              </a:rPr>
              <a:t>	</a:t>
            </a:r>
            <a:r>
              <a:rPr lang="ru-RU" dirty="0" smtClean="0">
                <a:solidFill>
                  <a:srgbClr val="B2D0B4"/>
                </a:solidFill>
              </a:rPr>
              <a:t>							</a:t>
            </a:r>
            <a:r>
              <a:rPr lang="ru-RU" sz="2400" b="0" i="0" dirty="0" err="1" smtClean="0">
                <a:solidFill>
                  <a:srgbClr val="B2D0B4"/>
                </a:solidFill>
              </a:rPr>
              <a:t>Мілінчук</a:t>
            </a:r>
            <a:r>
              <a:rPr lang="ru-RU" sz="2400" b="0" i="0" dirty="0" smtClean="0">
                <a:solidFill>
                  <a:srgbClr val="B2D0B4"/>
                </a:solidFill>
              </a:rPr>
              <a:t> </a:t>
            </a:r>
            <a:r>
              <a:rPr lang="ru-RU" sz="2400" b="0" i="0" dirty="0" err="1" smtClean="0">
                <a:solidFill>
                  <a:srgbClr val="B2D0B4"/>
                </a:solidFill>
              </a:rPr>
              <a:t>Анастасія</a:t>
            </a:r>
            <a:endParaRPr lang="ru-RU" sz="2400" b="0" i="0" dirty="0">
              <a:solidFill>
                <a:srgbClr val="B2D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Перспективи розвитку хімічної промисловості України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810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530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0884" y="2734212"/>
            <a:ext cx="9170233" cy="13895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0000" endA="300" endPos="50000" dist="60007" dir="5400000" sy="-100000" algn="bl" rotWithShape="0"/>
                </a:effectLst>
              </a:rPr>
              <a:t>Дякую за увагу!</a:t>
            </a:r>
            <a:endParaRPr lang="uk-UA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84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Хімічна комплекс – це сукупність галузей, по виробництву різноманітних хімічних сполук, реагентів</a:t>
            </a:r>
            <a:r>
              <a:rPr lang="uk-UA" dirty="0"/>
              <a:t> </a:t>
            </a:r>
            <a:r>
              <a:rPr lang="uk-UA" dirty="0" smtClean="0"/>
              <a:t>та переробки сировини.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690996"/>
              </p:ext>
            </p:extLst>
          </p:nvPr>
        </p:nvGraphicFramePr>
        <p:xfrm>
          <a:off x="838200" y="1510350"/>
          <a:ext cx="10515600" cy="487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841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10081120" cy="5832648"/>
          </a:xfrm>
        </p:spPr>
        <p:txBody>
          <a:bodyPr>
            <a:normAutofit/>
          </a:bodyPr>
          <a:lstStyle/>
          <a:p>
            <a:r>
              <a:rPr lang="uk-UA" b="1" dirty="0"/>
              <a:t>Хімічна </a:t>
            </a:r>
            <a:r>
              <a:rPr lang="uk-UA" b="1" dirty="0" smtClean="0"/>
              <a:t>промисловість </a:t>
            </a:r>
            <a:r>
              <a:rPr lang="uk-UA" dirty="0"/>
              <a:t>— це галузь важкої промисловості, до якої належить продукція мінеральних добрив, пластмас і </a:t>
            </a:r>
            <a:r>
              <a:rPr lang="uk-UA" dirty="0" smtClean="0"/>
              <a:t>хімічних </a:t>
            </a:r>
            <a:r>
              <a:rPr lang="uk-UA" dirty="0"/>
              <a:t>композитів, штучного і синтетичного волокна й текстилю, органічних і неорганічних хімікатів, гербіцидів, хімікатів для </a:t>
            </a:r>
            <a:r>
              <a:rPr lang="uk-UA" dirty="0" err="1"/>
              <a:t>презервування</a:t>
            </a:r>
            <a:r>
              <a:rPr lang="uk-UA" dirty="0"/>
              <a:t> продуктів харчової промисловості, фото- і кіноплівки та реактивів для упакування, штучної гуми, засобів для миття та </a:t>
            </a:r>
            <a:r>
              <a:rPr lang="uk-UA" dirty="0" err="1"/>
              <a:t>дезинфектантів</a:t>
            </a:r>
            <a:r>
              <a:rPr lang="uk-UA" dirty="0"/>
              <a:t>, отрутохімікатів воєнного призначення, а також деяких </a:t>
            </a:r>
            <a:r>
              <a:rPr lang="uk-UA" dirty="0" err="1"/>
              <a:t>експозитів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66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87424"/>
            <a:ext cx="10515600" cy="1145224"/>
          </a:xfrm>
        </p:spPr>
        <p:txBody>
          <a:bodyPr/>
          <a:lstStyle/>
          <a:p>
            <a:pPr algn="ctr"/>
            <a:r>
              <a:rPr lang="uk-UA" b="1" dirty="0" smtClean="0"/>
              <a:t>Карта хімічної промисловості України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30" y="757800"/>
            <a:ext cx="8460940" cy="6106499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8066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0"/>
            <a:ext cx="10515600" cy="1145224"/>
          </a:xfrm>
        </p:spPr>
        <p:txBody>
          <a:bodyPr/>
          <a:lstStyle/>
          <a:p>
            <a:pPr algn="ctr"/>
            <a:r>
              <a:rPr lang="uk-UA" dirty="0" smtClean="0"/>
              <a:t>Зв’язок хімічної промисловості з іншими промисловими комплексами України.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08" y="1340768"/>
            <a:ext cx="6984032" cy="5148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0694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77"/>
            <a:ext cx="10515600" cy="1145224"/>
          </a:xfrm>
        </p:spPr>
        <p:txBody>
          <a:bodyPr/>
          <a:lstStyle/>
          <a:p>
            <a:pPr algn="ctr"/>
            <a:r>
              <a:rPr lang="uk-UA" dirty="0" smtClean="0"/>
              <a:t>Екологічні проблеми хімічної промисловості України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104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062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87424"/>
            <a:ext cx="10515600" cy="1145224"/>
          </a:xfrm>
        </p:spPr>
        <p:txBody>
          <a:bodyPr/>
          <a:lstStyle/>
          <a:p>
            <a:pPr algn="ctr"/>
            <a:r>
              <a:rPr lang="uk-UA" dirty="0" smtClean="0"/>
              <a:t>Приклади забруднення території України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8" y="980728"/>
            <a:ext cx="5041776" cy="3499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5144" y="980728"/>
            <a:ext cx="495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«Калійний завод» </a:t>
            </a:r>
            <a:r>
              <a:rPr lang="uk-UA" dirty="0"/>
              <a:t>ВАТ </a:t>
            </a:r>
            <a:r>
              <a:rPr lang="uk-UA" dirty="0" smtClean="0"/>
              <a:t>«</a:t>
            </a:r>
            <a:r>
              <a:rPr lang="uk-UA" dirty="0" err="1" smtClean="0"/>
              <a:t>Оріана</a:t>
            </a:r>
            <a:r>
              <a:rPr lang="uk-UA" dirty="0" smtClean="0"/>
              <a:t>» м. Калуш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60848"/>
            <a:ext cx="49530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749" y="47036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Масляна</a:t>
            </a:r>
            <a:r>
              <a:rPr lang="ru-RU" dirty="0" smtClean="0"/>
              <a:t> </a:t>
            </a:r>
            <a:r>
              <a:rPr lang="ru-RU" dirty="0" err="1" smtClean="0"/>
              <a:t>пляма</a:t>
            </a:r>
            <a:r>
              <a:rPr lang="ru-RU" dirty="0" smtClean="0"/>
              <a:t> – </a:t>
            </a:r>
            <a:r>
              <a:rPr lang="ru-RU" dirty="0" err="1" smtClean="0"/>
              <a:t>акваторія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, м. </a:t>
            </a:r>
            <a:r>
              <a:rPr lang="ru-RU" dirty="0" err="1" smtClean="0"/>
              <a:t>Київ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3910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87424"/>
            <a:ext cx="10515600" cy="1145224"/>
          </a:xfrm>
        </p:spPr>
        <p:txBody>
          <a:bodyPr/>
          <a:lstStyle/>
          <a:p>
            <a:pPr algn="ctr"/>
            <a:r>
              <a:rPr lang="uk-UA" dirty="0" smtClean="0"/>
              <a:t>Приклади забруднення території України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885144" y="980728"/>
            <a:ext cx="568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Старий цвинтар хімічного комбінату, м. Горлівка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855640" y="471489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Стоки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комбінату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3" y="869264"/>
            <a:ext cx="4972821" cy="372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37" y="2564904"/>
            <a:ext cx="5388471" cy="36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49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Карта забрудненості території України хімічною промисловістю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501753"/>
            <a:ext cx="7200800" cy="5007830"/>
          </a:xfrm>
        </p:spPr>
      </p:pic>
    </p:spTree>
    <p:extLst>
      <p:ext uri="{BB962C8B-B14F-4D97-AF65-F5344CB8AC3E}">
        <p14:creationId xmlns:p14="http://schemas.microsoft.com/office/powerpoint/2010/main" val="3974704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Эскиз города (широкоэкранный формат)</Template>
  <TotalTime>0</TotalTime>
  <Words>303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Schoolbook</vt:lpstr>
      <vt:lpstr>CITY SKETCH 16X9</vt:lpstr>
      <vt:lpstr>Хімічна промисловість України</vt:lpstr>
      <vt:lpstr>Хімічна комплекс – це сукупність галузей, по виробництву різноманітних хімічних сполук, реагентів та переробки сировини.</vt:lpstr>
      <vt:lpstr>Хімічна промисловість — це галузь важкої промисловості, до якої належить продукція мінеральних добрив, пластмас і хімічних композитів, штучного і синтетичного волокна й текстилю, органічних і неорганічних хімікатів, гербіцидів, хімікатів для презервування продуктів харчової промисловості, фото- і кіноплівки та реактивів для упакування, штучної гуми, засобів для миття та дезинфектантів, отрутохімікатів воєнного призначення, а також деяких експозитів.</vt:lpstr>
      <vt:lpstr>Карта хімічної промисловості України</vt:lpstr>
      <vt:lpstr>Зв’язок хімічної промисловості з іншими промисловими комплексами України.</vt:lpstr>
      <vt:lpstr>Екологічні проблеми хімічної промисловості України</vt:lpstr>
      <vt:lpstr>Приклади забруднення території України</vt:lpstr>
      <vt:lpstr>Приклади забруднення території України</vt:lpstr>
      <vt:lpstr>Карта забрудненості території України хімічною промисловістю</vt:lpstr>
      <vt:lpstr>Перспективи розвитку хімічної промисловості України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2014-11-30T21:08:17Z</dcterms:created>
  <dcterms:modified xsi:type="dcterms:W3CDTF">2014-11-30T22:35:24Z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