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slides/slide99.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gif" ContentType="image/gif"/>
  <Override PartName="/ppt/tags/tag24.xml" ContentType="application/vnd.openxmlformats-officedocument.presentationml.tags+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slides/slide9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6" r:id="rId2"/>
    <p:sldId id="257" r:id="rId3"/>
    <p:sldId id="258" r:id="rId4"/>
    <p:sldId id="259" r:id="rId5"/>
    <p:sldId id="260" r:id="rId6"/>
    <p:sldId id="329" r:id="rId7"/>
    <p:sldId id="330" r:id="rId8"/>
    <p:sldId id="331" r:id="rId9"/>
    <p:sldId id="332" r:id="rId10"/>
    <p:sldId id="333"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7" r:id="rId101"/>
    <p:sldId id="358" r:id="rId102"/>
    <p:sldId id="359" r:id="rId103"/>
    <p:sldId id="360" r:id="rId104"/>
    <p:sldId id="361" r:id="rId105"/>
    <p:sldId id="362" r:id="rId10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05"/>
    <p:penClr>
      <a:srgbClr val="FF0000"/>
    </p:penClr>
  </p:showPr>
  <p:clrMru>
    <a:srgbClr val="FF0066"/>
    <a:srgbClr val="0000CC"/>
    <a:srgbClr val="FF00FF"/>
    <a:srgbClr val="66FFFF"/>
    <a:srgbClr val="6666FF"/>
    <a:srgbClr val="FF0000"/>
    <a:srgbClr val="00FF00"/>
    <a:srgbClr val="5F0BA5"/>
    <a:srgbClr val="FF6699"/>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20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6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56F25-69A8-40D1-95AD-616E08DB0047}" type="datetimeFigureOut">
              <a:rPr lang="ru-RU" smtClean="0"/>
              <a:pPr/>
              <a:t>06.02.2013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1CDCA-B5B7-45F5-96D7-33DB77996C3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err="1" smtClean="0"/>
              <a:t>Джерела</a:t>
            </a:r>
            <a:r>
              <a:rPr lang="ru-RU" dirty="0" smtClean="0"/>
              <a:t> </a:t>
            </a:r>
            <a:r>
              <a:rPr lang="ru-RU" dirty="0" err="1" smtClean="0"/>
              <a:t>забруднення</a:t>
            </a:r>
            <a:r>
              <a:rPr lang="ru-RU" dirty="0" smtClean="0"/>
              <a:t> та </a:t>
            </a:r>
            <a:r>
              <a:rPr lang="ru-RU" dirty="0" err="1" smtClean="0"/>
              <a:t>основні</a:t>
            </a:r>
            <a:r>
              <a:rPr lang="ru-RU" dirty="0" smtClean="0"/>
              <a:t> </a:t>
            </a:r>
            <a:r>
              <a:rPr lang="ru-RU" dirty="0" err="1" smtClean="0"/>
              <a:t>забруднювачі</a:t>
            </a:r>
            <a:r>
              <a:rPr lang="ru-RU" dirty="0" smtClean="0"/>
              <a:t> </a:t>
            </a:r>
            <a:r>
              <a:rPr lang="ru-RU" dirty="0" err="1" smtClean="0"/>
              <a:t>довкілля</a:t>
            </a:r>
            <a:endParaRPr lang="ru-RU" dirty="0"/>
          </a:p>
        </p:txBody>
      </p:sp>
      <p:sp>
        <p:nvSpPr>
          <p:cNvPr id="4" name="Номер слайда 3"/>
          <p:cNvSpPr>
            <a:spLocks noGrp="1"/>
          </p:cNvSpPr>
          <p:nvPr>
            <p:ph type="sldNum" sz="quarter" idx="10"/>
          </p:nvPr>
        </p:nvSpPr>
        <p:spPr/>
        <p:txBody>
          <a:bodyPr/>
          <a:lstStyle/>
          <a:p>
            <a:fld id="{D6B1CDCA-B5B7-45F5-96D7-33DB77996C37}" type="slidenum">
              <a:rPr lang="ru-RU" smtClean="0"/>
              <a:pPr/>
              <a:t>84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06.02.2013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F:\&#1041;&#1077;&#1090;&#1093;&#1086;&#1074;&#1077;&#1085;%20&#1051;&#1102;&#1076;&#1074;&#1080;&#1075;%20&#1074;&#1072;&#1085;%20-%20&#1057;&#1086;&#1085;&#1072;&#1090;&#1072;%20&#8470;14%20&#1051;&#1091;&#1085;&#1085;&#1072;&#1103;.wa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19.jpeg"/></Relationships>
</file>

<file path=ppt/slides/_rels/slide101.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0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03.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0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8" Type="http://schemas.openxmlformats.org/officeDocument/2006/relationships/hyperlink" Target="http://uk.wikipedia.org/wiki/%D0%9C%D0%B5%D1%82%D0%B0%D0%B1%D0%BE%D0%BB%D1%96%D0%B7%D0%BC" TargetMode="External"/><Relationship Id="rId3" Type="http://schemas.openxmlformats.org/officeDocument/2006/relationships/hyperlink" Target="http://uk.wikipedia.org/wiki/%D0%9C%D0%BE%D1%80%D1%84%D0%BE%D0%B3%D0%B5%D0%BD%D0%B5%D0%B7" TargetMode="External"/><Relationship Id="rId7" Type="http://schemas.openxmlformats.org/officeDocument/2006/relationships/hyperlink" Target="http://uk.wikipedia.org/wiki/%D0%92%D1%96%D1%82%D0%B5%D1%80" TargetMode="External"/><Relationship Id="rId2" Type="http://schemas.openxmlformats.org/officeDocument/2006/relationships/hyperlink" Target="http://uk.wikipedia.org/wiki/%D0%A2%D0%B2%D0%B0%D1%80%D0%B8%D0%BD%D0%B8" TargetMode="External"/><Relationship Id="rId1" Type="http://schemas.openxmlformats.org/officeDocument/2006/relationships/slideLayout" Target="../slideLayouts/slideLayout2.xml"/><Relationship Id="rId6" Type="http://schemas.openxmlformats.org/officeDocument/2006/relationships/hyperlink" Target="http://uk.wikipedia.org/wiki/%D0%9C%D0%B0%D0%B3%D0%BD%D1%96%D1%82%D0%BD%D0%B5_%D0%BF%D0%BE%D0%BB%D0%B5" TargetMode="External"/><Relationship Id="rId5" Type="http://schemas.openxmlformats.org/officeDocument/2006/relationships/hyperlink" Target="http://uk.wikipedia.org/wiki/%D0%95%D0%BB%D0%B5%D0%BA%D1%82%D1%80%D0%B8%D1%87%D0%BD%D0%B5_%D0%BF%D0%BE%D0%BB%D0%B5" TargetMode="External"/><Relationship Id="rId10" Type="http://schemas.openxmlformats.org/officeDocument/2006/relationships/hyperlink" Target="http://uk.wikipedia.org/wiki/%D0%9F%D1%82%D0%B0%D1%85%D0%B8" TargetMode="External"/><Relationship Id="rId4" Type="http://schemas.openxmlformats.org/officeDocument/2006/relationships/hyperlink" Target="http://uk.wikipedia.org/wiki/%D0%93%D1%80%D0%B0%D0%B2%D1%96%D1%82%D0%B0%D1%86%D1%96%D1%8F" TargetMode="External"/><Relationship Id="rId9" Type="http://schemas.openxmlformats.org/officeDocument/2006/relationships/hyperlink" Target="http://uk.wikipedia.org/w/index.php?title=%D0%94%D0%BE%D0%B2%D0%B6%D0%B8%D0%BD%D0%B0_%D1%81%D0%B2%D1%96%D1%82%D0%BB%D0%BE%D0%B2%D0%BE%D0%B3%D0%BE_%D0%B4%D0%BD%D1%8F&amp;action=edit&amp;redlink=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uk.wikipedia.org/w/index.php?title=%D0%A8%D0%B5%D0%BB%D1%84%D0%BE%D1%80%D0%B4&amp;action=edit&amp;redlink=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7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8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8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95.jpeg"/></Relationships>
</file>

<file path=ppt/slides/_rels/slide8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9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9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05.jpeg"/></Relationships>
</file>

<file path=ppt/slides/_rels/slide9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07.jpeg"/></Relationships>
</file>

<file path=ppt/slides/_rels/slide93.xml.rels><?xml version="1.0" encoding="UTF-8" standalone="yes"?>
<Relationships xmlns="http://schemas.openxmlformats.org/package/2006/relationships"><Relationship Id="rId8" Type="http://schemas.openxmlformats.org/officeDocument/2006/relationships/hyperlink" Target="http://uk.wikipedia.org/wiki/%D0%9B%D1%8E%D0%B4%D0%B8%D0%BD%D0%B0" TargetMode="External"/><Relationship Id="rId3" Type="http://schemas.openxmlformats.org/officeDocument/2006/relationships/hyperlink" Target="http://uk.wikipedia.org/wiki/%D0%90%D0%BD%D0%B3%D0%BB%D1%96%D0%B9%D1%81%D1%8C%D0%BA%D0%B0_%D0%BC%D0%BE%D0%B2%D0%B0" TargetMode="External"/><Relationship Id="rId7" Type="http://schemas.openxmlformats.org/officeDocument/2006/relationships/hyperlink" Target="http://uk.wikipedia.org/wiki/%D0%96%D0%B8%D1%82%D1%82%D1%94%D0%B4%D1%96%D1%8F%D0%BB%D1%8C%D0%BD%D1%96%D1%81%D1%82%D1%8C" TargetMode="External"/><Relationship Id="rId2" Type="http://schemas.openxmlformats.org/officeDocument/2006/relationships/hyperlink" Target="http://uk.wikipedia.org/wiki/%D0%A0%D0%BE%D1%81%D1%96%D0%B9%D1%81%D1%8C%D0%BA%D0%B0_%D0%BC%D0%BE%D0%B2%D0%B0" TargetMode="External"/><Relationship Id="rId1" Type="http://schemas.openxmlformats.org/officeDocument/2006/relationships/slideLayout" Target="../slideLayouts/slideLayout2.xml"/><Relationship Id="rId6" Type="http://schemas.openxmlformats.org/officeDocument/2006/relationships/hyperlink" Target="http://uk.wikipedia.org/wiki/%D0%97%D0%B0%D0%B1%D1%80%D1%83%D0%B4%D0%BD%D0%B5%D0%BD%D0%BD%D1%8F" TargetMode="External"/><Relationship Id="rId5" Type="http://schemas.openxmlformats.org/officeDocument/2006/relationships/hyperlink" Target="http://uk.wikipedia.org/wiki/%D0%9D%D0%B0%D0%B2%D0%BA%D0%BE%D0%BB%D0%B8%D1%88%D0%BD%D1%94_%D1%81%D0%B5%D1%80%D0%B5%D0%B4%D0%BE%D0%B2%D0%B8%D1%89%D0%B5" TargetMode="External"/><Relationship Id="rId4" Type="http://schemas.openxmlformats.org/officeDocument/2006/relationships/hyperlink" Target="http://uk.wikipedia.org/wiki/%D0%9D%D1%96%D0%BC%D0%B5%D1%86%D1%8C%D0%BA%D0%B0_%D0%BC%D0%BE%D0%B2%D0%B0" TargetMode="External"/><Relationship Id="rId9" Type="http://schemas.openxmlformats.org/officeDocument/2006/relationships/image" Target="../media/image108.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9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5" Type="http://schemas.openxmlformats.org/officeDocument/2006/relationships/image" Target="../media/image112.jpeg"/><Relationship Id="rId4" Type="http://schemas.openxmlformats.org/officeDocument/2006/relationships/image" Target="../media/image111.jpeg"/></Relationships>
</file>

<file path=ppt/slides/_rels/slide9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9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9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2.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Бетховен Людвиг ван - Соната №14 Лунная.wav">
            <a:hlinkClick r:id="" action="ppaction://media"/>
          </p:cNvPr>
          <p:cNvPicPr>
            <a:picLocks noRot="1" noChangeAspect="1"/>
          </p:cNvPicPr>
          <p:nvPr>
            <a:audioFile r:link="rId1"/>
          </p:nvPr>
        </p:nvPicPr>
        <p:blipFill>
          <a:blip r:embed="rId3"/>
          <a:stretch>
            <a:fillRect/>
          </a:stretch>
        </p:blipFill>
        <p:spPr>
          <a:xfrm>
            <a:off x="4419600" y="3276600"/>
            <a:ext cx="304800" cy="304800"/>
          </a:xfrm>
          <a:prstGeom prst="rect">
            <a:avLst/>
          </a:prstGeom>
        </p:spPr>
      </p:pic>
      <p:sp>
        <p:nvSpPr>
          <p:cNvPr id="2" name="Заголовок 1"/>
          <p:cNvSpPr>
            <a:spLocks noGrp="1"/>
          </p:cNvSpPr>
          <p:nvPr>
            <p:ph type="ctrTitle"/>
          </p:nvPr>
        </p:nvSpPr>
        <p:spPr/>
        <p:txBody>
          <a:bodyPr/>
          <a:lstStyle/>
          <a:p>
            <a:r>
              <a:rPr lang="uk-UA" dirty="0" smtClean="0"/>
              <a:t>ОСНОВИ  ЕКОЛОГІЇ</a:t>
            </a:r>
            <a:endParaRPr lang="ru-RU" dirty="0"/>
          </a:p>
        </p:txBody>
      </p:sp>
      <p:sp>
        <p:nvSpPr>
          <p:cNvPr id="3" name="Подзаголовок 2"/>
          <p:cNvSpPr>
            <a:spLocks noGrp="1"/>
          </p:cNvSpPr>
          <p:nvPr>
            <p:ph type="subTitle" idx="1"/>
          </p:nvPr>
        </p:nvSpPr>
        <p:spPr>
          <a:xfrm>
            <a:off x="1071538" y="3500438"/>
            <a:ext cx="6400800" cy="1752600"/>
          </a:xfrm>
        </p:spPr>
        <p:txBody>
          <a:bodyPr/>
          <a:lstStyle/>
          <a:p>
            <a:r>
              <a:rPr lang="uk-UA" dirty="0" smtClean="0"/>
              <a:t>ЛЮДИНА  І  БІОСФЕРА</a:t>
            </a:r>
            <a:endParaRPr lang="ru-RU" dirty="0"/>
          </a:p>
        </p:txBody>
      </p:sp>
      <p:sp>
        <p:nvSpPr>
          <p:cNvPr id="6" name="TextBox 5"/>
          <p:cNvSpPr txBox="1"/>
          <p:nvPr/>
        </p:nvSpPr>
        <p:spPr>
          <a:xfrm>
            <a:off x="4286248" y="4643446"/>
            <a:ext cx="4500594" cy="1200329"/>
          </a:xfrm>
          <a:prstGeom prst="rect">
            <a:avLst/>
          </a:prstGeom>
          <a:noFill/>
        </p:spPr>
        <p:txBody>
          <a:bodyPr wrap="square" rtlCol="0">
            <a:spAutoFit/>
          </a:bodyPr>
          <a:lstStyle/>
          <a:p>
            <a:r>
              <a:rPr lang="uk-UA" dirty="0" err="1" smtClean="0"/>
              <a:t>Жашківська</a:t>
            </a:r>
            <a:r>
              <a:rPr lang="uk-UA" dirty="0" smtClean="0"/>
              <a:t> ЗОШ І-ІІІ ступенів </a:t>
            </a:r>
            <a:r>
              <a:rPr lang="uk-UA" dirty="0" smtClean="0"/>
              <a:t>№</a:t>
            </a:r>
            <a:r>
              <a:rPr lang="uk-UA" dirty="0" smtClean="0"/>
              <a:t>4</a:t>
            </a:r>
          </a:p>
          <a:p>
            <a:r>
              <a:rPr lang="uk-UA" dirty="0" smtClean="0"/>
              <a:t>Курко Людмила Миколаївна</a:t>
            </a:r>
          </a:p>
          <a:p>
            <a:r>
              <a:rPr lang="uk-UA" dirty="0" smtClean="0"/>
              <a:t>в</a:t>
            </a:r>
            <a:r>
              <a:rPr lang="uk-UA" dirty="0" smtClean="0"/>
              <a:t>читель біології , вища категорія</a:t>
            </a:r>
            <a:r>
              <a:rPr lang="uk-UA" smtClean="0"/>
              <a:t>, звання вчитель </a:t>
            </a:r>
            <a:r>
              <a:rPr lang="uk-UA" dirty="0" smtClean="0"/>
              <a:t>методист  </a:t>
            </a:r>
            <a:endParaRPr lang="ru-RU" dirty="0"/>
          </a:p>
        </p:txBody>
      </p:sp>
    </p:spTree>
  </p:cSld>
  <p:clrMapOvr>
    <a:masterClrMapping/>
  </p:clrMapOvr>
  <p:transition spd="slow" advClick="0" advTm="4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2"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10000"/>
          </a:bodyPr>
          <a:lstStyle/>
          <a:p>
            <a:r>
              <a:rPr lang="ru-RU" dirty="0" err="1" smtClean="0">
                <a:solidFill>
                  <a:srgbClr val="66FFFF"/>
                </a:solidFill>
              </a:rPr>
              <a:t>Кисень</a:t>
            </a:r>
            <a:r>
              <a:rPr lang="ru-RU" dirty="0" smtClean="0">
                <a:solidFill>
                  <a:srgbClr val="66FFFF"/>
                </a:solidFill>
              </a:rPr>
              <a:t> </a:t>
            </a:r>
            <a:r>
              <a:rPr lang="ru-RU" dirty="0" err="1" smtClean="0">
                <a:solidFill>
                  <a:srgbClr val="66FFFF"/>
                </a:solidFill>
              </a:rPr>
              <a:t>потрібен</a:t>
            </a:r>
            <a:r>
              <a:rPr lang="ru-RU" dirty="0" smtClean="0">
                <a:solidFill>
                  <a:srgbClr val="66FFFF"/>
                </a:solidFill>
              </a:rPr>
              <a:t> </a:t>
            </a:r>
            <a:r>
              <a:rPr lang="ru-RU" dirty="0" err="1" smtClean="0">
                <a:solidFill>
                  <a:srgbClr val="66FFFF"/>
                </a:solidFill>
              </a:rPr>
              <a:t>організмам</a:t>
            </a:r>
            <a:r>
              <a:rPr lang="ru-RU" dirty="0" smtClean="0">
                <a:solidFill>
                  <a:srgbClr val="66FFFF"/>
                </a:solidFill>
              </a:rPr>
              <a:t> для </a:t>
            </a:r>
            <a:r>
              <a:rPr lang="ru-RU" dirty="0" err="1" smtClean="0">
                <a:solidFill>
                  <a:srgbClr val="66FFFF"/>
                </a:solidFill>
              </a:rPr>
              <a:t>забезпечення</a:t>
            </a:r>
            <a:r>
              <a:rPr lang="ru-RU" dirty="0" smtClean="0">
                <a:solidFill>
                  <a:srgbClr val="66FFFF"/>
                </a:solidFill>
              </a:rPr>
              <a:t> </a:t>
            </a:r>
            <a:r>
              <a:rPr lang="ru-RU" dirty="0" err="1" smtClean="0">
                <a:solidFill>
                  <a:srgbClr val="66FFFF"/>
                </a:solidFill>
              </a:rPr>
              <a:t>енергією</a:t>
            </a:r>
            <a:r>
              <a:rPr lang="ru-RU" dirty="0" smtClean="0">
                <a:solidFill>
                  <a:srgbClr val="66FFFF"/>
                </a:solidFill>
              </a:rPr>
              <a:t>. </a:t>
            </a:r>
            <a:r>
              <a:rPr lang="ru-RU" dirty="0" err="1" smtClean="0">
                <a:solidFill>
                  <a:srgbClr val="66FFFF"/>
                </a:solidFill>
              </a:rPr>
              <a:t>Підвищення</a:t>
            </a:r>
            <a:r>
              <a:rPr lang="ru-RU" dirty="0" smtClean="0">
                <a:solidFill>
                  <a:srgbClr val="66FFFF"/>
                </a:solidFill>
              </a:rPr>
              <a:t> </a:t>
            </a:r>
            <a:r>
              <a:rPr lang="ru-RU" dirty="0" err="1" smtClean="0">
                <a:solidFill>
                  <a:srgbClr val="66FFFF"/>
                </a:solidFill>
              </a:rPr>
              <a:t>концентрації</a:t>
            </a:r>
            <a:r>
              <a:rPr lang="ru-RU" dirty="0" smtClean="0">
                <a:solidFill>
                  <a:srgbClr val="66FFFF"/>
                </a:solidFill>
              </a:rPr>
              <a:t> </a:t>
            </a:r>
            <a:r>
              <a:rPr lang="ru-RU" dirty="0" err="1" smtClean="0">
                <a:solidFill>
                  <a:srgbClr val="66FFFF"/>
                </a:solidFill>
              </a:rPr>
              <a:t>вуглекислого</a:t>
            </a:r>
            <a:r>
              <a:rPr lang="ru-RU" dirty="0" smtClean="0">
                <a:solidFill>
                  <a:srgbClr val="66FFFF"/>
                </a:solidFill>
              </a:rPr>
              <a:t> газу в </a:t>
            </a:r>
            <a:r>
              <a:rPr lang="ru-RU" dirty="0" err="1" smtClean="0">
                <a:solidFill>
                  <a:srgbClr val="66FFFF"/>
                </a:solidFill>
              </a:rPr>
              <a:t>атмосфері</a:t>
            </a:r>
            <a:r>
              <a:rPr lang="ru-RU" dirty="0" smtClean="0">
                <a:solidFill>
                  <a:srgbClr val="66FFFF"/>
                </a:solidFill>
              </a:rPr>
              <a:t> </a:t>
            </a:r>
            <a:r>
              <a:rPr lang="ru-RU" dirty="0" err="1" smtClean="0">
                <a:solidFill>
                  <a:srgbClr val="66FFFF"/>
                </a:solidFill>
              </a:rPr>
              <a:t>гальмує</a:t>
            </a:r>
            <a:r>
              <a:rPr lang="ru-RU" dirty="0" smtClean="0">
                <a:solidFill>
                  <a:srgbClr val="66FFFF"/>
                </a:solidFill>
              </a:rPr>
              <a:t> </a:t>
            </a:r>
            <a:r>
              <a:rPr lang="ru-RU" dirty="0" err="1" smtClean="0">
                <a:solidFill>
                  <a:srgbClr val="66FFFF"/>
                </a:solidFill>
              </a:rPr>
              <a:t>процеси</a:t>
            </a:r>
            <a:r>
              <a:rPr lang="ru-RU" dirty="0" smtClean="0">
                <a:solidFill>
                  <a:srgbClr val="66FFFF"/>
                </a:solidFill>
              </a:rPr>
              <a:t> </a:t>
            </a:r>
            <a:r>
              <a:rPr lang="ru-RU" dirty="0" err="1" smtClean="0">
                <a:solidFill>
                  <a:srgbClr val="66FFFF"/>
                </a:solidFill>
              </a:rPr>
              <a:t>дихання</a:t>
            </a:r>
            <a:r>
              <a:rPr lang="ru-RU" dirty="0" smtClean="0">
                <a:solidFill>
                  <a:srgbClr val="66FFFF"/>
                </a:solidFill>
              </a:rPr>
              <a:t>, </a:t>
            </a:r>
            <a:r>
              <a:rPr lang="ru-RU" dirty="0" err="1" smtClean="0">
                <a:solidFill>
                  <a:srgbClr val="66FFFF"/>
                </a:solidFill>
              </a:rPr>
              <a:t>але</a:t>
            </a:r>
            <a:r>
              <a:rPr lang="ru-RU" dirty="0" smtClean="0">
                <a:solidFill>
                  <a:srgbClr val="66FFFF"/>
                </a:solidFill>
              </a:rPr>
              <a:t> </a:t>
            </a:r>
            <a:r>
              <a:rPr lang="ru-RU" dirty="0" err="1" smtClean="0">
                <a:solidFill>
                  <a:srgbClr val="66FFFF"/>
                </a:solidFill>
              </a:rPr>
              <a:t>сприяє</a:t>
            </a:r>
            <a:r>
              <a:rPr lang="ru-RU" dirty="0" smtClean="0">
                <a:solidFill>
                  <a:srgbClr val="66FFFF"/>
                </a:solidFill>
              </a:rPr>
              <a:t> </a:t>
            </a:r>
            <a:r>
              <a:rPr lang="ru-RU" dirty="0" err="1" smtClean="0">
                <a:solidFill>
                  <a:srgbClr val="66FFFF"/>
                </a:solidFill>
              </a:rPr>
              <a:t>інтенсифікації</a:t>
            </a:r>
            <a:r>
              <a:rPr lang="ru-RU" dirty="0" smtClean="0">
                <a:solidFill>
                  <a:srgbClr val="66FFFF"/>
                </a:solidFill>
              </a:rPr>
              <a:t> фотосинтезу. </a:t>
            </a:r>
            <a:r>
              <a:rPr lang="ru-RU" dirty="0" err="1" smtClean="0">
                <a:solidFill>
                  <a:srgbClr val="66FFFF"/>
                </a:solidFill>
              </a:rPr>
              <a:t>Крім</a:t>
            </a:r>
            <a:r>
              <a:rPr lang="ru-RU" dirty="0" smtClean="0">
                <a:solidFill>
                  <a:srgbClr val="66FFFF"/>
                </a:solidFill>
              </a:rPr>
              <a:t> того, </a:t>
            </a:r>
            <a:r>
              <a:rPr lang="ru-RU" dirty="0" err="1" smtClean="0">
                <a:solidFill>
                  <a:srgbClr val="66FFFF"/>
                </a:solidFill>
              </a:rPr>
              <a:t>вуглекислий</a:t>
            </a:r>
            <a:r>
              <a:rPr lang="ru-RU" dirty="0" smtClean="0">
                <a:solidFill>
                  <a:srgbClr val="66FFFF"/>
                </a:solidFill>
              </a:rPr>
              <a:t> газ </a:t>
            </a:r>
            <a:r>
              <a:rPr lang="ru-RU" dirty="0" err="1" smtClean="0">
                <a:solidFill>
                  <a:srgbClr val="66FFFF"/>
                </a:solidFill>
              </a:rPr>
              <a:t>має</a:t>
            </a:r>
            <a:r>
              <a:rPr lang="ru-RU" dirty="0" smtClean="0">
                <a:solidFill>
                  <a:srgbClr val="66FFFF"/>
                </a:solidFill>
              </a:rPr>
              <a:t> </a:t>
            </a:r>
            <a:r>
              <a:rPr lang="ru-RU" dirty="0" err="1" smtClean="0">
                <a:solidFill>
                  <a:srgbClr val="66FFFF"/>
                </a:solidFill>
              </a:rPr>
              <a:t>значну</a:t>
            </a:r>
            <a:r>
              <a:rPr lang="ru-RU" dirty="0" smtClean="0">
                <a:solidFill>
                  <a:srgbClr val="66FFFF"/>
                </a:solidFill>
              </a:rPr>
              <a:t> </a:t>
            </a:r>
            <a:r>
              <a:rPr lang="ru-RU" dirty="0" err="1" smtClean="0">
                <a:solidFill>
                  <a:srgbClr val="66FFFF"/>
                </a:solidFill>
              </a:rPr>
              <a:t>теплоємність</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підвищує</a:t>
            </a:r>
            <a:r>
              <a:rPr lang="ru-RU" dirty="0" smtClean="0">
                <a:solidFill>
                  <a:srgbClr val="66FFFF"/>
                </a:solidFill>
              </a:rPr>
              <a:t> температуру </a:t>
            </a:r>
            <a:r>
              <a:rPr lang="ru-RU" dirty="0" err="1" smtClean="0">
                <a:solidFill>
                  <a:srgbClr val="66FFFF"/>
                </a:solidFill>
              </a:rPr>
              <a:t>атмосфери</a:t>
            </a:r>
            <a:r>
              <a:rPr lang="ru-RU" dirty="0" smtClean="0">
                <a:solidFill>
                  <a:srgbClr val="66FFFF"/>
                </a:solidFill>
              </a:rPr>
              <a:t> (</a:t>
            </a:r>
            <a:r>
              <a:rPr lang="ru-RU" dirty="0" err="1" smtClean="0">
                <a:solidFill>
                  <a:srgbClr val="66FFFF"/>
                </a:solidFill>
              </a:rPr>
              <a:t>парниковий</a:t>
            </a:r>
            <a:r>
              <a:rPr lang="ru-RU" dirty="0" smtClean="0">
                <a:solidFill>
                  <a:srgbClr val="66FFFF"/>
                </a:solidFill>
              </a:rPr>
              <a:t> </a:t>
            </a:r>
            <a:r>
              <a:rPr lang="ru-RU" dirty="0" err="1" smtClean="0">
                <a:solidFill>
                  <a:srgbClr val="66FFFF"/>
                </a:solidFill>
              </a:rPr>
              <a:t>ефект</a:t>
            </a:r>
            <a:r>
              <a:rPr lang="ru-RU" dirty="0" smtClean="0">
                <a:solidFill>
                  <a:srgbClr val="66FFFF"/>
                </a:solidFill>
              </a:rPr>
              <a:t>).</a:t>
            </a:r>
            <a:br>
              <a:rPr lang="ru-RU" dirty="0" smtClean="0">
                <a:solidFill>
                  <a:srgbClr val="66FFFF"/>
                </a:solidFill>
              </a:rPr>
            </a:br>
            <a:r>
              <a:rPr lang="ru-RU" dirty="0" smtClean="0">
                <a:solidFill>
                  <a:srgbClr val="66FFFF"/>
                </a:solidFill>
              </a:rPr>
              <a:t>У </a:t>
            </a:r>
            <a:r>
              <a:rPr lang="ru-RU" dirty="0" err="1" smtClean="0">
                <a:solidFill>
                  <a:srgbClr val="66FFFF"/>
                </a:solidFill>
              </a:rPr>
              <a:t>повітря</a:t>
            </a:r>
            <a:r>
              <a:rPr lang="ru-RU" dirty="0" smtClean="0">
                <a:solidFill>
                  <a:srgbClr val="66FFFF"/>
                </a:solidFill>
              </a:rPr>
              <a:t> разом </a:t>
            </a:r>
            <a:r>
              <a:rPr lang="ru-RU" dirty="0" err="1" smtClean="0">
                <a:solidFill>
                  <a:srgbClr val="66FFFF"/>
                </a:solidFill>
              </a:rPr>
              <a:t>із</a:t>
            </a:r>
            <a:r>
              <a:rPr lang="ru-RU" dirty="0" smtClean="0">
                <a:solidFill>
                  <a:srgbClr val="66FFFF"/>
                </a:solidFill>
              </a:rPr>
              <a:t> </a:t>
            </a:r>
            <a:r>
              <a:rPr lang="ru-RU" dirty="0" err="1" smtClean="0">
                <a:solidFill>
                  <a:srgbClr val="66FFFF"/>
                </a:solidFill>
              </a:rPr>
              <a:t>викидами</a:t>
            </a:r>
            <a:r>
              <a:rPr lang="ru-RU" dirty="0" smtClean="0">
                <a:solidFill>
                  <a:srgbClr val="66FFFF"/>
                </a:solidFill>
              </a:rPr>
              <a:t> </a:t>
            </a:r>
            <a:r>
              <a:rPr lang="ru-RU" dirty="0" err="1" smtClean="0">
                <a:solidFill>
                  <a:srgbClr val="66FFFF"/>
                </a:solidFill>
              </a:rPr>
              <a:t>промислових</a:t>
            </a:r>
            <a:r>
              <a:rPr lang="ru-RU" dirty="0" smtClean="0">
                <a:solidFill>
                  <a:srgbClr val="66FFFF"/>
                </a:solidFill>
              </a:rPr>
              <a:t> </a:t>
            </a:r>
            <a:r>
              <a:rPr lang="ru-RU" dirty="0" err="1" smtClean="0">
                <a:solidFill>
                  <a:srgbClr val="66FFFF"/>
                </a:solidFill>
              </a:rPr>
              <a:t>підприємств</a:t>
            </a:r>
            <a:r>
              <a:rPr lang="ru-RU" dirty="0" smtClean="0">
                <a:solidFill>
                  <a:srgbClr val="66FFFF"/>
                </a:solidFill>
              </a:rPr>
              <a:t> та </a:t>
            </a:r>
            <a:r>
              <a:rPr lang="ru-RU" dirty="0" err="1" smtClean="0">
                <a:solidFill>
                  <a:srgbClr val="66FFFF"/>
                </a:solidFill>
              </a:rPr>
              <a:t>авто¬транспорту</a:t>
            </a:r>
            <a:r>
              <a:rPr lang="ru-RU" dirty="0" smtClean="0">
                <a:solidFill>
                  <a:srgbClr val="66FFFF"/>
                </a:solidFill>
              </a:rPr>
              <a:t> </a:t>
            </a:r>
            <a:r>
              <a:rPr lang="ru-RU" dirty="0" err="1" smtClean="0">
                <a:solidFill>
                  <a:srgbClr val="66FFFF"/>
                </a:solidFill>
              </a:rPr>
              <a:t>потрапляють</a:t>
            </a:r>
            <a:r>
              <a:rPr lang="ru-RU" dirty="0" smtClean="0">
                <a:solidFill>
                  <a:srgbClr val="66FFFF"/>
                </a:solidFill>
              </a:rPr>
              <a:t> </a:t>
            </a:r>
            <a:r>
              <a:rPr lang="ru-RU" dirty="0" err="1" smtClean="0">
                <a:solidFill>
                  <a:srgbClr val="66FFFF"/>
                </a:solidFill>
              </a:rPr>
              <a:t>різні</a:t>
            </a:r>
            <a:r>
              <a:rPr lang="ru-RU" dirty="0" smtClean="0">
                <a:solidFill>
                  <a:srgbClr val="66FFFF"/>
                </a:solidFill>
              </a:rPr>
              <a:t> </a:t>
            </a:r>
            <a:r>
              <a:rPr lang="ru-RU" dirty="0" err="1" smtClean="0">
                <a:solidFill>
                  <a:srgbClr val="66FFFF"/>
                </a:solidFill>
              </a:rPr>
              <a:t>домішки</a:t>
            </a:r>
            <a:r>
              <a:rPr lang="ru-RU" dirty="0" smtClean="0">
                <a:solidFill>
                  <a:srgbClr val="66FFFF"/>
                </a:solidFill>
              </a:rPr>
              <a:t>: метан, </a:t>
            </a:r>
            <a:r>
              <a:rPr lang="ru-RU" dirty="0" err="1" smtClean="0">
                <a:solidFill>
                  <a:srgbClr val="66FFFF"/>
                </a:solidFill>
              </a:rPr>
              <a:t>сірководень</a:t>
            </a:r>
            <a:r>
              <a:rPr lang="ru-RU" dirty="0" smtClean="0">
                <a:solidFill>
                  <a:srgbClr val="66FFFF"/>
                </a:solidFill>
              </a:rPr>
              <a:t>, </a:t>
            </a:r>
            <a:r>
              <a:rPr lang="ru-RU" dirty="0" err="1" smtClean="0">
                <a:solidFill>
                  <a:srgbClr val="66FFFF"/>
                </a:solidFill>
              </a:rPr>
              <a:t>аміак</a:t>
            </a:r>
            <a:r>
              <a:rPr lang="ru-RU" dirty="0" smtClean="0">
                <a:solidFill>
                  <a:srgbClr val="66FFFF"/>
                </a:solidFill>
              </a:rPr>
              <a:t>, </a:t>
            </a:r>
            <a:r>
              <a:rPr lang="ru-RU" dirty="0" err="1" smtClean="0">
                <a:solidFill>
                  <a:srgbClr val="66FFFF"/>
                </a:solidFill>
              </a:rPr>
              <a:t>оксиди</a:t>
            </a:r>
            <a:r>
              <a:rPr lang="ru-RU" dirty="0" smtClean="0">
                <a:solidFill>
                  <a:srgbClr val="66FFFF"/>
                </a:solidFill>
              </a:rPr>
              <a:t> </a:t>
            </a:r>
            <a:r>
              <a:rPr lang="ru-RU" dirty="0" err="1" smtClean="0">
                <a:solidFill>
                  <a:srgbClr val="66FFFF"/>
                </a:solidFill>
              </a:rPr>
              <a:t>Сульфуру</a:t>
            </a:r>
            <a:r>
              <a:rPr lang="ru-RU" dirty="0" smtClean="0">
                <a:solidFill>
                  <a:srgbClr val="66FFFF"/>
                </a:solidFill>
              </a:rPr>
              <a:t> та </a:t>
            </a:r>
            <a:r>
              <a:rPr lang="ru-RU" dirty="0" err="1" smtClean="0">
                <a:solidFill>
                  <a:srgbClr val="66FFFF"/>
                </a:solidFill>
              </a:rPr>
              <a:t>Нітрогену</a:t>
            </a:r>
            <a:r>
              <a:rPr lang="ru-RU" dirty="0" smtClean="0">
                <a:solidFill>
                  <a:srgbClr val="66FFFF"/>
                </a:solidFill>
              </a:rPr>
              <a:t>, </a:t>
            </a:r>
            <a:r>
              <a:rPr lang="ru-RU" dirty="0" err="1" smtClean="0">
                <a:solidFill>
                  <a:srgbClr val="66FFFF"/>
                </a:solidFill>
              </a:rPr>
              <a:t>частки</a:t>
            </a:r>
            <a:r>
              <a:rPr lang="ru-RU" dirty="0" smtClean="0">
                <a:solidFill>
                  <a:srgbClr val="66FFFF"/>
                </a:solidFill>
              </a:rPr>
              <a:t> пилу </a:t>
            </a:r>
            <a:r>
              <a:rPr lang="ru-RU" dirty="0" err="1" smtClean="0">
                <a:solidFill>
                  <a:srgbClr val="66FFFF"/>
                </a:solidFill>
              </a:rPr>
              <a:t>тощо</a:t>
            </a:r>
            <a:r>
              <a:rPr lang="ru-RU" dirty="0" smtClean="0">
                <a:solidFill>
                  <a:srgbClr val="66FFFF"/>
                </a:solidFill>
              </a:rPr>
              <a:t>, </a:t>
            </a:r>
            <a:r>
              <a:rPr lang="ru-RU" dirty="0" err="1" smtClean="0">
                <a:solidFill>
                  <a:srgbClr val="66FFFF"/>
                </a:solidFill>
              </a:rPr>
              <a:t>які</a:t>
            </a:r>
            <a:r>
              <a:rPr lang="ru-RU" dirty="0" smtClean="0">
                <a:solidFill>
                  <a:srgbClr val="66FFFF"/>
                </a:solidFill>
              </a:rPr>
              <a:t> негативно </a:t>
            </a:r>
            <a:r>
              <a:rPr lang="ru-RU" dirty="0" err="1" smtClean="0">
                <a:solidFill>
                  <a:srgbClr val="66FFFF"/>
                </a:solidFill>
              </a:rPr>
              <a:t>впливають</a:t>
            </a:r>
            <a:r>
              <a:rPr lang="ru-RU" dirty="0" smtClean="0">
                <a:solidFill>
                  <a:srgbClr val="66FFFF"/>
                </a:solidFill>
              </a:rPr>
              <a:t> на </a:t>
            </a:r>
            <a:r>
              <a:rPr lang="ru-RU" dirty="0" err="1" smtClean="0">
                <a:solidFill>
                  <a:srgbClr val="66FFFF"/>
                </a:solidFill>
              </a:rPr>
              <a:t>життєдіяльність</a:t>
            </a:r>
            <a:r>
              <a:rPr lang="ru-RU" dirty="0" smtClean="0">
                <a:solidFill>
                  <a:srgbClr val="66FFFF"/>
                </a:solidFill>
              </a:rPr>
              <a:t> </a:t>
            </a:r>
            <a:r>
              <a:rPr lang="ru-RU" dirty="0" err="1" smtClean="0">
                <a:solidFill>
                  <a:srgbClr val="66FFFF"/>
                </a:solidFill>
              </a:rPr>
              <a:t>організмів</a:t>
            </a:r>
            <a:r>
              <a:rPr lang="ru-RU" dirty="0" smtClean="0">
                <a:solidFill>
                  <a:srgbClr val="66FFFF"/>
                </a:solidFill>
              </a:rPr>
              <a:t>, </a:t>
            </a:r>
            <a:r>
              <a:rPr lang="ru-RU" dirty="0" err="1" smtClean="0">
                <a:solidFill>
                  <a:srgbClr val="66FFFF"/>
                </a:solidFill>
              </a:rPr>
              <a:t>насамперед</a:t>
            </a:r>
            <a:r>
              <a:rPr lang="ru-RU" dirty="0" smtClean="0">
                <a:solidFill>
                  <a:srgbClr val="66FFFF"/>
                </a:solidFill>
              </a:rPr>
              <a:t> </a:t>
            </a:r>
            <a:r>
              <a:rPr lang="ru-RU" dirty="0" err="1" smtClean="0">
                <a:solidFill>
                  <a:srgbClr val="66FFFF"/>
                </a:solidFill>
              </a:rPr>
              <a:t>зелених</a:t>
            </a:r>
            <a:r>
              <a:rPr lang="ru-RU" dirty="0" smtClean="0">
                <a:solidFill>
                  <a:srgbClr val="66FFFF"/>
                </a:solidFill>
              </a:rPr>
              <a:t> </a:t>
            </a:r>
            <a:r>
              <a:rPr lang="ru-RU" dirty="0" err="1" smtClean="0">
                <a:solidFill>
                  <a:srgbClr val="66FFFF"/>
                </a:solidFill>
              </a:rPr>
              <a:t>рослин</a:t>
            </a:r>
            <a:r>
              <a:rPr lang="ru-RU" dirty="0" smtClean="0">
                <a:solidFill>
                  <a:srgbClr val="66FFFF"/>
                </a:solidFill>
              </a:rPr>
              <a:t>.</a:t>
            </a:r>
            <a:endParaRPr lang="ru-RU" dirty="0">
              <a:solidFill>
                <a:srgbClr val="66FFFF"/>
              </a:solidFill>
            </a:endParaRPr>
          </a:p>
        </p:txBody>
      </p:sp>
    </p:spTree>
  </p:cSld>
  <p:clrMapOvr>
    <a:masterClrMapping/>
  </p:clrMapOvr>
  <p:transition advTm="15796">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3554" name="Picture 2" descr="D:\1185414145_2.jpg"/>
          <p:cNvPicPr>
            <a:picLocks noChangeAspect="1" noChangeArrowheads="1"/>
          </p:cNvPicPr>
          <p:nvPr/>
        </p:nvPicPr>
        <p:blipFill>
          <a:blip r:embed="rId3"/>
          <a:srcRect/>
          <a:stretch>
            <a:fillRect/>
          </a:stretch>
        </p:blipFill>
        <p:spPr bwMode="auto">
          <a:xfrm>
            <a:off x="142844" y="0"/>
            <a:ext cx="5715000" cy="3028950"/>
          </a:xfrm>
          <a:prstGeom prst="rect">
            <a:avLst/>
          </a:prstGeom>
          <a:noFill/>
        </p:spPr>
      </p:pic>
      <p:pic>
        <p:nvPicPr>
          <p:cNvPr id="23555" name="Picture 3" descr="D:\1185414145_5.jpg"/>
          <p:cNvPicPr>
            <a:picLocks noChangeAspect="1" noChangeArrowheads="1"/>
          </p:cNvPicPr>
          <p:nvPr/>
        </p:nvPicPr>
        <p:blipFill>
          <a:blip r:embed="rId4"/>
          <a:srcRect/>
          <a:stretch>
            <a:fillRect/>
          </a:stretch>
        </p:blipFill>
        <p:spPr bwMode="auto">
          <a:xfrm>
            <a:off x="2285984" y="3133725"/>
            <a:ext cx="5715000" cy="3724275"/>
          </a:xfrm>
          <a:prstGeom prst="rect">
            <a:avLst/>
          </a:prstGeom>
          <a:noFill/>
        </p:spPr>
      </p:pic>
    </p:spTree>
    <p:custDataLst>
      <p:tags r:id="rId1"/>
    </p:custDataLst>
  </p:cSld>
  <p:clrMapOvr>
    <a:masterClrMapping/>
  </p:clrMapOvr>
  <p:transition advTm="44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55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55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23555"/>
                                        </p:tgtEl>
                                        <p:attrNameLst>
                                          <p:attrName>style.visibility</p:attrName>
                                        </p:attrNameLst>
                                      </p:cBhvr>
                                      <p:to>
                                        <p:strVal val="visible"/>
                                      </p:to>
                                    </p:set>
                                    <p:anim calcmode="lin" valueType="num">
                                      <p:cBhvr>
                                        <p:cTn id="15" dur="500" fill="hold"/>
                                        <p:tgtEl>
                                          <p:spTgt spid="2355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355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355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4578" name="Picture 2" descr="D:\1185414145_6.jpg"/>
          <p:cNvPicPr>
            <a:picLocks noChangeAspect="1" noChangeArrowheads="1"/>
          </p:cNvPicPr>
          <p:nvPr/>
        </p:nvPicPr>
        <p:blipFill>
          <a:blip r:embed="rId3"/>
          <a:srcRect/>
          <a:stretch>
            <a:fillRect/>
          </a:stretch>
        </p:blipFill>
        <p:spPr bwMode="auto">
          <a:xfrm>
            <a:off x="928662" y="1000108"/>
            <a:ext cx="7072322" cy="4438655"/>
          </a:xfrm>
          <a:prstGeom prst="rect">
            <a:avLst/>
          </a:prstGeom>
          <a:noFill/>
        </p:spPr>
      </p:pic>
    </p:spTree>
    <p:custDataLst>
      <p:tags r:id="rId1"/>
    </p:custDataLst>
  </p:cSld>
  <p:clrMapOvr>
    <a:masterClrMapping/>
  </p:clrMapOvr>
  <p:transition advTm="6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5602" name="Picture 2" descr="D:\1230486931_itlapnochvknukeopgn.jpg"/>
          <p:cNvPicPr>
            <a:picLocks noChangeAspect="1" noChangeArrowheads="1"/>
          </p:cNvPicPr>
          <p:nvPr/>
        </p:nvPicPr>
        <p:blipFill>
          <a:blip r:embed="rId3"/>
          <a:srcRect/>
          <a:stretch>
            <a:fillRect/>
          </a:stretch>
        </p:blipFill>
        <p:spPr bwMode="auto">
          <a:xfrm>
            <a:off x="857224" y="785794"/>
            <a:ext cx="8001056" cy="5500726"/>
          </a:xfrm>
          <a:prstGeom prst="rect">
            <a:avLst/>
          </a:prstGeom>
          <a:noFill/>
        </p:spPr>
      </p:pic>
    </p:spTree>
    <p:custDataLst>
      <p:tags r:id="rId1"/>
    </p:custDataLst>
  </p:cSld>
  <p:clrMapOvr>
    <a:masterClrMapping/>
  </p:clrMapOvr>
  <p:transition advTm="35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anim calcmode="lin" valueType="num">
                                      <p:cBhvr>
                                        <p:cTn id="8" dur="2000" fill="hold"/>
                                        <p:tgtEl>
                                          <p:spTgt spid="25602"/>
                                        </p:tgtEl>
                                        <p:attrNameLst>
                                          <p:attrName>style.rotation</p:attrName>
                                        </p:attrNameLst>
                                      </p:cBhvr>
                                      <p:tavLst>
                                        <p:tav tm="0">
                                          <p:val>
                                            <p:fltVal val="720"/>
                                          </p:val>
                                        </p:tav>
                                        <p:tav tm="100000">
                                          <p:val>
                                            <p:fltVal val="0"/>
                                          </p:val>
                                        </p:tav>
                                      </p:tavLst>
                                    </p:anim>
                                    <p:anim calcmode="lin" valueType="num">
                                      <p:cBhvr>
                                        <p:cTn id="9" dur="2000" fill="hold"/>
                                        <p:tgtEl>
                                          <p:spTgt spid="25602"/>
                                        </p:tgtEl>
                                        <p:attrNameLst>
                                          <p:attrName>ppt_h</p:attrName>
                                        </p:attrNameLst>
                                      </p:cBhvr>
                                      <p:tavLst>
                                        <p:tav tm="0">
                                          <p:val>
                                            <p:fltVal val="0"/>
                                          </p:val>
                                        </p:tav>
                                        <p:tav tm="100000">
                                          <p:val>
                                            <p:strVal val="#ppt_h"/>
                                          </p:val>
                                        </p:tav>
                                      </p:tavLst>
                                    </p:anim>
                                    <p:anim calcmode="lin" valueType="num">
                                      <p:cBhvr>
                                        <p:cTn id="10" dur="2000" fill="hold"/>
                                        <p:tgtEl>
                                          <p:spTgt spid="256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6626" name="Picture 2" descr="D:\sai yoke waterfall.jpg"/>
          <p:cNvPicPr>
            <a:picLocks noChangeAspect="1" noChangeArrowheads="1"/>
          </p:cNvPicPr>
          <p:nvPr/>
        </p:nvPicPr>
        <p:blipFill>
          <a:blip r:embed="rId3"/>
          <a:srcRect/>
          <a:stretch>
            <a:fillRect/>
          </a:stretch>
        </p:blipFill>
        <p:spPr bwMode="auto">
          <a:xfrm>
            <a:off x="1785918" y="357166"/>
            <a:ext cx="5943600" cy="5724525"/>
          </a:xfrm>
          <a:prstGeom prst="rect">
            <a:avLst/>
          </a:prstGeom>
          <a:noFill/>
        </p:spPr>
      </p:pic>
    </p:spTree>
    <p:custDataLst>
      <p:tags r:id="rId1"/>
    </p:custDataLst>
  </p:cSld>
  <p:clrMapOvr>
    <a:masterClrMapping/>
  </p:clrMapOvr>
  <p:transition advTm="45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6626"/>
                                        </p:tgtEl>
                                      </p:cBhvr>
                                    </p:animEffect>
                                    <p:set>
                                      <p:cBhvr>
                                        <p:cTn id="7" dur="1" fill="hold">
                                          <p:stCondLst>
                                            <p:cond delay="499"/>
                                          </p:stCondLst>
                                        </p:cTn>
                                        <p:tgtEl>
                                          <p:spTgt spid="26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7650" name="Picture 2" descr="D:\1212910823_243_4.jpg"/>
          <p:cNvPicPr>
            <a:picLocks noChangeAspect="1" noChangeArrowheads="1"/>
          </p:cNvPicPr>
          <p:nvPr/>
        </p:nvPicPr>
        <p:blipFill>
          <a:blip r:embed="rId3"/>
          <a:srcRect/>
          <a:stretch>
            <a:fillRect/>
          </a:stretch>
        </p:blipFill>
        <p:spPr bwMode="auto">
          <a:xfrm>
            <a:off x="0" y="142852"/>
            <a:ext cx="8929718" cy="6423689"/>
          </a:xfrm>
          <a:prstGeom prst="rect">
            <a:avLst/>
          </a:prstGeom>
          <a:noFill/>
        </p:spPr>
      </p:pic>
    </p:spTree>
    <p:custDataLst>
      <p:tags r:id="rId1"/>
    </p:custDataLst>
  </p:cSld>
  <p:clrMapOvr>
    <a:masterClrMapping/>
  </p:clrMapOvr>
  <p:transition advTm="149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5000" fill="hold"/>
                                        <p:tgtEl>
                                          <p:spTgt spid="27650"/>
                                        </p:tgtEl>
                                        <p:attrNameLst>
                                          <p:attrName>ppt_x</p:attrName>
                                        </p:attrNameLst>
                                      </p:cBhvr>
                                      <p:tavLst>
                                        <p:tav tm="0">
                                          <p:val>
                                            <p:strVal val="#ppt_x"/>
                                          </p:val>
                                        </p:tav>
                                        <p:tav tm="100000">
                                          <p:val>
                                            <p:strVal val="#ppt_x"/>
                                          </p:val>
                                        </p:tav>
                                      </p:tavLst>
                                    </p:anim>
                                    <p:anim calcmode="lin" valueType="num">
                                      <p:cBhvr>
                                        <p:cTn id="8" dur="15000" fill="hold"/>
                                        <p:tgtEl>
                                          <p:spTgt spid="27650"/>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normAutofit lnSpcReduction="10000"/>
          </a:bodyPr>
          <a:lstStyle/>
          <a:p>
            <a:endParaRPr lang="uk-UA" dirty="0" smtClean="0">
              <a:solidFill>
                <a:srgbClr val="FF0066"/>
              </a:solidFill>
            </a:endParaRPr>
          </a:p>
          <a:p>
            <a:pPr algn="ctr"/>
            <a:r>
              <a:rPr lang="uk-UA" dirty="0" smtClean="0">
                <a:solidFill>
                  <a:srgbClr val="FFFF00"/>
                </a:solidFill>
              </a:rPr>
              <a:t>НАД  ПРЕЗЕНТАЦІЄЮ  ПРАЦЄВАЛИ:</a:t>
            </a:r>
          </a:p>
          <a:p>
            <a:endParaRPr lang="uk-UA" dirty="0" smtClean="0">
              <a:solidFill>
                <a:srgbClr val="FF0066"/>
              </a:solidFill>
            </a:endParaRPr>
          </a:p>
          <a:p>
            <a:r>
              <a:rPr lang="uk-UA" dirty="0" smtClean="0">
                <a:solidFill>
                  <a:srgbClr val="FF0066"/>
                </a:solidFill>
              </a:rPr>
              <a:t>1. КРИВОРУЧКО  МИРОСЛАВА</a:t>
            </a:r>
          </a:p>
          <a:p>
            <a:endParaRPr lang="uk-UA" dirty="0" smtClean="0">
              <a:solidFill>
                <a:srgbClr val="FF0066"/>
              </a:solidFill>
            </a:endParaRPr>
          </a:p>
          <a:p>
            <a:endParaRPr lang="uk-UA" dirty="0" smtClean="0">
              <a:solidFill>
                <a:srgbClr val="FF0066"/>
              </a:solidFill>
            </a:endParaRPr>
          </a:p>
          <a:p>
            <a:r>
              <a:rPr lang="uk-UA" dirty="0" smtClean="0">
                <a:solidFill>
                  <a:srgbClr val="FF0066"/>
                </a:solidFill>
              </a:rPr>
              <a:t>2. ПАНКРАШІНА  ЛЮБА</a:t>
            </a:r>
          </a:p>
          <a:p>
            <a:endParaRPr lang="uk-UA" dirty="0" smtClean="0">
              <a:solidFill>
                <a:srgbClr val="FF0066"/>
              </a:solidFill>
            </a:endParaRPr>
          </a:p>
          <a:p>
            <a:endParaRPr lang="uk-UA" dirty="0" smtClean="0">
              <a:solidFill>
                <a:srgbClr val="FF0066"/>
              </a:solidFill>
            </a:endParaRPr>
          </a:p>
          <a:p>
            <a:r>
              <a:rPr lang="uk-UA" dirty="0" smtClean="0">
                <a:solidFill>
                  <a:srgbClr val="FF0066"/>
                </a:solidFill>
              </a:rPr>
              <a:t>3. МУЗИКА  СЕРГІЙ</a:t>
            </a:r>
            <a:endParaRPr lang="ru-RU" dirty="0">
              <a:solidFill>
                <a:srgbClr val="FF0066"/>
              </a:solidFill>
            </a:endParaRPr>
          </a:p>
        </p:txBody>
      </p:sp>
    </p:spTree>
    <p:custDataLst>
      <p:tags r:id="rId1"/>
    </p:custDataLst>
  </p:cSld>
  <p:clrMapOvr>
    <a:masterClrMapping/>
  </p:clrMapOvr>
  <p:transition advTm="7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mph" presetSubtype="0" fill="hold" grpId="0" nodeType="clickEffect">
                                  <p:stCondLst>
                                    <p:cond delay="0"/>
                                  </p:stCondLst>
                                  <p:childTnLst>
                                    <p:animClr clrSpc="rgb">
                                      <p:cBhvr override="childStyle">
                                        <p:cTn id="6" dur="1900" fill="hold">
                                          <p:stCondLst>
                                            <p:cond delay="100"/>
                                          </p:stCondLst>
                                        </p:cTn>
                                        <p:tgtEl>
                                          <p:spTgt spid="3">
                                            <p:txEl>
                                              <p:pRg st="1" end="1"/>
                                            </p:txEl>
                                          </p:spTgt>
                                        </p:tgtEl>
                                        <p:attrNameLst>
                                          <p:attrName>style.color</p:attrName>
                                        </p:attrNameLst>
                                      </p:cBhvr>
                                      <p:to>
                                        <a:schemeClr val="accent2"/>
                                      </p:to>
                                    </p:animClr>
                                    <p:animClr clrSpc="rgb">
                                      <p:cBhvr>
                                        <p:cTn id="7" dur="1900" fill="hold">
                                          <p:stCondLst>
                                            <p:cond delay="100"/>
                                          </p:stCondLst>
                                        </p:cTn>
                                        <p:tgtEl>
                                          <p:spTgt spid="3">
                                            <p:txEl>
                                              <p:pRg st="1" end="1"/>
                                            </p:txEl>
                                          </p:spTgt>
                                        </p:tgtEl>
                                        <p:attrNameLst>
                                          <p:attrName>fillColor</p:attrName>
                                        </p:attrNameLst>
                                      </p:cBhvr>
                                      <p:to>
                                        <a:schemeClr val="accent2"/>
                                      </p:to>
                                    </p:animClr>
                                    <p:set>
                                      <p:cBhvr>
                                        <p:cTn id="8" dur="1900" fill="hold">
                                          <p:stCondLst>
                                            <p:cond delay="100"/>
                                          </p:stCondLst>
                                        </p:cTn>
                                        <p:tgtEl>
                                          <p:spTgt spid="3">
                                            <p:txEl>
                                              <p:pRg st="1" end="1"/>
                                            </p:txEl>
                                          </p:spTgt>
                                        </p:tgtEl>
                                        <p:attrNameLst>
                                          <p:attrName>fill.type</p:attrName>
                                        </p:attrNameLst>
                                      </p:cBhvr>
                                      <p:to>
                                        <p:strVal val="solid"/>
                                      </p:to>
                                    </p:set>
                                    <p:set>
                                      <p:cBhvr>
                                        <p:cTn id="9" dur="1900" fill="hold">
                                          <p:stCondLst>
                                            <p:cond delay="100"/>
                                          </p:stCondLst>
                                        </p:cTn>
                                        <p:tgtEl>
                                          <p:spTgt spid="3">
                                            <p:txEl>
                                              <p:pRg st="1" end="1"/>
                                            </p:txEl>
                                          </p:spTgt>
                                        </p:tgtEl>
                                        <p:attrNameLst>
                                          <p:attrName>fill.on</p:attrName>
                                        </p:attrNameLst>
                                      </p:cBhvr>
                                      <p:to>
                                        <p:strVal val="true"/>
                                      </p:to>
                                    </p:set>
                                    <p:animScale>
                                      <p:cBhvr>
                                        <p:cTn id="10" dur="200" fill="hold">
                                          <p:stCondLst>
                                            <p:cond delay="0"/>
                                          </p:stCondLst>
                                        </p:cTn>
                                        <p:tgtEl>
                                          <p:spTgt spid="3">
                                            <p:txEl>
                                              <p:pRg st="1" end="1"/>
                                            </p:txEl>
                                          </p:spTgt>
                                        </p:tgtEl>
                                      </p:cBhvr>
                                      <p:from x="100000" y="100000"/>
                                      <p:to x="100000" y="5000"/>
                                    </p:animScale>
                                    <p:animScale>
                                      <p:cBhvr>
                                        <p:cTn id="11" dur="200" fill="hold">
                                          <p:stCondLst>
                                            <p:cond delay="200"/>
                                          </p:stCondLst>
                                        </p:cTn>
                                        <p:tgtEl>
                                          <p:spTgt spid="3">
                                            <p:txEl>
                                              <p:pRg st="1" end="1"/>
                                            </p:txEl>
                                          </p:spTgt>
                                        </p:tgtEl>
                                      </p:cBhvr>
                                      <p:from x="100000" y="5000"/>
                                      <p:to x="120000" y="150000"/>
                                    </p:animScale>
                                    <p:animScale>
                                      <p:cBhvr>
                                        <p:cTn id="12" dur="600" fill="hold">
                                          <p:stCondLst>
                                            <p:cond delay="1400"/>
                                          </p:stCondLst>
                                        </p:cTn>
                                        <p:tgtEl>
                                          <p:spTgt spid="3">
                                            <p:txEl>
                                              <p:pRg st="1" end="1"/>
                                            </p:txEl>
                                          </p:spTgt>
                                        </p:tgtEl>
                                      </p:cBhvr>
                                      <p:to x="120000" y="150000"/>
                                    </p:animScale>
                                  </p:childTnLst>
                                </p:cTn>
                              </p:par>
                            </p:childTnLst>
                          </p:cTn>
                        </p:par>
                      </p:childTnLst>
                    </p:cTn>
                  </p:par>
                  <p:par>
                    <p:cTn id="13" fill="hold">
                      <p:stCondLst>
                        <p:cond delay="indefinite"/>
                      </p:stCondLst>
                      <p:childTnLst>
                        <p:par>
                          <p:cTn id="14" fill="hold">
                            <p:stCondLst>
                              <p:cond delay="0"/>
                            </p:stCondLst>
                            <p:childTnLst>
                              <p:par>
                                <p:cTn id="15" presetID="14" presetClass="emph" presetSubtype="0" fill="hold" grpId="0" nodeType="clickEffect">
                                  <p:stCondLst>
                                    <p:cond delay="0"/>
                                  </p:stCondLst>
                                  <p:childTnLst>
                                    <p:animClr clrSpc="rgb">
                                      <p:cBhvr override="childStyle">
                                        <p:cTn id="16" dur="1900" fill="hold">
                                          <p:stCondLst>
                                            <p:cond delay="100"/>
                                          </p:stCondLst>
                                        </p:cTn>
                                        <p:tgtEl>
                                          <p:spTgt spid="3">
                                            <p:txEl>
                                              <p:pRg st="3" end="3"/>
                                            </p:txEl>
                                          </p:spTgt>
                                        </p:tgtEl>
                                        <p:attrNameLst>
                                          <p:attrName>style.color</p:attrName>
                                        </p:attrNameLst>
                                      </p:cBhvr>
                                      <p:to>
                                        <a:schemeClr val="accent2"/>
                                      </p:to>
                                    </p:animClr>
                                    <p:animClr clrSpc="rgb">
                                      <p:cBhvr>
                                        <p:cTn id="17" dur="1900" fill="hold">
                                          <p:stCondLst>
                                            <p:cond delay="100"/>
                                          </p:stCondLst>
                                        </p:cTn>
                                        <p:tgtEl>
                                          <p:spTgt spid="3">
                                            <p:txEl>
                                              <p:pRg st="3" end="3"/>
                                            </p:txEl>
                                          </p:spTgt>
                                        </p:tgtEl>
                                        <p:attrNameLst>
                                          <p:attrName>fillColor</p:attrName>
                                        </p:attrNameLst>
                                      </p:cBhvr>
                                      <p:to>
                                        <a:schemeClr val="accent2"/>
                                      </p:to>
                                    </p:animClr>
                                    <p:set>
                                      <p:cBhvr>
                                        <p:cTn id="18" dur="1900" fill="hold">
                                          <p:stCondLst>
                                            <p:cond delay="100"/>
                                          </p:stCondLst>
                                        </p:cTn>
                                        <p:tgtEl>
                                          <p:spTgt spid="3">
                                            <p:txEl>
                                              <p:pRg st="3" end="3"/>
                                            </p:txEl>
                                          </p:spTgt>
                                        </p:tgtEl>
                                        <p:attrNameLst>
                                          <p:attrName>fill.type</p:attrName>
                                        </p:attrNameLst>
                                      </p:cBhvr>
                                      <p:to>
                                        <p:strVal val="solid"/>
                                      </p:to>
                                    </p:set>
                                    <p:set>
                                      <p:cBhvr>
                                        <p:cTn id="19" dur="1900" fill="hold">
                                          <p:stCondLst>
                                            <p:cond delay="100"/>
                                          </p:stCondLst>
                                        </p:cTn>
                                        <p:tgtEl>
                                          <p:spTgt spid="3">
                                            <p:txEl>
                                              <p:pRg st="3" end="3"/>
                                            </p:txEl>
                                          </p:spTgt>
                                        </p:tgtEl>
                                        <p:attrNameLst>
                                          <p:attrName>fill.on</p:attrName>
                                        </p:attrNameLst>
                                      </p:cBhvr>
                                      <p:to>
                                        <p:strVal val="true"/>
                                      </p:to>
                                    </p:set>
                                    <p:animScale>
                                      <p:cBhvr>
                                        <p:cTn id="20" dur="200" fill="hold">
                                          <p:stCondLst>
                                            <p:cond delay="0"/>
                                          </p:stCondLst>
                                        </p:cTn>
                                        <p:tgtEl>
                                          <p:spTgt spid="3">
                                            <p:txEl>
                                              <p:pRg st="3" end="3"/>
                                            </p:txEl>
                                          </p:spTgt>
                                        </p:tgtEl>
                                      </p:cBhvr>
                                      <p:from x="100000" y="100000"/>
                                      <p:to x="100000" y="5000"/>
                                    </p:animScale>
                                    <p:animScale>
                                      <p:cBhvr>
                                        <p:cTn id="21" dur="200" fill="hold">
                                          <p:stCondLst>
                                            <p:cond delay="200"/>
                                          </p:stCondLst>
                                        </p:cTn>
                                        <p:tgtEl>
                                          <p:spTgt spid="3">
                                            <p:txEl>
                                              <p:pRg st="3" end="3"/>
                                            </p:txEl>
                                          </p:spTgt>
                                        </p:tgtEl>
                                      </p:cBhvr>
                                      <p:from x="100000" y="5000"/>
                                      <p:to x="120000" y="150000"/>
                                    </p:animScale>
                                    <p:animScale>
                                      <p:cBhvr>
                                        <p:cTn id="22" dur="600" fill="hold">
                                          <p:stCondLst>
                                            <p:cond delay="1400"/>
                                          </p:stCondLst>
                                        </p:cTn>
                                        <p:tgtEl>
                                          <p:spTgt spid="3">
                                            <p:txEl>
                                              <p:pRg st="3" end="3"/>
                                            </p:txEl>
                                          </p:spTgt>
                                        </p:tgtEl>
                                      </p:cBhvr>
                                      <p:to x="120000" y="150000"/>
                                    </p:animScale>
                                  </p:childTnLst>
                                </p:cTn>
                              </p:par>
                            </p:childTnLst>
                          </p:cTn>
                        </p:par>
                      </p:childTnLst>
                    </p:cTn>
                  </p:par>
                  <p:par>
                    <p:cTn id="23" fill="hold">
                      <p:stCondLst>
                        <p:cond delay="indefinite"/>
                      </p:stCondLst>
                      <p:childTnLst>
                        <p:par>
                          <p:cTn id="24" fill="hold">
                            <p:stCondLst>
                              <p:cond delay="0"/>
                            </p:stCondLst>
                            <p:childTnLst>
                              <p:par>
                                <p:cTn id="25" presetID="14" presetClass="emph" presetSubtype="0" fill="hold" grpId="0" nodeType="clickEffect">
                                  <p:stCondLst>
                                    <p:cond delay="0"/>
                                  </p:stCondLst>
                                  <p:childTnLst>
                                    <p:animClr clrSpc="rgb">
                                      <p:cBhvr override="childStyle">
                                        <p:cTn id="26" dur="1900" fill="hold">
                                          <p:stCondLst>
                                            <p:cond delay="100"/>
                                          </p:stCondLst>
                                        </p:cTn>
                                        <p:tgtEl>
                                          <p:spTgt spid="3">
                                            <p:txEl>
                                              <p:pRg st="6" end="6"/>
                                            </p:txEl>
                                          </p:spTgt>
                                        </p:tgtEl>
                                        <p:attrNameLst>
                                          <p:attrName>style.color</p:attrName>
                                        </p:attrNameLst>
                                      </p:cBhvr>
                                      <p:to>
                                        <a:schemeClr val="accent2"/>
                                      </p:to>
                                    </p:animClr>
                                    <p:animClr clrSpc="rgb">
                                      <p:cBhvr>
                                        <p:cTn id="27" dur="1900" fill="hold">
                                          <p:stCondLst>
                                            <p:cond delay="100"/>
                                          </p:stCondLst>
                                        </p:cTn>
                                        <p:tgtEl>
                                          <p:spTgt spid="3">
                                            <p:txEl>
                                              <p:pRg st="6" end="6"/>
                                            </p:txEl>
                                          </p:spTgt>
                                        </p:tgtEl>
                                        <p:attrNameLst>
                                          <p:attrName>fillColor</p:attrName>
                                        </p:attrNameLst>
                                      </p:cBhvr>
                                      <p:to>
                                        <a:schemeClr val="accent2"/>
                                      </p:to>
                                    </p:animClr>
                                    <p:set>
                                      <p:cBhvr>
                                        <p:cTn id="28" dur="1900" fill="hold">
                                          <p:stCondLst>
                                            <p:cond delay="100"/>
                                          </p:stCondLst>
                                        </p:cTn>
                                        <p:tgtEl>
                                          <p:spTgt spid="3">
                                            <p:txEl>
                                              <p:pRg st="6" end="6"/>
                                            </p:txEl>
                                          </p:spTgt>
                                        </p:tgtEl>
                                        <p:attrNameLst>
                                          <p:attrName>fill.type</p:attrName>
                                        </p:attrNameLst>
                                      </p:cBhvr>
                                      <p:to>
                                        <p:strVal val="solid"/>
                                      </p:to>
                                    </p:set>
                                    <p:set>
                                      <p:cBhvr>
                                        <p:cTn id="29" dur="1900" fill="hold">
                                          <p:stCondLst>
                                            <p:cond delay="100"/>
                                          </p:stCondLst>
                                        </p:cTn>
                                        <p:tgtEl>
                                          <p:spTgt spid="3">
                                            <p:txEl>
                                              <p:pRg st="6" end="6"/>
                                            </p:txEl>
                                          </p:spTgt>
                                        </p:tgtEl>
                                        <p:attrNameLst>
                                          <p:attrName>fill.on</p:attrName>
                                        </p:attrNameLst>
                                      </p:cBhvr>
                                      <p:to>
                                        <p:strVal val="true"/>
                                      </p:to>
                                    </p:set>
                                    <p:animScale>
                                      <p:cBhvr>
                                        <p:cTn id="30" dur="200" fill="hold">
                                          <p:stCondLst>
                                            <p:cond delay="0"/>
                                          </p:stCondLst>
                                        </p:cTn>
                                        <p:tgtEl>
                                          <p:spTgt spid="3">
                                            <p:txEl>
                                              <p:pRg st="6" end="6"/>
                                            </p:txEl>
                                          </p:spTgt>
                                        </p:tgtEl>
                                      </p:cBhvr>
                                      <p:from x="100000" y="100000"/>
                                      <p:to x="100000" y="5000"/>
                                    </p:animScale>
                                    <p:animScale>
                                      <p:cBhvr>
                                        <p:cTn id="31" dur="200" fill="hold">
                                          <p:stCondLst>
                                            <p:cond delay="200"/>
                                          </p:stCondLst>
                                        </p:cTn>
                                        <p:tgtEl>
                                          <p:spTgt spid="3">
                                            <p:txEl>
                                              <p:pRg st="6" end="6"/>
                                            </p:txEl>
                                          </p:spTgt>
                                        </p:tgtEl>
                                      </p:cBhvr>
                                      <p:from x="100000" y="5000"/>
                                      <p:to x="120000" y="150000"/>
                                    </p:animScale>
                                    <p:animScale>
                                      <p:cBhvr>
                                        <p:cTn id="32" dur="600" fill="hold">
                                          <p:stCondLst>
                                            <p:cond delay="1400"/>
                                          </p:stCondLst>
                                        </p:cTn>
                                        <p:tgtEl>
                                          <p:spTgt spid="3">
                                            <p:txEl>
                                              <p:pRg st="6" end="6"/>
                                            </p:txEl>
                                          </p:spTgt>
                                        </p:tgtEl>
                                      </p:cBhvr>
                                      <p:to x="120000" y="150000"/>
                                    </p:animScale>
                                  </p:childTnLst>
                                </p:cTn>
                              </p:par>
                            </p:childTnLst>
                          </p:cTn>
                        </p:par>
                      </p:childTnLst>
                    </p:cTn>
                  </p:par>
                  <p:par>
                    <p:cTn id="33" fill="hold">
                      <p:stCondLst>
                        <p:cond delay="indefinite"/>
                      </p:stCondLst>
                      <p:childTnLst>
                        <p:par>
                          <p:cTn id="34" fill="hold">
                            <p:stCondLst>
                              <p:cond delay="0"/>
                            </p:stCondLst>
                            <p:childTnLst>
                              <p:par>
                                <p:cTn id="35" presetID="14" presetClass="emph" presetSubtype="0" fill="hold" grpId="0" nodeType="clickEffect">
                                  <p:stCondLst>
                                    <p:cond delay="0"/>
                                  </p:stCondLst>
                                  <p:childTnLst>
                                    <p:animClr clrSpc="rgb">
                                      <p:cBhvr override="childStyle">
                                        <p:cTn id="36" dur="1900" fill="hold">
                                          <p:stCondLst>
                                            <p:cond delay="100"/>
                                          </p:stCondLst>
                                        </p:cTn>
                                        <p:tgtEl>
                                          <p:spTgt spid="3">
                                            <p:txEl>
                                              <p:pRg st="9" end="9"/>
                                            </p:txEl>
                                          </p:spTgt>
                                        </p:tgtEl>
                                        <p:attrNameLst>
                                          <p:attrName>style.color</p:attrName>
                                        </p:attrNameLst>
                                      </p:cBhvr>
                                      <p:to>
                                        <a:schemeClr val="accent2"/>
                                      </p:to>
                                    </p:animClr>
                                    <p:animClr clrSpc="rgb">
                                      <p:cBhvr>
                                        <p:cTn id="37" dur="1900" fill="hold">
                                          <p:stCondLst>
                                            <p:cond delay="100"/>
                                          </p:stCondLst>
                                        </p:cTn>
                                        <p:tgtEl>
                                          <p:spTgt spid="3">
                                            <p:txEl>
                                              <p:pRg st="9" end="9"/>
                                            </p:txEl>
                                          </p:spTgt>
                                        </p:tgtEl>
                                        <p:attrNameLst>
                                          <p:attrName>fillColor</p:attrName>
                                        </p:attrNameLst>
                                      </p:cBhvr>
                                      <p:to>
                                        <a:schemeClr val="accent2"/>
                                      </p:to>
                                    </p:animClr>
                                    <p:set>
                                      <p:cBhvr>
                                        <p:cTn id="38" dur="1900" fill="hold">
                                          <p:stCondLst>
                                            <p:cond delay="100"/>
                                          </p:stCondLst>
                                        </p:cTn>
                                        <p:tgtEl>
                                          <p:spTgt spid="3">
                                            <p:txEl>
                                              <p:pRg st="9" end="9"/>
                                            </p:txEl>
                                          </p:spTgt>
                                        </p:tgtEl>
                                        <p:attrNameLst>
                                          <p:attrName>fill.type</p:attrName>
                                        </p:attrNameLst>
                                      </p:cBhvr>
                                      <p:to>
                                        <p:strVal val="solid"/>
                                      </p:to>
                                    </p:set>
                                    <p:set>
                                      <p:cBhvr>
                                        <p:cTn id="39" dur="1900" fill="hold">
                                          <p:stCondLst>
                                            <p:cond delay="100"/>
                                          </p:stCondLst>
                                        </p:cTn>
                                        <p:tgtEl>
                                          <p:spTgt spid="3">
                                            <p:txEl>
                                              <p:pRg st="9" end="9"/>
                                            </p:txEl>
                                          </p:spTgt>
                                        </p:tgtEl>
                                        <p:attrNameLst>
                                          <p:attrName>fill.on</p:attrName>
                                        </p:attrNameLst>
                                      </p:cBhvr>
                                      <p:to>
                                        <p:strVal val="true"/>
                                      </p:to>
                                    </p:set>
                                    <p:animScale>
                                      <p:cBhvr>
                                        <p:cTn id="40" dur="200" fill="hold">
                                          <p:stCondLst>
                                            <p:cond delay="0"/>
                                          </p:stCondLst>
                                        </p:cTn>
                                        <p:tgtEl>
                                          <p:spTgt spid="3">
                                            <p:txEl>
                                              <p:pRg st="9" end="9"/>
                                            </p:txEl>
                                          </p:spTgt>
                                        </p:tgtEl>
                                      </p:cBhvr>
                                      <p:from x="100000" y="100000"/>
                                      <p:to x="100000" y="5000"/>
                                    </p:animScale>
                                    <p:animScale>
                                      <p:cBhvr>
                                        <p:cTn id="41" dur="200" fill="hold">
                                          <p:stCondLst>
                                            <p:cond delay="200"/>
                                          </p:stCondLst>
                                        </p:cTn>
                                        <p:tgtEl>
                                          <p:spTgt spid="3">
                                            <p:txEl>
                                              <p:pRg st="9" end="9"/>
                                            </p:txEl>
                                          </p:spTgt>
                                        </p:tgtEl>
                                      </p:cBhvr>
                                      <p:from x="100000" y="5000"/>
                                      <p:to x="120000" y="150000"/>
                                    </p:animScale>
                                    <p:animScale>
                                      <p:cBhvr>
                                        <p:cTn id="42" dur="600" fill="hold">
                                          <p:stCondLst>
                                            <p:cond delay="1400"/>
                                          </p:stCondLst>
                                        </p:cTn>
                                        <p:tgtEl>
                                          <p:spTgt spid="3">
                                            <p:txEl>
                                              <p:pRg st="9" end="9"/>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rPr>
              <a:t>Водне  середовище  </a:t>
            </a:r>
            <a:br>
              <a:rPr lang="uk-UA" dirty="0" smtClean="0">
                <a:solidFill>
                  <a:srgbClr val="FF0000"/>
                </a:solidFill>
              </a:rPr>
            </a:br>
            <a:r>
              <a:rPr lang="uk-UA" dirty="0" smtClean="0">
                <a:solidFill>
                  <a:srgbClr val="FF0000"/>
                </a:solidFill>
              </a:rPr>
              <a:t>існування</a:t>
            </a:r>
            <a:endParaRPr lang="ru-RU" dirty="0">
              <a:solidFill>
                <a:srgbClr val="FF0000"/>
              </a:solidFill>
            </a:endParaRPr>
          </a:p>
        </p:txBody>
      </p:sp>
      <p:sp>
        <p:nvSpPr>
          <p:cNvPr id="3" name="Содержимое 2"/>
          <p:cNvSpPr>
            <a:spLocks noGrp="1"/>
          </p:cNvSpPr>
          <p:nvPr>
            <p:ph idx="1"/>
          </p:nvPr>
        </p:nvSpPr>
        <p:spPr/>
        <p:txBody>
          <a:bodyPr/>
          <a:lstStyle/>
          <a:p>
            <a:r>
              <a:rPr lang="ru-RU" dirty="0" smtClean="0"/>
              <a:t>Вода </a:t>
            </a:r>
            <a:r>
              <a:rPr lang="ru-RU" dirty="0" err="1" smtClean="0"/>
              <a:t>має</a:t>
            </a:r>
            <a:r>
              <a:rPr lang="ru-RU" dirty="0" smtClean="0"/>
              <a:t> </a:t>
            </a:r>
            <a:r>
              <a:rPr lang="ru-RU" dirty="0" err="1" smtClean="0"/>
              <a:t>винятково</a:t>
            </a:r>
            <a:r>
              <a:rPr lang="ru-RU" dirty="0" smtClean="0"/>
              <a:t> </a:t>
            </a:r>
            <a:r>
              <a:rPr lang="ru-RU" dirty="0" err="1" smtClean="0"/>
              <a:t>важливе</a:t>
            </a:r>
            <a:r>
              <a:rPr lang="ru-RU" dirty="0" smtClean="0"/>
              <a:t> </a:t>
            </a:r>
            <a:r>
              <a:rPr lang="ru-RU" dirty="0" err="1" smtClean="0"/>
              <a:t>значення</a:t>
            </a:r>
            <a:r>
              <a:rPr lang="ru-RU" dirty="0" smtClean="0"/>
              <a:t> для </a:t>
            </a:r>
            <a:r>
              <a:rPr lang="ru-RU" dirty="0" err="1" smtClean="0"/>
              <a:t>життя</a:t>
            </a:r>
            <a:r>
              <a:rPr lang="ru-RU" dirty="0" smtClean="0"/>
              <a:t> </a:t>
            </a:r>
            <a:r>
              <a:rPr lang="ru-RU" dirty="0" err="1" smtClean="0"/>
              <a:t>рослин</a:t>
            </a:r>
            <a:r>
              <a:rPr lang="ru-RU" dirty="0" smtClean="0"/>
              <a:t> </a:t>
            </a:r>
            <a:r>
              <a:rPr lang="ru-RU" dirty="0" err="1" smtClean="0"/>
              <a:t>і</a:t>
            </a:r>
            <a:r>
              <a:rPr lang="ru-RU" dirty="0" smtClean="0"/>
              <a:t> </a:t>
            </a:r>
            <a:r>
              <a:rPr lang="ru-RU" dirty="0" err="1" smtClean="0"/>
              <a:t>тварин</a:t>
            </a:r>
            <a:r>
              <a:rPr lang="ru-RU" dirty="0" smtClean="0"/>
              <a:t>. </a:t>
            </a:r>
            <a:r>
              <a:rPr lang="ru-RU" dirty="0" err="1" smtClean="0"/>
              <a:t>Саме</a:t>
            </a:r>
            <a:r>
              <a:rPr lang="ru-RU" dirty="0" smtClean="0"/>
              <a:t> у </a:t>
            </a:r>
            <a:r>
              <a:rPr lang="ru-RU" dirty="0" err="1" smtClean="0"/>
              <a:t>воді</a:t>
            </a:r>
            <a:r>
              <a:rPr lang="ru-RU" dirty="0" smtClean="0"/>
              <a:t> </a:t>
            </a:r>
            <a:r>
              <a:rPr lang="ru-RU" dirty="0" err="1" smtClean="0"/>
              <a:t>відбуваються</a:t>
            </a:r>
            <a:r>
              <a:rPr lang="ru-RU" dirty="0" smtClean="0"/>
              <a:t> </a:t>
            </a:r>
            <a:r>
              <a:rPr lang="ru-RU" dirty="0" err="1" smtClean="0"/>
              <a:t>усі</a:t>
            </a:r>
            <a:r>
              <a:rPr lang="ru-RU" dirty="0" smtClean="0"/>
              <a:t> </a:t>
            </a:r>
            <a:r>
              <a:rPr lang="ru-RU" dirty="0" err="1" smtClean="0"/>
              <a:t>процеси</a:t>
            </a:r>
            <a:r>
              <a:rPr lang="ru-RU" dirty="0" smtClean="0"/>
              <a:t> </a:t>
            </a:r>
            <a:r>
              <a:rPr lang="ru-RU" dirty="0" err="1" smtClean="0"/>
              <a:t>клітини</a:t>
            </a:r>
            <a:r>
              <a:rPr lang="ru-RU" dirty="0" smtClean="0"/>
              <a:t>, тканин </a:t>
            </a:r>
            <a:r>
              <a:rPr lang="ru-RU" dirty="0" err="1" smtClean="0"/>
              <a:t>і</a:t>
            </a:r>
            <a:r>
              <a:rPr lang="ru-RU" dirty="0" smtClean="0"/>
              <a:t> </a:t>
            </a:r>
            <a:r>
              <a:rPr lang="ru-RU" dirty="0" err="1" smtClean="0"/>
              <a:t>організму</a:t>
            </a:r>
            <a:r>
              <a:rPr lang="ru-RU" dirty="0" smtClean="0"/>
              <a:t>, вода </a:t>
            </a:r>
            <a:r>
              <a:rPr lang="ru-RU" dirty="0" err="1" smtClean="0"/>
              <a:t>регулює</a:t>
            </a:r>
            <a:r>
              <a:rPr lang="ru-RU" dirty="0" smtClean="0"/>
              <a:t> температуру </a:t>
            </a:r>
            <a:r>
              <a:rPr lang="ru-RU" dirty="0" err="1" smtClean="0"/>
              <a:t>тіла</a:t>
            </a:r>
            <a:r>
              <a:rPr lang="ru-RU" dirty="0" smtClean="0"/>
              <a:t> та </a:t>
            </a:r>
            <a:r>
              <a:rPr lang="ru-RU" dirty="0" err="1" smtClean="0"/>
              <a:t>виконує</a:t>
            </a:r>
            <a:r>
              <a:rPr lang="ru-RU" dirty="0" smtClean="0"/>
              <a:t> </a:t>
            </a:r>
            <a:r>
              <a:rPr lang="ru-RU" dirty="0" err="1" smtClean="0"/>
              <a:t>багато</a:t>
            </a:r>
            <a:r>
              <a:rPr lang="ru-RU" dirty="0" smtClean="0"/>
              <a:t> </a:t>
            </a:r>
            <a:r>
              <a:rPr lang="ru-RU" dirty="0" err="1" smtClean="0"/>
              <a:t>інших</a:t>
            </a:r>
            <a:r>
              <a:rPr lang="ru-RU" dirty="0" smtClean="0"/>
              <a:t> </a:t>
            </a:r>
            <a:r>
              <a:rPr lang="ru-RU" dirty="0" err="1" smtClean="0"/>
              <a:t>функцій</a:t>
            </a:r>
            <a:r>
              <a:rPr lang="ru-RU" dirty="0" smtClean="0"/>
              <a:t>. У </a:t>
            </a:r>
            <a:r>
              <a:rPr lang="ru-RU" dirty="0" err="1" smtClean="0"/>
              <a:t>процесі</a:t>
            </a:r>
            <a:r>
              <a:rPr lang="ru-RU" dirty="0" smtClean="0"/>
              <a:t> </a:t>
            </a:r>
            <a:r>
              <a:rPr lang="ru-RU" dirty="0" err="1" smtClean="0"/>
              <a:t>пристосування</a:t>
            </a:r>
            <a:r>
              <a:rPr lang="ru-RU" dirty="0" smtClean="0"/>
              <a:t> до </a:t>
            </a:r>
            <a:r>
              <a:rPr lang="ru-RU" dirty="0" err="1" smtClean="0"/>
              <a:t>існування</a:t>
            </a:r>
            <a:r>
              <a:rPr lang="ru-RU" dirty="0" smtClean="0"/>
              <a:t> в </a:t>
            </a:r>
            <a:r>
              <a:rPr lang="ru-RU" dirty="0" err="1" smtClean="0"/>
              <a:t>наземно-повітряному</a:t>
            </a:r>
            <a:r>
              <a:rPr lang="ru-RU" dirty="0" smtClean="0"/>
              <a:t> </a:t>
            </a:r>
            <a:r>
              <a:rPr lang="ru-RU" dirty="0" err="1" smtClean="0"/>
              <a:t>середовищі</a:t>
            </a:r>
            <a:r>
              <a:rPr lang="ru-RU" dirty="0" smtClean="0"/>
              <a:t> </a:t>
            </a:r>
            <a:r>
              <a:rPr lang="ru-RU" dirty="0" err="1" smtClean="0"/>
              <a:t>організми</a:t>
            </a:r>
            <a:r>
              <a:rPr lang="ru-RU" dirty="0" smtClean="0"/>
              <a:t> "</a:t>
            </a:r>
            <a:r>
              <a:rPr lang="ru-RU" dirty="0" err="1" smtClean="0"/>
              <a:t>навчилися</a:t>
            </a:r>
            <a:r>
              <a:rPr lang="ru-RU" dirty="0" smtClean="0"/>
              <a:t>" </a:t>
            </a:r>
            <a:r>
              <a:rPr lang="ru-RU" dirty="0" err="1" smtClean="0"/>
              <a:t>економно</a:t>
            </a:r>
            <a:r>
              <a:rPr lang="ru-RU" dirty="0" smtClean="0"/>
              <a:t> </a:t>
            </a:r>
            <a:r>
              <a:rPr lang="ru-RU" dirty="0" err="1" smtClean="0"/>
              <a:t>споживати</a:t>
            </a:r>
            <a:r>
              <a:rPr lang="ru-RU" dirty="0" smtClean="0"/>
              <a:t> </a:t>
            </a:r>
            <a:r>
              <a:rPr lang="ru-RU" dirty="0" err="1" smtClean="0"/>
              <a:t>вологу</a:t>
            </a:r>
            <a:r>
              <a:rPr lang="ru-RU" dirty="0" smtClean="0"/>
              <a:t> </a:t>
            </a:r>
            <a:r>
              <a:rPr lang="ru-RU" dirty="0" err="1" smtClean="0"/>
              <a:t>й</a:t>
            </a:r>
            <a:r>
              <a:rPr lang="ru-RU" dirty="0" smtClean="0"/>
              <a:t> </a:t>
            </a:r>
            <a:r>
              <a:rPr lang="ru-RU" dirty="0" err="1" smtClean="0"/>
              <a:t>підтри¬мувати</a:t>
            </a:r>
            <a:r>
              <a:rPr lang="ru-RU" dirty="0" smtClean="0"/>
              <a:t> </a:t>
            </a:r>
            <a:r>
              <a:rPr lang="ru-RU" dirty="0" err="1" smtClean="0"/>
              <a:t>її</a:t>
            </a:r>
            <a:r>
              <a:rPr lang="ru-RU" dirty="0" smtClean="0"/>
              <a:t> </a:t>
            </a:r>
            <a:r>
              <a:rPr lang="ru-RU" dirty="0" err="1" smtClean="0"/>
              <a:t>вміст</a:t>
            </a:r>
            <a:r>
              <a:rPr lang="ru-RU" dirty="0" smtClean="0"/>
              <a:t> на </a:t>
            </a:r>
            <a:r>
              <a:rPr lang="ru-RU" dirty="0" err="1" smtClean="0"/>
              <a:t>сталому</a:t>
            </a:r>
            <a:r>
              <a:rPr lang="ru-RU" dirty="0" smtClean="0"/>
              <a:t> </a:t>
            </a:r>
            <a:r>
              <a:rPr lang="ru-RU" dirty="0" err="1" smtClean="0"/>
              <a:t>рівні</a:t>
            </a:r>
            <a:r>
              <a:rPr lang="ru-RU" dirty="0" smtClean="0"/>
              <a:t>.</a:t>
            </a:r>
            <a:endParaRPr lang="ru-RU" dirty="0"/>
          </a:p>
        </p:txBody>
      </p:sp>
    </p:spTree>
  </p:cSld>
  <p:clrMapOvr>
    <a:masterClrMapping/>
  </p:clrMapOvr>
  <p:transition advTm="13969">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026" name="Picture 2" descr="D:\Екологія 26, 27, 28\Водне  середовище\375px-Hopetoun_falls.jpg"/>
          <p:cNvPicPr>
            <a:picLocks noChangeAspect="1" noChangeArrowheads="1"/>
          </p:cNvPicPr>
          <p:nvPr/>
        </p:nvPicPr>
        <p:blipFill>
          <a:blip r:embed="rId3"/>
          <a:srcRect/>
          <a:stretch>
            <a:fillRect/>
          </a:stretch>
        </p:blipFill>
        <p:spPr bwMode="auto">
          <a:xfrm>
            <a:off x="5715008" y="3571876"/>
            <a:ext cx="3143272" cy="2714644"/>
          </a:xfrm>
          <a:prstGeom prst="rect">
            <a:avLst/>
          </a:prstGeom>
          <a:noFill/>
        </p:spPr>
      </p:pic>
      <p:pic>
        <p:nvPicPr>
          <p:cNvPr id="1027" name="Picture 3" descr="D:\Екологія 26, 27, 28\Водне  середовище\375px-Bachalpseeflowers.jpg"/>
          <p:cNvPicPr>
            <a:picLocks noChangeAspect="1" noChangeArrowheads="1"/>
          </p:cNvPicPr>
          <p:nvPr/>
        </p:nvPicPr>
        <p:blipFill>
          <a:blip r:embed="rId4"/>
          <a:srcRect/>
          <a:stretch>
            <a:fillRect/>
          </a:stretch>
        </p:blipFill>
        <p:spPr bwMode="auto">
          <a:xfrm>
            <a:off x="500034" y="357166"/>
            <a:ext cx="4643470" cy="2857520"/>
          </a:xfrm>
          <a:prstGeom prst="rect">
            <a:avLst/>
          </a:prstGeom>
          <a:noFill/>
        </p:spPr>
      </p:pic>
      <p:pic>
        <p:nvPicPr>
          <p:cNvPr id="1028" name="Picture 4" descr="D:\Екологія 26, 27, 28\Водне  середовище\11_ezh2.jpg"/>
          <p:cNvPicPr>
            <a:picLocks noChangeAspect="1" noChangeArrowheads="1"/>
          </p:cNvPicPr>
          <p:nvPr/>
        </p:nvPicPr>
        <p:blipFill>
          <a:blip r:embed="rId5" cstate="print"/>
          <a:srcRect/>
          <a:stretch>
            <a:fillRect/>
          </a:stretch>
        </p:blipFill>
        <p:spPr bwMode="auto">
          <a:xfrm>
            <a:off x="6072198" y="428604"/>
            <a:ext cx="2714644" cy="2428812"/>
          </a:xfrm>
          <a:prstGeom prst="rect">
            <a:avLst/>
          </a:prstGeom>
          <a:noFill/>
        </p:spPr>
      </p:pic>
      <p:pic>
        <p:nvPicPr>
          <p:cNvPr id="1029" name="Picture 5" descr="D:\Екологія 26, 27, 28\Водне  середовище\E46589FB9725-32.jpg"/>
          <p:cNvPicPr>
            <a:picLocks noChangeAspect="1" noChangeArrowheads="1"/>
          </p:cNvPicPr>
          <p:nvPr/>
        </p:nvPicPr>
        <p:blipFill>
          <a:blip r:embed="rId6"/>
          <a:srcRect/>
          <a:stretch>
            <a:fillRect/>
          </a:stretch>
        </p:blipFill>
        <p:spPr bwMode="auto">
          <a:xfrm>
            <a:off x="642910" y="3571876"/>
            <a:ext cx="4267200" cy="2667000"/>
          </a:xfrm>
          <a:prstGeom prst="rect">
            <a:avLst/>
          </a:prstGeom>
          <a:noFill/>
        </p:spPr>
      </p:pic>
    </p:spTree>
    <p:custDataLst>
      <p:tags r:id="rId1"/>
    </p:custDataLst>
  </p:cSld>
  <p:clrMapOvr>
    <a:masterClrMapping/>
  </p:clrMapOvr>
  <p:transition spd="slow" advTm="1186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0" fill="hold"/>
                                        <p:tgtEl>
                                          <p:spTgt spid="1027"/>
                                        </p:tgtEl>
                                        <p:attrNameLst>
                                          <p:attrName>ppt_x</p:attrName>
                                        </p:attrNameLst>
                                      </p:cBhvr>
                                      <p:tavLst>
                                        <p:tav tm="0">
                                          <p:val>
                                            <p:strVal val="#ppt_x"/>
                                          </p:val>
                                        </p:tav>
                                        <p:tav tm="100000">
                                          <p:val>
                                            <p:strVal val="#ppt_x"/>
                                          </p:val>
                                        </p:tav>
                                      </p:tavLst>
                                    </p:anim>
                                    <p:anim calcmode="lin" valueType="num">
                                      <p:cBhvr additive="base">
                                        <p:cTn id="8"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wipe(down)">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circle(in)">
                                      <p:cBhvr>
                                        <p:cTn id="18" dur="2000"/>
                                        <p:tgtEl>
                                          <p:spTgt spid="102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FF00"/>
                </a:solidFill>
              </a:rPr>
              <a:t>Рослинний</a:t>
            </a:r>
            <a:r>
              <a:rPr lang="ru-RU" dirty="0" smtClean="0">
                <a:solidFill>
                  <a:srgbClr val="FFFF00"/>
                </a:solidFill>
              </a:rPr>
              <a:t> </a:t>
            </a:r>
            <a:r>
              <a:rPr lang="ru-RU" dirty="0" err="1" smtClean="0">
                <a:solidFill>
                  <a:srgbClr val="FFFF00"/>
                </a:solidFill>
              </a:rPr>
              <a:t>світ</a:t>
            </a:r>
            <a:r>
              <a:rPr lang="ru-RU" dirty="0" smtClean="0">
                <a:solidFill>
                  <a:srgbClr val="FFFF00"/>
                </a:solidFill>
              </a:rPr>
              <a:t> </a:t>
            </a:r>
            <a:r>
              <a:rPr lang="ru-RU" dirty="0" err="1" smtClean="0">
                <a:solidFill>
                  <a:srgbClr val="FFFF00"/>
                </a:solidFill>
              </a:rPr>
              <a:t>водойм</a:t>
            </a:r>
            <a:endParaRPr lang="ru-RU" dirty="0">
              <a:solidFill>
                <a:srgbClr val="FFFF00"/>
              </a:solidFill>
            </a:endParaRPr>
          </a:p>
        </p:txBody>
      </p:sp>
      <p:sp>
        <p:nvSpPr>
          <p:cNvPr id="3" name="Содержимое 2"/>
          <p:cNvSpPr>
            <a:spLocks noGrp="1"/>
          </p:cNvSpPr>
          <p:nvPr>
            <p:ph idx="1"/>
          </p:nvPr>
        </p:nvSpPr>
        <p:spPr>
          <a:xfrm>
            <a:off x="214282" y="1428736"/>
            <a:ext cx="8472518" cy="5429264"/>
          </a:xfrm>
        </p:spPr>
        <p:txBody>
          <a:bodyPr>
            <a:noAutofit/>
          </a:bodyPr>
          <a:lstStyle/>
          <a:p>
            <a:r>
              <a:rPr lang="ru-RU" sz="1400" dirty="0" err="1" smtClean="0">
                <a:solidFill>
                  <a:schemeClr val="bg1"/>
                </a:solidFill>
              </a:rPr>
              <a:t>Рослинний</a:t>
            </a:r>
            <a:r>
              <a:rPr lang="ru-RU" sz="1400" dirty="0" smtClean="0">
                <a:solidFill>
                  <a:schemeClr val="bg1"/>
                </a:solidFill>
              </a:rPr>
              <a:t> мир </a:t>
            </a:r>
            <a:r>
              <a:rPr lang="ru-RU" sz="1400" dirty="0" err="1" smtClean="0">
                <a:solidFill>
                  <a:schemeClr val="bg1"/>
                </a:solidFill>
              </a:rPr>
              <a:t>рік</a:t>
            </a:r>
            <a:r>
              <a:rPr lang="ru-RU" sz="1400" dirty="0" smtClean="0">
                <a:solidFill>
                  <a:schemeClr val="bg1"/>
                </a:solidFill>
              </a:rPr>
              <a:t>, озер, </a:t>
            </a:r>
            <a:r>
              <a:rPr lang="ru-RU" sz="1400" dirty="0" err="1" smtClean="0">
                <a:solidFill>
                  <a:schemeClr val="bg1"/>
                </a:solidFill>
              </a:rPr>
              <a:t>водоймищ</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ставків</a:t>
            </a:r>
            <a:r>
              <a:rPr lang="ru-RU" sz="1400" dirty="0" smtClean="0">
                <a:solidFill>
                  <a:schemeClr val="bg1"/>
                </a:solidFill>
              </a:rPr>
              <a:t> </a:t>
            </a:r>
            <a:r>
              <a:rPr lang="ru-RU" sz="1400" dirty="0" err="1" smtClean="0">
                <a:solidFill>
                  <a:schemeClr val="bg1"/>
                </a:solidFill>
              </a:rPr>
              <a:t>неоднаковий</a:t>
            </a:r>
            <a:r>
              <a:rPr lang="ru-RU" sz="1400" dirty="0" smtClean="0">
                <a:solidFill>
                  <a:schemeClr val="bg1"/>
                </a:solidFill>
              </a:rPr>
              <a:t>. </a:t>
            </a:r>
            <a:r>
              <a:rPr lang="ru-RU" sz="1400" dirty="0" err="1" smtClean="0">
                <a:solidFill>
                  <a:schemeClr val="bg1"/>
                </a:solidFill>
              </a:rPr>
              <a:t>Розселення</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у </a:t>
            </a:r>
            <a:r>
              <a:rPr lang="ru-RU" sz="1400" dirty="0" err="1" smtClean="0">
                <a:solidFill>
                  <a:schemeClr val="bg1"/>
                </a:solidFill>
              </a:rPr>
              <a:t>водоймі</a:t>
            </a:r>
            <a:r>
              <a:rPr lang="ru-RU" sz="1400" dirty="0" smtClean="0">
                <a:solidFill>
                  <a:schemeClr val="bg1"/>
                </a:solidFill>
              </a:rPr>
              <a:t> </a:t>
            </a:r>
            <a:r>
              <a:rPr lang="ru-RU" sz="1400" dirty="0" err="1" smtClean="0">
                <a:solidFill>
                  <a:schemeClr val="bg1"/>
                </a:solidFill>
              </a:rPr>
              <a:t>тісно</a:t>
            </a:r>
            <a:r>
              <a:rPr lang="ru-RU" sz="1400" dirty="0" smtClean="0">
                <a:solidFill>
                  <a:schemeClr val="bg1"/>
                </a:solidFill>
              </a:rPr>
              <a:t> </a:t>
            </a:r>
            <a:r>
              <a:rPr lang="ru-RU" sz="1400" dirty="0" err="1" smtClean="0">
                <a:solidFill>
                  <a:schemeClr val="bg1"/>
                </a:solidFill>
              </a:rPr>
              <a:t>пов'язане</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його</a:t>
            </a:r>
            <a:r>
              <a:rPr lang="ru-RU" sz="1400" dirty="0" smtClean="0">
                <a:solidFill>
                  <a:schemeClr val="bg1"/>
                </a:solidFill>
              </a:rPr>
              <a:t> </a:t>
            </a:r>
            <a:r>
              <a:rPr lang="ru-RU" sz="1400" dirty="0" err="1" smtClean="0">
                <a:solidFill>
                  <a:schemeClr val="bg1"/>
                </a:solidFill>
              </a:rPr>
              <a:t>походженням</a:t>
            </a:r>
            <a:r>
              <a:rPr lang="ru-RU" sz="1400" dirty="0" smtClean="0">
                <a:solidFill>
                  <a:schemeClr val="bg1"/>
                </a:solidFill>
              </a:rPr>
              <a:t>, а </a:t>
            </a:r>
            <a:r>
              <a:rPr lang="ru-RU" sz="1400" dirty="0" err="1" smtClean="0">
                <a:solidFill>
                  <a:schemeClr val="bg1"/>
                </a:solidFill>
              </a:rPr>
              <a:t>також</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водним</a:t>
            </a:r>
            <a:r>
              <a:rPr lang="ru-RU" sz="1400" dirty="0" smtClean="0">
                <a:solidFill>
                  <a:schemeClr val="bg1"/>
                </a:solidFill>
              </a:rPr>
              <a:t>, </a:t>
            </a:r>
            <a:r>
              <a:rPr lang="ru-RU" sz="1400" dirty="0" err="1" smtClean="0">
                <a:solidFill>
                  <a:schemeClr val="bg1"/>
                </a:solidFill>
              </a:rPr>
              <a:t>ґрунтовим</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температурним</a:t>
            </a:r>
            <a:r>
              <a:rPr lang="ru-RU" sz="1400" dirty="0" smtClean="0">
                <a:solidFill>
                  <a:schemeClr val="bg1"/>
                </a:solidFill>
              </a:rPr>
              <a:t> режимами. </a:t>
            </a:r>
            <a:r>
              <a:rPr lang="ru-RU" sz="1400" dirty="0" err="1" smtClean="0">
                <a:solidFill>
                  <a:schemeClr val="bg1"/>
                </a:solidFill>
              </a:rPr>
              <a:t>Коливання</a:t>
            </a:r>
            <a:r>
              <a:rPr lang="ru-RU" sz="1400" dirty="0" smtClean="0">
                <a:solidFill>
                  <a:schemeClr val="bg1"/>
                </a:solidFill>
              </a:rPr>
              <a:t> </a:t>
            </a:r>
            <a:r>
              <a:rPr lang="ru-RU" sz="1400" dirty="0" err="1" smtClean="0">
                <a:solidFill>
                  <a:schemeClr val="bg1"/>
                </a:solidFill>
              </a:rPr>
              <a:t>рівня</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температури</a:t>
            </a:r>
            <a:r>
              <a:rPr lang="ru-RU" sz="1400" dirty="0" smtClean="0">
                <a:solidFill>
                  <a:schemeClr val="bg1"/>
                </a:solidFill>
              </a:rPr>
              <a:t> води, </a:t>
            </a:r>
            <a:r>
              <a:rPr lang="ru-RU" sz="1400" dirty="0" err="1" smtClean="0">
                <a:solidFill>
                  <a:schemeClr val="bg1"/>
                </a:solidFill>
              </a:rPr>
              <a:t>її</a:t>
            </a:r>
            <a:r>
              <a:rPr lang="ru-RU" sz="1400" dirty="0" smtClean="0">
                <a:solidFill>
                  <a:schemeClr val="bg1"/>
                </a:solidFill>
              </a:rPr>
              <a:t> </a:t>
            </a:r>
            <a:r>
              <a:rPr lang="ru-RU" sz="1400" dirty="0" err="1" smtClean="0">
                <a:solidFill>
                  <a:schemeClr val="bg1"/>
                </a:solidFill>
              </a:rPr>
              <a:t>рух</a:t>
            </a:r>
            <a:r>
              <a:rPr lang="ru-RU" sz="1400" dirty="0" smtClean="0">
                <a:solidFill>
                  <a:schemeClr val="bg1"/>
                </a:solidFill>
              </a:rPr>
              <a:t>, </a:t>
            </a:r>
            <a:r>
              <a:rPr lang="ru-RU" sz="1400" dirty="0" err="1" smtClean="0">
                <a:solidFill>
                  <a:schemeClr val="bg1"/>
                </a:solidFill>
              </a:rPr>
              <a:t>швидкість</a:t>
            </a:r>
            <a:r>
              <a:rPr lang="ru-RU" sz="1400" dirty="0" smtClean="0">
                <a:solidFill>
                  <a:schemeClr val="bg1"/>
                </a:solidFill>
              </a:rPr>
              <a:t> </a:t>
            </a:r>
            <a:r>
              <a:rPr lang="ru-RU" sz="1400" dirty="0" err="1" smtClean="0">
                <a:solidFill>
                  <a:schemeClr val="bg1"/>
                </a:solidFill>
              </a:rPr>
              <a:t>плину</a:t>
            </a:r>
            <a:r>
              <a:rPr lang="ru-RU" sz="1400" dirty="0" smtClean="0">
                <a:solidFill>
                  <a:schemeClr val="bg1"/>
                </a:solidFill>
              </a:rPr>
              <a:t>, склад </a:t>
            </a:r>
            <a:r>
              <a:rPr lang="ru-RU" sz="1400" dirty="0" err="1" smtClean="0">
                <a:solidFill>
                  <a:schemeClr val="bg1"/>
                </a:solidFill>
              </a:rPr>
              <a:t>ґрунтів</a:t>
            </a:r>
            <a:r>
              <a:rPr lang="ru-RU" sz="1400" dirty="0" smtClean="0">
                <a:solidFill>
                  <a:schemeClr val="bg1"/>
                </a:solidFill>
              </a:rPr>
              <a:t> дна, </a:t>
            </a:r>
            <a:r>
              <a:rPr lang="ru-RU" sz="1400" dirty="0" err="1" smtClean="0">
                <a:solidFill>
                  <a:schemeClr val="bg1"/>
                </a:solidFill>
              </a:rPr>
              <a:t>навіть</a:t>
            </a:r>
            <a:r>
              <a:rPr lang="ru-RU" sz="1400" dirty="0" smtClean="0">
                <a:solidFill>
                  <a:schemeClr val="bg1"/>
                </a:solidFill>
              </a:rPr>
              <a:t> </a:t>
            </a:r>
            <a:r>
              <a:rPr lang="ru-RU" sz="1400" dirty="0" err="1" smtClean="0">
                <a:solidFill>
                  <a:schemeClr val="bg1"/>
                </a:solidFill>
              </a:rPr>
              <a:t>чинність</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напрямок</a:t>
            </a:r>
            <a:r>
              <a:rPr lang="ru-RU" sz="1400" dirty="0" smtClean="0">
                <a:solidFill>
                  <a:schemeClr val="bg1"/>
                </a:solidFill>
              </a:rPr>
              <a:t> </a:t>
            </a:r>
            <a:r>
              <a:rPr lang="ru-RU" sz="1400" dirty="0" err="1" smtClean="0">
                <a:solidFill>
                  <a:schemeClr val="bg1"/>
                </a:solidFill>
              </a:rPr>
              <a:t>постійний</a:t>
            </a:r>
            <a:r>
              <a:rPr lang="ru-RU" sz="1400" dirty="0" smtClean="0">
                <a:solidFill>
                  <a:schemeClr val="bg1"/>
                </a:solidFill>
              </a:rPr>
              <a:t> </a:t>
            </a:r>
            <a:r>
              <a:rPr lang="ru-RU" sz="1400" dirty="0" err="1" smtClean="0">
                <a:solidFill>
                  <a:schemeClr val="bg1"/>
                </a:solidFill>
              </a:rPr>
              <a:t>вітрів</a:t>
            </a:r>
            <a:r>
              <a:rPr lang="ru-RU" sz="1400" dirty="0" smtClean="0">
                <a:solidFill>
                  <a:schemeClr val="bg1"/>
                </a:solidFill>
              </a:rPr>
              <a:t>,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дмуть</a:t>
            </a:r>
            <a:r>
              <a:rPr lang="ru-RU" sz="1400" dirty="0" smtClean="0">
                <a:solidFill>
                  <a:schemeClr val="bg1"/>
                </a:solidFill>
              </a:rPr>
              <a:t>, - все </a:t>
            </a:r>
            <a:r>
              <a:rPr lang="ru-RU" sz="1400" dirty="0" err="1" smtClean="0">
                <a:solidFill>
                  <a:schemeClr val="bg1"/>
                </a:solidFill>
              </a:rPr>
              <a:t>це</a:t>
            </a:r>
            <a:r>
              <a:rPr lang="ru-RU" sz="1400" dirty="0" smtClean="0">
                <a:solidFill>
                  <a:schemeClr val="bg1"/>
                </a:solidFill>
              </a:rPr>
              <a:t> в </a:t>
            </a:r>
            <a:r>
              <a:rPr lang="ru-RU" sz="1400" dirty="0" err="1" smtClean="0">
                <a:solidFill>
                  <a:schemeClr val="bg1"/>
                </a:solidFill>
              </a:rPr>
              <a:t>значній</a:t>
            </a:r>
            <a:r>
              <a:rPr lang="ru-RU" sz="1400" dirty="0" smtClean="0">
                <a:solidFill>
                  <a:schemeClr val="bg1"/>
                </a:solidFill>
              </a:rPr>
              <a:t> </a:t>
            </a:r>
            <a:r>
              <a:rPr lang="ru-RU" sz="1400" dirty="0" err="1" smtClean="0">
                <a:solidFill>
                  <a:schemeClr val="bg1"/>
                </a:solidFill>
              </a:rPr>
              <a:t>мірі</a:t>
            </a:r>
            <a:r>
              <a:rPr lang="ru-RU" sz="1400" dirty="0" smtClean="0">
                <a:solidFill>
                  <a:schemeClr val="bg1"/>
                </a:solidFill>
              </a:rPr>
              <a:t> </a:t>
            </a:r>
            <a:r>
              <a:rPr lang="ru-RU" sz="1400" dirty="0" err="1" smtClean="0">
                <a:solidFill>
                  <a:schemeClr val="bg1"/>
                </a:solidFill>
              </a:rPr>
              <a:t>впливає</a:t>
            </a:r>
            <a:r>
              <a:rPr lang="ru-RU" sz="1400" dirty="0" smtClean="0">
                <a:solidFill>
                  <a:schemeClr val="bg1"/>
                </a:solidFill>
              </a:rPr>
              <a:t> на склад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розподіл</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a:t>
            </a:r>
            <a:r>
              <a:rPr lang="ru-RU" sz="1400" dirty="0" err="1" smtClean="0">
                <a:solidFill>
                  <a:schemeClr val="bg1"/>
                </a:solidFill>
              </a:rPr>
              <a:t>вводоеме</a:t>
            </a:r>
            <a:r>
              <a:rPr lang="ru-RU" sz="1400" dirty="0" smtClean="0">
                <a:solidFill>
                  <a:schemeClr val="bg1"/>
                </a:solidFill>
              </a:rPr>
              <a:t>.</a:t>
            </a:r>
          </a:p>
          <a:p>
            <a:r>
              <a:rPr lang="ru-RU" sz="1400" dirty="0" err="1" smtClean="0">
                <a:solidFill>
                  <a:schemeClr val="bg1"/>
                </a:solidFill>
              </a:rPr>
              <a:t>Рослини</a:t>
            </a:r>
            <a:r>
              <a:rPr lang="ru-RU" sz="1400" dirty="0" smtClean="0">
                <a:solidFill>
                  <a:schemeClr val="bg1"/>
                </a:solidFill>
              </a:rPr>
              <a:t> </a:t>
            </a:r>
            <a:r>
              <a:rPr lang="ru-RU" sz="1400" dirty="0" err="1" smtClean="0">
                <a:solidFill>
                  <a:schemeClr val="bg1"/>
                </a:solidFill>
              </a:rPr>
              <a:t>прісних</a:t>
            </a:r>
            <a:r>
              <a:rPr lang="ru-RU" sz="1400" dirty="0" smtClean="0">
                <a:solidFill>
                  <a:schemeClr val="bg1"/>
                </a:solidFill>
              </a:rPr>
              <a:t> вод по </a:t>
            </a:r>
            <a:r>
              <a:rPr lang="ru-RU" sz="1400" dirty="0" err="1" smtClean="0">
                <a:solidFill>
                  <a:schemeClr val="bg1"/>
                </a:solidFill>
              </a:rPr>
              <a:t>своїй</a:t>
            </a:r>
            <a:r>
              <a:rPr lang="ru-RU" sz="1400" dirty="0" smtClean="0">
                <a:solidFill>
                  <a:schemeClr val="bg1"/>
                </a:solidFill>
              </a:rPr>
              <a:t> </a:t>
            </a:r>
            <a:r>
              <a:rPr lang="ru-RU" sz="1400" dirty="0" err="1" smtClean="0">
                <a:solidFill>
                  <a:schemeClr val="bg1"/>
                </a:solidFill>
              </a:rPr>
              <a:t>зовнішній</a:t>
            </a:r>
            <a:r>
              <a:rPr lang="ru-RU" sz="1400" dirty="0" smtClean="0">
                <a:solidFill>
                  <a:schemeClr val="bg1"/>
                </a:solidFill>
              </a:rPr>
              <a:t> </a:t>
            </a:r>
            <a:r>
              <a:rPr lang="ru-RU" sz="1400" dirty="0" err="1" smtClean="0">
                <a:solidFill>
                  <a:schemeClr val="bg1"/>
                </a:solidFill>
              </a:rPr>
              <a:t>будові</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життєвому</a:t>
            </a:r>
            <a:r>
              <a:rPr lang="ru-RU" sz="1400" dirty="0" smtClean="0">
                <a:solidFill>
                  <a:schemeClr val="bg1"/>
                </a:solidFill>
              </a:rPr>
              <a:t> </a:t>
            </a:r>
            <a:r>
              <a:rPr lang="ru-RU" sz="1400" dirty="0" err="1" smtClean="0">
                <a:solidFill>
                  <a:schemeClr val="bg1"/>
                </a:solidFill>
              </a:rPr>
              <a:t>циклі</a:t>
            </a:r>
            <a:r>
              <a:rPr lang="ru-RU" sz="1400" dirty="0" smtClean="0">
                <a:solidFill>
                  <a:schemeClr val="bg1"/>
                </a:solidFill>
              </a:rPr>
              <a:t> </a:t>
            </a:r>
            <a:r>
              <a:rPr lang="ru-RU" sz="1400" dirty="0" err="1" smtClean="0">
                <a:solidFill>
                  <a:schemeClr val="bg1"/>
                </a:solidFill>
              </a:rPr>
              <a:t>досить</a:t>
            </a:r>
            <a:r>
              <a:rPr lang="ru-RU" sz="1400" dirty="0" smtClean="0">
                <a:solidFill>
                  <a:schemeClr val="bg1"/>
                </a:solidFill>
              </a:rPr>
              <a:t> </a:t>
            </a:r>
            <a:r>
              <a:rPr lang="ru-RU" sz="1400" dirty="0" err="1" smtClean="0">
                <a:solidFill>
                  <a:schemeClr val="bg1"/>
                </a:solidFill>
              </a:rPr>
              <a:t>різноманітні</a:t>
            </a:r>
            <a:r>
              <a:rPr lang="ru-RU" sz="1400" dirty="0" smtClean="0">
                <a:solidFill>
                  <a:schemeClr val="bg1"/>
                </a:solidFill>
              </a:rPr>
              <a:t>. Вони </a:t>
            </a:r>
            <a:r>
              <a:rPr lang="ru-RU" sz="1400" dirty="0" err="1" smtClean="0">
                <a:solidFill>
                  <a:schemeClr val="bg1"/>
                </a:solidFill>
              </a:rPr>
              <a:t>розвиваються</a:t>
            </a:r>
            <a:r>
              <a:rPr lang="ru-RU" sz="1400" dirty="0" smtClean="0">
                <a:solidFill>
                  <a:schemeClr val="bg1"/>
                </a:solidFill>
              </a:rPr>
              <a:t> в основному в </a:t>
            </a:r>
            <a:r>
              <a:rPr lang="ru-RU" sz="1400" dirty="0" err="1" smtClean="0">
                <a:solidFill>
                  <a:schemeClr val="bg1"/>
                </a:solidFill>
              </a:rPr>
              <a:t>освітленій</a:t>
            </a:r>
            <a:r>
              <a:rPr lang="ru-RU" sz="1400" dirty="0" smtClean="0">
                <a:solidFill>
                  <a:schemeClr val="bg1"/>
                </a:solidFill>
              </a:rPr>
              <a:t> </a:t>
            </a:r>
            <a:r>
              <a:rPr lang="ru-RU" sz="1400" dirty="0" err="1" smtClean="0">
                <a:solidFill>
                  <a:schemeClr val="bg1"/>
                </a:solidFill>
              </a:rPr>
              <a:t>зоні</a:t>
            </a:r>
            <a:r>
              <a:rPr lang="ru-RU" sz="1400" dirty="0" smtClean="0">
                <a:solidFill>
                  <a:schemeClr val="bg1"/>
                </a:solidFill>
              </a:rPr>
              <a:t>, </a:t>
            </a:r>
            <a:r>
              <a:rPr lang="ru-RU" sz="1400" dirty="0" err="1" smtClean="0">
                <a:solidFill>
                  <a:schemeClr val="bg1"/>
                </a:solidFill>
              </a:rPr>
              <a:t>тобто</a:t>
            </a:r>
            <a:r>
              <a:rPr lang="ru-RU" sz="1400" dirty="0" smtClean="0">
                <a:solidFill>
                  <a:schemeClr val="bg1"/>
                </a:solidFill>
              </a:rPr>
              <a:t> </a:t>
            </a:r>
            <a:r>
              <a:rPr lang="ru-RU" sz="1400" dirty="0" err="1" smtClean="0">
                <a:solidFill>
                  <a:schemeClr val="bg1"/>
                </a:solidFill>
              </a:rPr>
              <a:t>в</a:t>
            </a:r>
            <a:r>
              <a:rPr lang="ru-RU" sz="1400" dirty="0" smtClean="0">
                <a:solidFill>
                  <a:schemeClr val="bg1"/>
                </a:solidFill>
              </a:rPr>
              <a:t> </a:t>
            </a:r>
            <a:r>
              <a:rPr lang="ru-RU" sz="1400" dirty="0" err="1" smtClean="0">
                <a:solidFill>
                  <a:schemeClr val="bg1"/>
                </a:solidFill>
              </a:rPr>
              <a:t>прибережжі</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верхній</a:t>
            </a:r>
            <a:r>
              <a:rPr lang="ru-RU" sz="1400" dirty="0" smtClean="0">
                <a:solidFill>
                  <a:schemeClr val="bg1"/>
                </a:solidFill>
              </a:rPr>
              <a:t> </a:t>
            </a:r>
            <a:r>
              <a:rPr lang="ru-RU" sz="1400" dirty="0" err="1" smtClean="0">
                <a:solidFill>
                  <a:schemeClr val="bg1"/>
                </a:solidFill>
              </a:rPr>
              <a:t>верстві</a:t>
            </a:r>
            <a:r>
              <a:rPr lang="ru-RU" sz="1400" dirty="0" smtClean="0">
                <a:solidFill>
                  <a:schemeClr val="bg1"/>
                </a:solidFill>
              </a:rPr>
              <a:t> води. </a:t>
            </a:r>
            <a:r>
              <a:rPr lang="ru-RU" sz="1400" dirty="0" err="1" smtClean="0">
                <a:solidFill>
                  <a:schemeClr val="bg1"/>
                </a:solidFill>
              </a:rPr>
              <a:t>Лише</a:t>
            </a:r>
            <a:r>
              <a:rPr lang="ru-RU" sz="1400" dirty="0" smtClean="0">
                <a:solidFill>
                  <a:schemeClr val="bg1"/>
                </a:solidFill>
              </a:rPr>
              <a:t> </a:t>
            </a:r>
            <a:r>
              <a:rPr lang="ru-RU" sz="1400" dirty="0" err="1" smtClean="0">
                <a:solidFill>
                  <a:schemeClr val="bg1"/>
                </a:solidFill>
              </a:rPr>
              <a:t>водні</a:t>
            </a:r>
            <a:r>
              <a:rPr lang="ru-RU" sz="1400" dirty="0" smtClean="0">
                <a:solidFill>
                  <a:schemeClr val="bg1"/>
                </a:solidFill>
              </a:rPr>
              <a:t> </a:t>
            </a:r>
            <a:r>
              <a:rPr lang="ru-RU" sz="1400" dirty="0" err="1" smtClean="0">
                <a:solidFill>
                  <a:schemeClr val="bg1"/>
                </a:solidFill>
              </a:rPr>
              <a:t>гриби</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бактерії</a:t>
            </a:r>
            <a:r>
              <a:rPr lang="ru-RU" sz="1400" dirty="0" smtClean="0">
                <a:solidFill>
                  <a:schemeClr val="bg1"/>
                </a:solidFill>
              </a:rPr>
              <a:t> </a:t>
            </a:r>
            <a:r>
              <a:rPr lang="ru-RU" sz="1400" dirty="0" err="1" smtClean="0">
                <a:solidFill>
                  <a:schemeClr val="bg1"/>
                </a:solidFill>
              </a:rPr>
              <a:t>можуть</a:t>
            </a:r>
            <a:r>
              <a:rPr lang="ru-RU" sz="1400" dirty="0" smtClean="0">
                <a:solidFill>
                  <a:schemeClr val="bg1"/>
                </a:solidFill>
              </a:rPr>
              <a:t> </a:t>
            </a:r>
            <a:r>
              <a:rPr lang="ru-RU" sz="1400" dirty="0" err="1" smtClean="0">
                <a:solidFill>
                  <a:schemeClr val="bg1"/>
                </a:solidFill>
              </a:rPr>
              <a:t>проникати</a:t>
            </a:r>
            <a:r>
              <a:rPr lang="ru-RU" sz="1400" dirty="0" smtClean="0">
                <a:solidFill>
                  <a:schemeClr val="bg1"/>
                </a:solidFill>
              </a:rPr>
              <a:t> в глубоководья озер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водоймищ</a:t>
            </a:r>
            <a:r>
              <a:rPr lang="ru-RU" sz="1400" dirty="0" smtClean="0">
                <a:solidFill>
                  <a:schemeClr val="bg1"/>
                </a:solidFill>
              </a:rPr>
              <a:t>, де </a:t>
            </a:r>
            <a:r>
              <a:rPr lang="ru-RU" sz="1400" dirty="0" err="1" smtClean="0">
                <a:solidFill>
                  <a:schemeClr val="bg1"/>
                </a:solidFill>
              </a:rPr>
              <a:t>є</a:t>
            </a:r>
            <a:r>
              <a:rPr lang="ru-RU" sz="1400" dirty="0" smtClean="0">
                <a:solidFill>
                  <a:schemeClr val="bg1"/>
                </a:solidFill>
              </a:rPr>
              <a:t> </a:t>
            </a:r>
            <a:r>
              <a:rPr lang="ru-RU" sz="1400" dirty="0" err="1" smtClean="0">
                <a:solidFill>
                  <a:schemeClr val="bg1"/>
                </a:solidFill>
              </a:rPr>
              <a:t>джерелом</a:t>
            </a:r>
            <a:r>
              <a:rPr lang="ru-RU" sz="1400" dirty="0" smtClean="0">
                <a:solidFill>
                  <a:schemeClr val="bg1"/>
                </a:solidFill>
              </a:rPr>
              <a:t> </a:t>
            </a:r>
            <a:r>
              <a:rPr lang="ru-RU" sz="1400" dirty="0" err="1" smtClean="0">
                <a:solidFill>
                  <a:schemeClr val="bg1"/>
                </a:solidFill>
              </a:rPr>
              <a:t>харчування</a:t>
            </a:r>
            <a:r>
              <a:rPr lang="ru-RU" sz="1400" dirty="0" smtClean="0">
                <a:solidFill>
                  <a:schemeClr val="bg1"/>
                </a:solidFill>
              </a:rPr>
              <a:t> </a:t>
            </a:r>
            <a:r>
              <a:rPr lang="ru-RU" sz="1400" dirty="0" err="1" smtClean="0">
                <a:solidFill>
                  <a:schemeClr val="bg1"/>
                </a:solidFill>
              </a:rPr>
              <a:t>тварин</a:t>
            </a:r>
            <a:r>
              <a:rPr lang="ru-RU" sz="1400" dirty="0" smtClean="0">
                <a:solidFill>
                  <a:schemeClr val="bg1"/>
                </a:solidFill>
              </a:rPr>
              <a:t>,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живуть</a:t>
            </a:r>
            <a:r>
              <a:rPr lang="ru-RU" sz="1400" dirty="0" smtClean="0">
                <a:solidFill>
                  <a:schemeClr val="bg1"/>
                </a:solidFill>
              </a:rPr>
              <a:t> там.</a:t>
            </a:r>
          </a:p>
          <a:p>
            <a:r>
              <a:rPr lang="ru-RU" sz="1400" dirty="0" smtClean="0">
                <a:solidFill>
                  <a:schemeClr val="bg1"/>
                </a:solidFill>
              </a:rPr>
              <a:t>У </a:t>
            </a:r>
            <a:r>
              <a:rPr lang="ru-RU" sz="1400" dirty="0" err="1" smtClean="0">
                <a:solidFill>
                  <a:schemeClr val="bg1"/>
                </a:solidFill>
              </a:rPr>
              <a:t>прибережних</a:t>
            </a:r>
            <a:r>
              <a:rPr lang="ru-RU" sz="1400" dirty="0" smtClean="0">
                <a:solidFill>
                  <a:schemeClr val="bg1"/>
                </a:solidFill>
              </a:rPr>
              <a:t> </a:t>
            </a:r>
            <a:r>
              <a:rPr lang="ru-RU" sz="1400" dirty="0" err="1" smtClean="0">
                <a:solidFill>
                  <a:schemeClr val="bg1"/>
                </a:solidFill>
              </a:rPr>
              <a:t>місцях</a:t>
            </a:r>
            <a:r>
              <a:rPr lang="ru-RU" sz="1400" dirty="0" smtClean="0">
                <a:solidFill>
                  <a:schemeClr val="bg1"/>
                </a:solidFill>
              </a:rPr>
              <a:t> </a:t>
            </a:r>
            <a:r>
              <a:rPr lang="ru-RU" sz="1400" dirty="0" err="1" smtClean="0">
                <a:solidFill>
                  <a:schemeClr val="bg1"/>
                </a:solidFill>
              </a:rPr>
              <a:t>водойм</a:t>
            </a:r>
            <a:r>
              <a:rPr lang="ru-RU" sz="1400" dirty="0" smtClean="0">
                <a:solidFill>
                  <a:schemeClr val="bg1"/>
                </a:solidFill>
              </a:rPr>
              <a:t> </a:t>
            </a:r>
            <a:r>
              <a:rPr lang="ru-RU" sz="1400" dirty="0" err="1" smtClean="0">
                <a:solidFill>
                  <a:schemeClr val="bg1"/>
                </a:solidFill>
              </a:rPr>
              <a:t>із</a:t>
            </a:r>
            <a:r>
              <a:rPr lang="ru-RU" sz="1400" dirty="0" smtClean="0">
                <a:solidFill>
                  <a:schemeClr val="bg1"/>
                </a:solidFill>
              </a:rPr>
              <a:t> </a:t>
            </a:r>
            <a:r>
              <a:rPr lang="ru-RU" sz="1400" dirty="0" err="1" smtClean="0">
                <a:solidFill>
                  <a:schemeClr val="bg1"/>
                </a:solidFill>
              </a:rPr>
              <a:t>уповільненим</a:t>
            </a:r>
            <a:r>
              <a:rPr lang="ru-RU" sz="1400" dirty="0" smtClean="0">
                <a:solidFill>
                  <a:schemeClr val="bg1"/>
                </a:solidFill>
              </a:rPr>
              <a:t> </a:t>
            </a:r>
            <a:r>
              <a:rPr lang="ru-RU" sz="1400" dirty="0" err="1" smtClean="0">
                <a:solidFill>
                  <a:schemeClr val="bg1"/>
                </a:solidFill>
              </a:rPr>
              <a:t>плином</a:t>
            </a:r>
            <a:r>
              <a:rPr lang="ru-RU" sz="1400" dirty="0" smtClean="0">
                <a:solidFill>
                  <a:schemeClr val="bg1"/>
                </a:solidFill>
              </a:rPr>
              <a:t>, </a:t>
            </a:r>
            <a:r>
              <a:rPr lang="ru-RU" sz="1400" dirty="0" err="1" smtClean="0">
                <a:solidFill>
                  <a:schemeClr val="bg1"/>
                </a:solidFill>
              </a:rPr>
              <a:t>низькими</a:t>
            </a:r>
            <a:r>
              <a:rPr lang="ru-RU" sz="1400" dirty="0" smtClean="0">
                <a:solidFill>
                  <a:schemeClr val="bg1"/>
                </a:solidFill>
              </a:rPr>
              <a:t> берегами </a:t>
            </a:r>
            <a:r>
              <a:rPr lang="ru-RU" sz="1400" dirty="0" err="1" smtClean="0">
                <a:solidFill>
                  <a:schemeClr val="bg1"/>
                </a:solidFill>
              </a:rPr>
              <a:t>й</a:t>
            </a:r>
            <a:r>
              <a:rPr lang="ru-RU" sz="1400" dirty="0" smtClean="0">
                <a:solidFill>
                  <a:schemeClr val="bg1"/>
                </a:solidFill>
              </a:rPr>
              <a:t> невеликим </a:t>
            </a:r>
            <a:r>
              <a:rPr lang="ru-RU" sz="1400" dirty="0" err="1" smtClean="0">
                <a:solidFill>
                  <a:schemeClr val="bg1"/>
                </a:solidFill>
              </a:rPr>
              <a:t>ухилом</a:t>
            </a:r>
            <a:r>
              <a:rPr lang="ru-RU" sz="1400" dirty="0" smtClean="0">
                <a:solidFill>
                  <a:schemeClr val="bg1"/>
                </a:solidFill>
              </a:rPr>
              <a:t> дна в </a:t>
            </a:r>
            <a:r>
              <a:rPr lang="ru-RU" sz="1400" dirty="0" err="1" smtClean="0">
                <a:solidFill>
                  <a:schemeClr val="bg1"/>
                </a:solidFill>
              </a:rPr>
              <a:t>розподілі</a:t>
            </a:r>
            <a:r>
              <a:rPr lang="ru-RU" sz="1400" dirty="0" smtClean="0">
                <a:solidFill>
                  <a:schemeClr val="bg1"/>
                </a:solidFill>
              </a:rPr>
              <a:t> </a:t>
            </a:r>
            <a:r>
              <a:rPr lang="ru-RU" sz="1400" dirty="0" err="1" smtClean="0">
                <a:solidFill>
                  <a:schemeClr val="bg1"/>
                </a:solidFill>
              </a:rPr>
              <a:t>водяних</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часто </a:t>
            </a:r>
            <a:r>
              <a:rPr lang="ru-RU" sz="1400" dirty="0" err="1" smtClean="0">
                <a:solidFill>
                  <a:schemeClr val="bg1"/>
                </a:solidFill>
              </a:rPr>
              <a:t>спостерігається</a:t>
            </a:r>
            <a:r>
              <a:rPr lang="ru-RU" sz="1400" dirty="0" smtClean="0">
                <a:solidFill>
                  <a:schemeClr val="bg1"/>
                </a:solidFill>
              </a:rPr>
              <a:t> </a:t>
            </a:r>
            <a:r>
              <a:rPr lang="ru-RU" sz="1400" dirty="0" err="1" smtClean="0">
                <a:solidFill>
                  <a:schemeClr val="bg1"/>
                </a:solidFill>
              </a:rPr>
              <a:t>певна</a:t>
            </a:r>
            <a:r>
              <a:rPr lang="ru-RU" sz="1400" dirty="0" smtClean="0">
                <a:solidFill>
                  <a:schemeClr val="bg1"/>
                </a:solidFill>
              </a:rPr>
              <a:t> </a:t>
            </a:r>
            <a:r>
              <a:rPr lang="ru-RU" sz="1400" dirty="0" err="1" smtClean="0">
                <a:solidFill>
                  <a:schemeClr val="bg1"/>
                </a:solidFill>
              </a:rPr>
              <a:t>зональність</a:t>
            </a:r>
            <a:r>
              <a:rPr lang="ru-RU" sz="1400" dirty="0" smtClean="0">
                <a:solidFill>
                  <a:schemeClr val="bg1"/>
                </a:solidFill>
              </a:rPr>
              <a:t>. </a:t>
            </a:r>
            <a:r>
              <a:rPr lang="ru-RU" sz="1400" dirty="0" err="1" smtClean="0">
                <a:solidFill>
                  <a:schemeClr val="bg1"/>
                </a:solidFill>
              </a:rPr>
              <a:t>Кожній</a:t>
            </a:r>
            <a:r>
              <a:rPr lang="ru-RU" sz="1400" dirty="0" smtClean="0">
                <a:solidFill>
                  <a:schemeClr val="bg1"/>
                </a:solidFill>
              </a:rPr>
              <a:t> </a:t>
            </a:r>
            <a:r>
              <a:rPr lang="ru-RU" sz="1400" dirty="0" err="1" smtClean="0">
                <a:solidFill>
                  <a:schemeClr val="bg1"/>
                </a:solidFill>
              </a:rPr>
              <a:t>смузі</a:t>
            </a:r>
            <a:r>
              <a:rPr lang="ru-RU" sz="1400" dirty="0" smtClean="0">
                <a:solidFill>
                  <a:schemeClr val="bg1"/>
                </a:solidFill>
              </a:rPr>
              <a:t> </a:t>
            </a:r>
            <a:r>
              <a:rPr lang="ru-RU" sz="1400" dirty="0" err="1" smtClean="0">
                <a:solidFill>
                  <a:schemeClr val="bg1"/>
                </a:solidFill>
              </a:rPr>
              <a:t>властиві</a:t>
            </a:r>
            <a:r>
              <a:rPr lang="ru-RU" sz="1400" dirty="0" smtClean="0">
                <a:solidFill>
                  <a:schemeClr val="bg1"/>
                </a:solidFill>
              </a:rPr>
              <a:t> </a:t>
            </a:r>
            <a:r>
              <a:rPr lang="ru-RU" sz="1400" dirty="0" err="1" smtClean="0">
                <a:solidFill>
                  <a:schemeClr val="bg1"/>
                </a:solidFill>
              </a:rPr>
              <a:t>лише</a:t>
            </a:r>
            <a:r>
              <a:rPr lang="ru-RU" sz="1400" dirty="0" smtClean="0">
                <a:solidFill>
                  <a:schemeClr val="bg1"/>
                </a:solidFill>
              </a:rPr>
              <a:t> </a:t>
            </a:r>
            <a:r>
              <a:rPr lang="ru-RU" sz="1400" dirty="0" err="1" smtClean="0">
                <a:solidFill>
                  <a:schemeClr val="bg1"/>
                </a:solidFill>
              </a:rPr>
              <a:t>ті</a:t>
            </a:r>
            <a:r>
              <a:rPr lang="ru-RU" sz="1400" dirty="0" smtClean="0">
                <a:solidFill>
                  <a:schemeClr val="bg1"/>
                </a:solidFill>
              </a:rPr>
              <a:t> </a:t>
            </a:r>
            <a:r>
              <a:rPr lang="ru-RU" sz="1400" dirty="0" err="1" smtClean="0">
                <a:solidFill>
                  <a:schemeClr val="bg1"/>
                </a:solidFill>
              </a:rPr>
              <a:t>види</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a:t>
            </a:r>
            <a:r>
              <a:rPr lang="ru-RU" sz="1400" dirty="0" err="1" smtClean="0">
                <a:solidFill>
                  <a:schemeClr val="bg1"/>
                </a:solidFill>
              </a:rPr>
              <a:t>які</a:t>
            </a:r>
            <a:r>
              <a:rPr lang="ru-RU" sz="1400" dirty="0" smtClean="0">
                <a:solidFill>
                  <a:schemeClr val="bg1"/>
                </a:solidFill>
              </a:rPr>
              <a:t> </a:t>
            </a:r>
            <a:r>
              <a:rPr lang="ru-RU" sz="1400" dirty="0" err="1" smtClean="0">
                <a:solidFill>
                  <a:schemeClr val="bg1"/>
                </a:solidFill>
              </a:rPr>
              <a:t>пристосувалися</a:t>
            </a:r>
            <a:r>
              <a:rPr lang="ru-RU" sz="1400" dirty="0" smtClean="0">
                <a:solidFill>
                  <a:schemeClr val="bg1"/>
                </a:solidFill>
              </a:rPr>
              <a:t> до </a:t>
            </a:r>
            <a:r>
              <a:rPr lang="ru-RU" sz="1400" dirty="0" err="1" smtClean="0">
                <a:solidFill>
                  <a:schemeClr val="bg1"/>
                </a:solidFill>
              </a:rPr>
              <a:t>перебування</a:t>
            </a:r>
            <a:r>
              <a:rPr lang="ru-RU" sz="1400" dirty="0" smtClean="0">
                <a:solidFill>
                  <a:schemeClr val="bg1"/>
                </a:solidFill>
              </a:rPr>
              <a:t> на </a:t>
            </a:r>
            <a:r>
              <a:rPr lang="ru-RU" sz="1400" dirty="0" err="1" smtClean="0">
                <a:solidFill>
                  <a:schemeClr val="bg1"/>
                </a:solidFill>
              </a:rPr>
              <a:t>даній</a:t>
            </a:r>
            <a:r>
              <a:rPr lang="ru-RU" sz="1400" dirty="0" smtClean="0">
                <a:solidFill>
                  <a:schemeClr val="bg1"/>
                </a:solidFill>
              </a:rPr>
              <a:t> </a:t>
            </a:r>
            <a:r>
              <a:rPr lang="ru-RU" sz="1400" dirty="0" err="1" smtClean="0">
                <a:solidFill>
                  <a:schemeClr val="bg1"/>
                </a:solidFill>
              </a:rPr>
              <a:t>глибині</a:t>
            </a:r>
            <a:r>
              <a:rPr lang="ru-RU" sz="1400" dirty="0" smtClean="0">
                <a:solidFill>
                  <a:schemeClr val="bg1"/>
                </a:solidFill>
              </a:rPr>
              <a:t>.</a:t>
            </a:r>
          </a:p>
          <a:p>
            <a:r>
              <a:rPr lang="ru-RU" sz="1400" dirty="0" err="1" smtClean="0">
                <a:solidFill>
                  <a:schemeClr val="bg1"/>
                </a:solidFill>
              </a:rPr>
              <a:t>Звичайно</a:t>
            </a:r>
            <a:r>
              <a:rPr lang="ru-RU" sz="1400" dirty="0" smtClean="0">
                <a:solidFill>
                  <a:schemeClr val="bg1"/>
                </a:solidFill>
              </a:rPr>
              <a:t> за </a:t>
            </a:r>
            <a:r>
              <a:rPr lang="ru-RU" sz="1400" dirty="0" err="1" smtClean="0">
                <a:solidFill>
                  <a:schemeClr val="bg1"/>
                </a:solidFill>
              </a:rPr>
              <a:t>темно-зеленими</a:t>
            </a:r>
            <a:r>
              <a:rPr lang="ru-RU" sz="1400" dirty="0" smtClean="0">
                <a:solidFill>
                  <a:schemeClr val="bg1"/>
                </a:solidFill>
              </a:rPr>
              <a:t> </a:t>
            </a:r>
            <a:r>
              <a:rPr lang="ru-RU" sz="1400" dirty="0" err="1" smtClean="0">
                <a:solidFill>
                  <a:schemeClr val="bg1"/>
                </a:solidFill>
              </a:rPr>
              <a:t>заростями</a:t>
            </a:r>
            <a:r>
              <a:rPr lang="ru-RU" sz="1400" dirty="0" smtClean="0">
                <a:solidFill>
                  <a:schemeClr val="bg1"/>
                </a:solidFill>
              </a:rPr>
              <a:t> осок,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ростуть</a:t>
            </a:r>
            <a:r>
              <a:rPr lang="ru-RU" sz="1400" dirty="0" smtClean="0">
                <a:solidFill>
                  <a:schemeClr val="bg1"/>
                </a:solidFill>
              </a:rPr>
              <a:t> на </a:t>
            </a:r>
            <a:r>
              <a:rPr lang="ru-RU" sz="1400" dirty="0" err="1" smtClean="0">
                <a:solidFill>
                  <a:schemeClr val="bg1"/>
                </a:solidFill>
              </a:rPr>
              <a:t>березі</a:t>
            </a:r>
            <a:r>
              <a:rPr lang="ru-RU" sz="1400" dirty="0" smtClean="0">
                <a:solidFill>
                  <a:schemeClr val="bg1"/>
                </a:solidFill>
              </a:rPr>
              <a:t>, </a:t>
            </a:r>
            <a:r>
              <a:rPr lang="ru-RU" sz="1400" dirty="0" err="1" smtClean="0">
                <a:solidFill>
                  <a:schemeClr val="bg1"/>
                </a:solidFill>
              </a:rPr>
              <a:t>відкривається</a:t>
            </a:r>
            <a:r>
              <a:rPr lang="ru-RU" sz="1400" dirty="0" smtClean="0">
                <a:solidFill>
                  <a:schemeClr val="bg1"/>
                </a:solidFill>
              </a:rPr>
              <a:t> </a:t>
            </a:r>
            <a:r>
              <a:rPr lang="ru-RU" sz="1400" dirty="0" err="1" smtClean="0">
                <a:solidFill>
                  <a:schemeClr val="bg1"/>
                </a:solidFill>
              </a:rPr>
              <a:t>мілководна</a:t>
            </a:r>
            <a:r>
              <a:rPr lang="ru-RU" sz="1400" dirty="0" smtClean="0">
                <a:solidFill>
                  <a:schemeClr val="bg1"/>
                </a:solidFill>
              </a:rPr>
              <a:t> </a:t>
            </a:r>
            <a:r>
              <a:rPr lang="ru-RU" sz="1400" dirty="0" err="1" smtClean="0">
                <a:solidFill>
                  <a:schemeClr val="bg1"/>
                </a:solidFill>
              </a:rPr>
              <a:t>смуга</a:t>
            </a:r>
            <a:r>
              <a:rPr lang="ru-RU" sz="1400" dirty="0" smtClean="0">
                <a:solidFill>
                  <a:schemeClr val="bg1"/>
                </a:solidFill>
              </a:rPr>
              <a:t> </a:t>
            </a:r>
            <a:r>
              <a:rPr lang="ru-RU" sz="1400" dirty="0" err="1" smtClean="0">
                <a:solidFill>
                  <a:schemeClr val="bg1"/>
                </a:solidFill>
              </a:rPr>
              <a:t>водойми</a:t>
            </a:r>
            <a:r>
              <a:rPr lang="ru-RU" sz="1400" dirty="0" smtClean="0">
                <a:solidFill>
                  <a:schemeClr val="bg1"/>
                </a:solidFill>
              </a:rPr>
              <a:t>, </a:t>
            </a:r>
            <a:r>
              <a:rPr lang="ru-RU" sz="1400" dirty="0" err="1" smtClean="0">
                <a:solidFill>
                  <a:schemeClr val="bg1"/>
                </a:solidFill>
              </a:rPr>
              <a:t>покрита</a:t>
            </a:r>
            <a:r>
              <a:rPr lang="ru-RU" sz="1400" dirty="0" smtClean="0">
                <a:solidFill>
                  <a:schemeClr val="bg1"/>
                </a:solidFill>
              </a:rPr>
              <a:t> </a:t>
            </a:r>
            <a:r>
              <a:rPr lang="ru-RU" sz="1400" dirty="0" err="1" smtClean="0">
                <a:solidFill>
                  <a:schemeClr val="bg1"/>
                </a:solidFill>
              </a:rPr>
              <a:t>різноманітною</a:t>
            </a:r>
            <a:r>
              <a:rPr lang="ru-RU" sz="1400" dirty="0" smtClean="0">
                <a:solidFill>
                  <a:schemeClr val="bg1"/>
                </a:solidFill>
              </a:rPr>
              <a:t> водною </a:t>
            </a:r>
            <a:r>
              <a:rPr lang="ru-RU" sz="1400" dirty="0" err="1" smtClean="0">
                <a:solidFill>
                  <a:schemeClr val="bg1"/>
                </a:solidFill>
              </a:rPr>
              <a:t>рослинністю</a:t>
            </a:r>
            <a:r>
              <a:rPr lang="ru-RU" sz="1400" dirty="0" smtClean="0">
                <a:solidFill>
                  <a:schemeClr val="bg1"/>
                </a:solidFill>
              </a:rPr>
              <a:t>. </a:t>
            </a:r>
            <a:r>
              <a:rPr lang="ru-RU" sz="1400" dirty="0" err="1" smtClean="0">
                <a:solidFill>
                  <a:schemeClr val="bg1"/>
                </a:solidFill>
              </a:rPr>
              <a:t>Ближче</a:t>
            </a:r>
            <a:r>
              <a:rPr lang="ru-RU" sz="1400" dirty="0" smtClean="0">
                <a:solidFill>
                  <a:schemeClr val="bg1"/>
                </a:solidFill>
              </a:rPr>
              <a:t> до берега </a:t>
            </a:r>
            <a:r>
              <a:rPr lang="ru-RU" sz="1400" dirty="0" err="1" smtClean="0">
                <a:solidFill>
                  <a:schemeClr val="bg1"/>
                </a:solidFill>
              </a:rPr>
              <a:t>можна</a:t>
            </a:r>
            <a:r>
              <a:rPr lang="ru-RU" sz="1400" dirty="0" smtClean="0">
                <a:solidFill>
                  <a:schemeClr val="bg1"/>
                </a:solidFill>
              </a:rPr>
              <a:t> </a:t>
            </a:r>
            <a:r>
              <a:rPr lang="ru-RU" sz="1400" dirty="0" err="1" smtClean="0">
                <a:solidFill>
                  <a:schemeClr val="bg1"/>
                </a:solidFill>
              </a:rPr>
              <a:t>зустріти</a:t>
            </a:r>
            <a:r>
              <a:rPr lang="ru-RU" sz="1400" dirty="0" smtClean="0">
                <a:solidFill>
                  <a:schemeClr val="bg1"/>
                </a:solidFill>
              </a:rPr>
              <a:t> </a:t>
            </a:r>
            <a:r>
              <a:rPr lang="ru-RU" sz="1400" dirty="0" err="1" smtClean="0">
                <a:solidFill>
                  <a:schemeClr val="bg1"/>
                </a:solidFill>
              </a:rPr>
              <a:t>рослини</a:t>
            </a:r>
            <a:r>
              <a:rPr lang="ru-RU" sz="1400" dirty="0" smtClean="0">
                <a:solidFill>
                  <a:schemeClr val="bg1"/>
                </a:solidFill>
              </a:rPr>
              <a:t>, </a:t>
            </a:r>
            <a:r>
              <a:rPr lang="ru-RU" sz="1400" dirty="0" err="1" smtClean="0">
                <a:solidFill>
                  <a:schemeClr val="bg1"/>
                </a:solidFill>
              </a:rPr>
              <a:t>здатні</a:t>
            </a:r>
            <a:r>
              <a:rPr lang="ru-RU" sz="1400" dirty="0" smtClean="0">
                <a:solidFill>
                  <a:schemeClr val="bg1"/>
                </a:solidFill>
              </a:rPr>
              <a:t> </a:t>
            </a:r>
            <a:r>
              <a:rPr lang="ru-RU" sz="1400" dirty="0" err="1" smtClean="0">
                <a:solidFill>
                  <a:schemeClr val="bg1"/>
                </a:solidFill>
              </a:rPr>
              <a:t>витримувати</a:t>
            </a:r>
            <a:r>
              <a:rPr lang="ru-RU" sz="1400" dirty="0" smtClean="0">
                <a:solidFill>
                  <a:schemeClr val="bg1"/>
                </a:solidFill>
              </a:rPr>
              <a:t> </a:t>
            </a:r>
            <a:r>
              <a:rPr lang="ru-RU" sz="1400" dirty="0" err="1" smtClean="0">
                <a:solidFill>
                  <a:schemeClr val="bg1"/>
                </a:solidFill>
              </a:rPr>
              <a:t>тимчасові</a:t>
            </a:r>
            <a:r>
              <a:rPr lang="ru-RU" sz="1400" dirty="0" smtClean="0">
                <a:solidFill>
                  <a:schemeClr val="bg1"/>
                </a:solidFill>
              </a:rPr>
              <a:t> </a:t>
            </a:r>
            <a:r>
              <a:rPr lang="ru-RU" sz="1400" dirty="0" err="1" smtClean="0">
                <a:solidFill>
                  <a:schemeClr val="bg1"/>
                </a:solidFill>
              </a:rPr>
              <a:t>осушення</a:t>
            </a:r>
            <a:r>
              <a:rPr lang="ru-RU" sz="1400" dirty="0" smtClean="0">
                <a:solidFill>
                  <a:schemeClr val="bg1"/>
                </a:solidFill>
              </a:rPr>
              <a:t>. </a:t>
            </a:r>
            <a:r>
              <a:rPr lang="ru-RU" sz="1400" dirty="0" err="1" smtClean="0">
                <a:solidFill>
                  <a:schemeClr val="bg1"/>
                </a:solidFill>
              </a:rPr>
              <a:t>Це</a:t>
            </a:r>
            <a:r>
              <a:rPr lang="ru-RU" sz="1400" dirty="0" smtClean="0">
                <a:solidFill>
                  <a:schemeClr val="bg1"/>
                </a:solidFill>
              </a:rPr>
              <a:t> - частуха, сусак, стрелолист, ежеголовник, </a:t>
            </a:r>
            <a:r>
              <a:rPr lang="ru-RU" sz="1400" dirty="0" err="1" smtClean="0">
                <a:solidFill>
                  <a:schemeClr val="bg1"/>
                </a:solidFill>
              </a:rPr>
              <a:t>турча</a:t>
            </a:r>
            <a:r>
              <a:rPr lang="ru-RU" sz="1400" dirty="0" smtClean="0">
                <a:solidFill>
                  <a:schemeClr val="bg1"/>
                </a:solidFill>
              </a:rPr>
              <a:t>, </a:t>
            </a:r>
            <a:r>
              <a:rPr lang="ru-RU" sz="1400" dirty="0" err="1" smtClean="0">
                <a:solidFill>
                  <a:schemeClr val="bg1"/>
                </a:solidFill>
              </a:rPr>
              <a:t>лепешняк</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ін</a:t>
            </a:r>
            <a:r>
              <a:rPr lang="ru-RU" sz="1400" dirty="0" smtClean="0">
                <a:solidFill>
                  <a:schemeClr val="bg1"/>
                </a:solidFill>
              </a:rPr>
              <a:t>. Вони </a:t>
            </a:r>
            <a:r>
              <a:rPr lang="ru-RU" sz="1400" dirty="0" err="1" smtClean="0">
                <a:solidFill>
                  <a:schemeClr val="bg1"/>
                </a:solidFill>
              </a:rPr>
              <a:t>ростуть</a:t>
            </a:r>
            <a:r>
              <a:rPr lang="ru-RU" sz="1400" dirty="0" smtClean="0">
                <a:solidFill>
                  <a:schemeClr val="bg1"/>
                </a:solidFill>
              </a:rPr>
              <a:t> на </a:t>
            </a:r>
            <a:r>
              <a:rPr lang="ru-RU" sz="1400" dirty="0" err="1" smtClean="0">
                <a:solidFill>
                  <a:schemeClr val="bg1"/>
                </a:solidFill>
              </a:rPr>
              <a:t>глибині</a:t>
            </a:r>
            <a:r>
              <a:rPr lang="ru-RU" sz="1400" dirty="0" smtClean="0">
                <a:solidFill>
                  <a:schemeClr val="bg1"/>
                </a:solidFill>
              </a:rPr>
              <a:t> 0,3-0,7 м. За ними </a:t>
            </a:r>
            <a:r>
              <a:rPr lang="ru-RU" sz="1400" dirty="0" err="1" smtClean="0">
                <a:solidFill>
                  <a:schemeClr val="bg1"/>
                </a:solidFill>
              </a:rPr>
              <a:t>розташовуються</a:t>
            </a:r>
            <a:r>
              <a:rPr lang="ru-RU" sz="1400" dirty="0" smtClean="0">
                <a:solidFill>
                  <a:schemeClr val="bg1"/>
                </a:solidFill>
              </a:rPr>
              <a:t> очерет </a:t>
            </a:r>
            <a:r>
              <a:rPr lang="ru-RU" sz="1400" dirty="0" err="1" smtClean="0">
                <a:solidFill>
                  <a:schemeClr val="bg1"/>
                </a:solidFill>
              </a:rPr>
              <a:t>і</a:t>
            </a:r>
            <a:r>
              <a:rPr lang="ru-RU" sz="1400" dirty="0" smtClean="0">
                <a:solidFill>
                  <a:schemeClr val="bg1"/>
                </a:solidFill>
              </a:rPr>
              <a:t> </a:t>
            </a:r>
            <a:r>
              <a:rPr lang="ru-RU" sz="1400" dirty="0" err="1" smtClean="0">
                <a:solidFill>
                  <a:schemeClr val="bg1"/>
                </a:solidFill>
              </a:rPr>
              <a:t>очерет</a:t>
            </a:r>
            <a:r>
              <a:rPr lang="ru-RU" sz="1400" dirty="0" smtClean="0">
                <a:solidFill>
                  <a:schemeClr val="bg1"/>
                </a:solidFill>
              </a:rPr>
              <a:t> </a:t>
            </a:r>
            <a:r>
              <a:rPr lang="ru-RU" sz="1400" dirty="0" err="1" smtClean="0">
                <a:solidFill>
                  <a:schemeClr val="bg1"/>
                </a:solidFill>
              </a:rPr>
              <a:t>озерний</a:t>
            </a:r>
            <a:r>
              <a:rPr lang="ru-RU" sz="1400" dirty="0" smtClean="0">
                <a:solidFill>
                  <a:schemeClr val="bg1"/>
                </a:solidFill>
              </a:rPr>
              <a:t> - высокостебельчатые </a:t>
            </a:r>
            <a:r>
              <a:rPr lang="ru-RU" sz="1400" dirty="0" err="1" smtClean="0">
                <a:solidFill>
                  <a:schemeClr val="bg1"/>
                </a:solidFill>
              </a:rPr>
              <a:t>рослини</a:t>
            </a:r>
            <a:r>
              <a:rPr lang="ru-RU" sz="1400" dirty="0" smtClean="0">
                <a:solidFill>
                  <a:schemeClr val="bg1"/>
                </a:solidFill>
              </a:rPr>
              <a:t>, </a:t>
            </a:r>
            <a:r>
              <a:rPr lang="ru-RU" sz="1400" dirty="0" err="1" smtClean="0">
                <a:solidFill>
                  <a:schemeClr val="bg1"/>
                </a:solidFill>
              </a:rPr>
              <a:t>верхня</a:t>
            </a:r>
            <a:r>
              <a:rPr lang="ru-RU" sz="1400" dirty="0" smtClean="0">
                <a:solidFill>
                  <a:schemeClr val="bg1"/>
                </a:solidFill>
              </a:rPr>
              <a:t> </a:t>
            </a:r>
            <a:r>
              <a:rPr lang="ru-RU" sz="1400" dirty="0" err="1" smtClean="0">
                <a:solidFill>
                  <a:schemeClr val="bg1"/>
                </a:solidFill>
              </a:rPr>
              <a:t>частина</a:t>
            </a:r>
            <a:r>
              <a:rPr lang="ru-RU" sz="1400" dirty="0" smtClean="0">
                <a:solidFill>
                  <a:schemeClr val="bg1"/>
                </a:solidFill>
              </a:rPr>
              <a:t> </a:t>
            </a:r>
            <a:r>
              <a:rPr lang="ru-RU" sz="1400" dirty="0" err="1" smtClean="0">
                <a:solidFill>
                  <a:schemeClr val="bg1"/>
                </a:solidFill>
              </a:rPr>
              <a:t>яких</a:t>
            </a:r>
            <a:r>
              <a:rPr lang="ru-RU" sz="1400" dirty="0" smtClean="0">
                <a:solidFill>
                  <a:schemeClr val="bg1"/>
                </a:solidFill>
              </a:rPr>
              <a:t> </a:t>
            </a:r>
            <a:r>
              <a:rPr lang="ru-RU" sz="1400" dirty="0" err="1" smtClean="0">
                <a:solidFill>
                  <a:schemeClr val="bg1"/>
                </a:solidFill>
              </a:rPr>
              <a:t>перебуває</a:t>
            </a:r>
            <a:r>
              <a:rPr lang="ru-RU" sz="1400" dirty="0" smtClean="0">
                <a:solidFill>
                  <a:schemeClr val="bg1"/>
                </a:solidFill>
              </a:rPr>
              <a:t> над водою. </a:t>
            </a:r>
            <a:r>
              <a:rPr lang="ru-RU" sz="1400" dirty="0" err="1" smtClean="0">
                <a:solidFill>
                  <a:schemeClr val="bg1"/>
                </a:solidFill>
              </a:rPr>
              <a:t>Оптимальні</a:t>
            </a:r>
            <a:r>
              <a:rPr lang="ru-RU" sz="1400" dirty="0" smtClean="0">
                <a:solidFill>
                  <a:schemeClr val="bg1"/>
                </a:solidFill>
              </a:rPr>
              <a:t> </a:t>
            </a:r>
            <a:r>
              <a:rPr lang="ru-RU" sz="1400" dirty="0" err="1" smtClean="0">
                <a:solidFill>
                  <a:schemeClr val="bg1"/>
                </a:solidFill>
              </a:rPr>
              <a:t>умови</a:t>
            </a:r>
            <a:r>
              <a:rPr lang="ru-RU" sz="1400" dirty="0" smtClean="0">
                <a:solidFill>
                  <a:schemeClr val="bg1"/>
                </a:solidFill>
              </a:rPr>
              <a:t> для </a:t>
            </a:r>
            <a:r>
              <a:rPr lang="ru-RU" sz="1400" dirty="0" err="1" smtClean="0">
                <a:solidFill>
                  <a:schemeClr val="bg1"/>
                </a:solidFill>
              </a:rPr>
              <a:t>їхнього</a:t>
            </a:r>
            <a:r>
              <a:rPr lang="ru-RU" sz="1400" dirty="0" smtClean="0">
                <a:solidFill>
                  <a:schemeClr val="bg1"/>
                </a:solidFill>
              </a:rPr>
              <a:t> росту - </a:t>
            </a:r>
            <a:r>
              <a:rPr lang="ru-RU" sz="1400" dirty="0" err="1" smtClean="0">
                <a:solidFill>
                  <a:schemeClr val="bg1"/>
                </a:solidFill>
              </a:rPr>
              <a:t>глибина</a:t>
            </a:r>
            <a:r>
              <a:rPr lang="ru-RU" sz="1400" dirty="0" smtClean="0">
                <a:solidFill>
                  <a:schemeClr val="bg1"/>
                </a:solidFill>
              </a:rPr>
              <a:t> 1-2 м. </a:t>
            </a:r>
            <a:r>
              <a:rPr lang="ru-RU" sz="1400" dirty="0" err="1" smtClean="0">
                <a:solidFill>
                  <a:schemeClr val="bg1"/>
                </a:solidFill>
              </a:rPr>
              <a:t>Отут</a:t>
            </a:r>
            <a:r>
              <a:rPr lang="ru-RU" sz="1400" dirty="0" smtClean="0">
                <a:solidFill>
                  <a:schemeClr val="bg1"/>
                </a:solidFill>
              </a:rPr>
              <a:t> </a:t>
            </a:r>
            <a:r>
              <a:rPr lang="ru-RU" sz="1400" dirty="0" err="1" smtClean="0">
                <a:solidFill>
                  <a:schemeClr val="bg1"/>
                </a:solidFill>
              </a:rPr>
              <a:t>можуть</a:t>
            </a:r>
            <a:r>
              <a:rPr lang="ru-RU" sz="1400" dirty="0" smtClean="0">
                <a:solidFill>
                  <a:schemeClr val="bg1"/>
                </a:solidFill>
              </a:rPr>
              <a:t> </a:t>
            </a:r>
            <a:r>
              <a:rPr lang="ru-RU" sz="1400" dirty="0" err="1" smtClean="0">
                <a:solidFill>
                  <a:schemeClr val="bg1"/>
                </a:solidFill>
              </a:rPr>
              <a:t>рости</a:t>
            </a:r>
            <a:r>
              <a:rPr lang="ru-RU" sz="1400" dirty="0" smtClean="0">
                <a:solidFill>
                  <a:schemeClr val="bg1"/>
                </a:solidFill>
              </a:rPr>
              <a:t> </a:t>
            </a:r>
            <a:r>
              <a:rPr lang="ru-RU" sz="1400" dirty="0" err="1" smtClean="0">
                <a:solidFill>
                  <a:schemeClr val="bg1"/>
                </a:solidFill>
              </a:rPr>
              <a:t>також</a:t>
            </a:r>
            <a:r>
              <a:rPr lang="ru-RU" sz="1400" dirty="0" smtClean="0">
                <a:solidFill>
                  <a:schemeClr val="bg1"/>
                </a:solidFill>
              </a:rPr>
              <a:t> рогоз </a:t>
            </a:r>
            <a:r>
              <a:rPr lang="ru-RU" sz="1400" dirty="0" err="1" smtClean="0">
                <a:solidFill>
                  <a:schemeClr val="bg1"/>
                </a:solidFill>
              </a:rPr>
              <a:t>широколистий</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узколистный.</a:t>
            </a:r>
          </a:p>
          <a:p>
            <a:r>
              <a:rPr lang="ru-RU" sz="1400" dirty="0" err="1" smtClean="0">
                <a:solidFill>
                  <a:schemeClr val="bg1"/>
                </a:solidFill>
              </a:rPr>
              <a:t>Частіше</a:t>
            </a:r>
            <a:r>
              <a:rPr lang="ru-RU" sz="1400" dirty="0" smtClean="0">
                <a:solidFill>
                  <a:schemeClr val="bg1"/>
                </a:solidFill>
              </a:rPr>
              <a:t> заросли </a:t>
            </a:r>
            <a:r>
              <a:rPr lang="ru-RU" sz="1400" dirty="0" err="1" smtClean="0">
                <a:solidFill>
                  <a:schemeClr val="bg1"/>
                </a:solidFill>
              </a:rPr>
              <a:t>складаються</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одного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названих</a:t>
            </a:r>
            <a:r>
              <a:rPr lang="ru-RU" sz="1400" dirty="0" smtClean="0">
                <a:solidFill>
                  <a:schemeClr val="bg1"/>
                </a:solidFill>
              </a:rPr>
              <a:t> </a:t>
            </a:r>
            <a:r>
              <a:rPr lang="ru-RU" sz="1400" dirty="0" err="1" smtClean="0">
                <a:solidFill>
                  <a:schemeClr val="bg1"/>
                </a:solidFill>
              </a:rPr>
              <a:t>видів</a:t>
            </a:r>
            <a:r>
              <a:rPr lang="ru-RU" sz="1400" dirty="0" smtClean="0">
                <a:solidFill>
                  <a:schemeClr val="bg1"/>
                </a:solidFill>
              </a:rPr>
              <a:t>. </a:t>
            </a:r>
            <a:r>
              <a:rPr lang="ru-RU" sz="1400" dirty="0" err="1" smtClean="0">
                <a:solidFill>
                  <a:schemeClr val="bg1"/>
                </a:solidFill>
              </a:rPr>
              <a:t>Зміцнюючи</a:t>
            </a:r>
            <a:r>
              <a:rPr lang="ru-RU" sz="1400" dirty="0" smtClean="0">
                <a:solidFill>
                  <a:schemeClr val="bg1"/>
                </a:solidFill>
              </a:rPr>
              <a:t> </a:t>
            </a:r>
            <a:r>
              <a:rPr lang="ru-RU" sz="1400" dirty="0" err="1" smtClean="0">
                <a:solidFill>
                  <a:schemeClr val="bg1"/>
                </a:solidFill>
              </a:rPr>
              <a:t>потужними</a:t>
            </a:r>
            <a:r>
              <a:rPr lang="ru-RU" sz="1400" dirty="0" smtClean="0">
                <a:solidFill>
                  <a:schemeClr val="bg1"/>
                </a:solidFill>
              </a:rPr>
              <a:t> </a:t>
            </a:r>
            <a:r>
              <a:rPr lang="ru-RU" sz="1400" dirty="0" err="1" smtClean="0">
                <a:solidFill>
                  <a:schemeClr val="bg1"/>
                </a:solidFill>
              </a:rPr>
              <a:t>коріннями</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кореневищами</a:t>
            </a:r>
            <a:r>
              <a:rPr lang="ru-RU" sz="1400" dirty="0" smtClean="0">
                <a:solidFill>
                  <a:schemeClr val="bg1"/>
                </a:solidFill>
              </a:rPr>
              <a:t> на </a:t>
            </a:r>
            <a:r>
              <a:rPr lang="ru-RU" sz="1400" dirty="0" err="1" smtClean="0">
                <a:solidFill>
                  <a:schemeClr val="bg1"/>
                </a:solidFill>
              </a:rPr>
              <a:t>дні</a:t>
            </a:r>
            <a:r>
              <a:rPr lang="ru-RU" sz="1400" dirty="0" smtClean="0">
                <a:solidFill>
                  <a:schemeClr val="bg1"/>
                </a:solidFill>
              </a:rPr>
              <a:t> </a:t>
            </a:r>
            <a:r>
              <a:rPr lang="ru-RU" sz="1400" dirty="0" err="1" smtClean="0">
                <a:solidFill>
                  <a:schemeClr val="bg1"/>
                </a:solidFill>
              </a:rPr>
              <a:t>водойми</a:t>
            </a:r>
            <a:r>
              <a:rPr lang="ru-RU" sz="1400" dirty="0" smtClean="0">
                <a:solidFill>
                  <a:schemeClr val="bg1"/>
                </a:solidFill>
              </a:rPr>
              <a:t>, вони </a:t>
            </a:r>
            <a:r>
              <a:rPr lang="ru-RU" sz="1400" dirty="0" err="1" smtClean="0">
                <a:solidFill>
                  <a:schemeClr val="bg1"/>
                </a:solidFill>
              </a:rPr>
              <a:t>утворять</a:t>
            </a:r>
            <a:r>
              <a:rPr lang="ru-RU" sz="1400" dirty="0" smtClean="0">
                <a:solidFill>
                  <a:schemeClr val="bg1"/>
                </a:solidFill>
              </a:rPr>
              <a:t> на </a:t>
            </a:r>
            <a:r>
              <a:rPr lang="ru-RU" sz="1400" dirty="0" err="1" smtClean="0">
                <a:solidFill>
                  <a:schemeClr val="bg1"/>
                </a:solidFill>
              </a:rPr>
              <a:t>поверхні</a:t>
            </a:r>
            <a:r>
              <a:rPr lang="ru-RU" sz="1400" dirty="0" smtClean="0">
                <a:solidFill>
                  <a:schemeClr val="bg1"/>
                </a:solidFill>
              </a:rPr>
              <a:t> води </a:t>
            </a:r>
            <a:r>
              <a:rPr lang="ru-RU" sz="1400" dirty="0" err="1" smtClean="0">
                <a:solidFill>
                  <a:schemeClr val="bg1"/>
                </a:solidFill>
              </a:rPr>
              <a:t>високі</a:t>
            </a:r>
            <a:r>
              <a:rPr lang="ru-RU" sz="1400" dirty="0" smtClean="0">
                <a:solidFill>
                  <a:schemeClr val="bg1"/>
                </a:solidFill>
              </a:rPr>
              <a:t> </a:t>
            </a:r>
            <a:r>
              <a:rPr lang="ru-RU" sz="1400" dirty="0" err="1" smtClean="0">
                <a:solidFill>
                  <a:schemeClr val="bg1"/>
                </a:solidFill>
              </a:rPr>
              <a:t>зарості</a:t>
            </a:r>
            <a:r>
              <a:rPr lang="ru-RU" sz="1400" dirty="0" smtClean="0">
                <a:solidFill>
                  <a:schemeClr val="bg1"/>
                </a:solidFill>
              </a:rPr>
              <a:t>.</a:t>
            </a:r>
          </a:p>
          <a:p>
            <a:r>
              <a:rPr lang="ru-RU" sz="1400" dirty="0" smtClean="0">
                <a:solidFill>
                  <a:schemeClr val="bg1"/>
                </a:solidFill>
              </a:rPr>
              <a:t>За </a:t>
            </a:r>
            <a:r>
              <a:rPr lang="ru-RU" sz="1400" dirty="0" err="1" smtClean="0">
                <a:solidFill>
                  <a:schemeClr val="bg1"/>
                </a:solidFill>
              </a:rPr>
              <a:t>прибережним</a:t>
            </a:r>
            <a:r>
              <a:rPr lang="ru-RU" sz="1400" dirty="0" smtClean="0">
                <a:solidFill>
                  <a:schemeClr val="bg1"/>
                </a:solidFill>
              </a:rPr>
              <a:t> поясом на </a:t>
            </a:r>
            <a:r>
              <a:rPr lang="ru-RU" sz="1400" dirty="0" err="1" smtClean="0">
                <a:solidFill>
                  <a:schemeClr val="bg1"/>
                </a:solidFill>
              </a:rPr>
              <a:t>глибині</a:t>
            </a:r>
            <a:r>
              <a:rPr lang="ru-RU" sz="1400" dirty="0" smtClean="0">
                <a:solidFill>
                  <a:schemeClr val="bg1"/>
                </a:solidFill>
              </a:rPr>
              <a:t> 2-3 м </a:t>
            </a:r>
            <a:r>
              <a:rPr lang="ru-RU" sz="1400" dirty="0" err="1" smtClean="0">
                <a:solidFill>
                  <a:schemeClr val="bg1"/>
                </a:solidFill>
              </a:rPr>
              <a:t>розташовуються</a:t>
            </a:r>
            <a:r>
              <a:rPr lang="ru-RU" sz="1400" dirty="0" smtClean="0">
                <a:solidFill>
                  <a:schemeClr val="bg1"/>
                </a:solidFill>
              </a:rPr>
              <a:t> </a:t>
            </a:r>
            <a:r>
              <a:rPr lang="ru-RU" sz="1400" dirty="0" err="1" smtClean="0">
                <a:solidFill>
                  <a:schemeClr val="bg1"/>
                </a:solidFill>
              </a:rPr>
              <a:t>рослини</a:t>
            </a:r>
            <a:r>
              <a:rPr lang="ru-RU" sz="1400" dirty="0" smtClean="0">
                <a:solidFill>
                  <a:schemeClr val="bg1"/>
                </a:solidFill>
              </a:rPr>
              <a:t>, </a:t>
            </a:r>
            <a:r>
              <a:rPr lang="ru-RU" sz="1400" dirty="0" err="1" smtClean="0">
                <a:solidFill>
                  <a:schemeClr val="bg1"/>
                </a:solidFill>
              </a:rPr>
              <a:t>які</a:t>
            </a:r>
            <a:r>
              <a:rPr lang="ru-RU" sz="1400" dirty="0" smtClean="0">
                <a:solidFill>
                  <a:schemeClr val="bg1"/>
                </a:solidFill>
              </a:rPr>
              <a:t> </a:t>
            </a:r>
            <a:r>
              <a:rPr lang="ru-RU" sz="1400" dirty="0" err="1" smtClean="0">
                <a:solidFill>
                  <a:schemeClr val="bg1"/>
                </a:solidFill>
              </a:rPr>
              <a:t>майже</a:t>
            </a:r>
            <a:r>
              <a:rPr lang="ru-RU" sz="1400" dirty="0" smtClean="0">
                <a:solidFill>
                  <a:schemeClr val="bg1"/>
                </a:solidFill>
              </a:rPr>
              <a:t> </a:t>
            </a:r>
            <a:r>
              <a:rPr lang="ru-RU" sz="1400" dirty="0" err="1" smtClean="0">
                <a:solidFill>
                  <a:schemeClr val="bg1"/>
                </a:solidFill>
              </a:rPr>
              <a:t>повністю</a:t>
            </a:r>
            <a:r>
              <a:rPr lang="ru-RU" sz="1400" dirty="0" smtClean="0">
                <a:solidFill>
                  <a:schemeClr val="bg1"/>
                </a:solidFill>
              </a:rPr>
              <a:t> </a:t>
            </a:r>
            <a:r>
              <a:rPr lang="ru-RU" sz="1400" dirty="0" err="1" smtClean="0">
                <a:solidFill>
                  <a:schemeClr val="bg1"/>
                </a:solidFill>
              </a:rPr>
              <a:t>занурені</a:t>
            </a:r>
            <a:r>
              <a:rPr lang="ru-RU" sz="1400" dirty="0" smtClean="0">
                <a:solidFill>
                  <a:schemeClr val="bg1"/>
                </a:solidFill>
              </a:rPr>
              <a:t> у воду. На </a:t>
            </a:r>
            <a:r>
              <a:rPr lang="ru-RU" sz="1400" dirty="0" err="1" smtClean="0">
                <a:solidFill>
                  <a:schemeClr val="bg1"/>
                </a:solidFill>
              </a:rPr>
              <a:t>поверхні</a:t>
            </a:r>
            <a:r>
              <a:rPr lang="ru-RU" sz="1400" dirty="0" smtClean="0">
                <a:solidFill>
                  <a:schemeClr val="bg1"/>
                </a:solidFill>
              </a:rPr>
              <a:t> в них </a:t>
            </a:r>
            <a:r>
              <a:rPr lang="ru-RU" sz="1400" dirty="0" err="1" smtClean="0">
                <a:solidFill>
                  <a:schemeClr val="bg1"/>
                </a:solidFill>
              </a:rPr>
              <a:t>плавають</a:t>
            </a:r>
            <a:r>
              <a:rPr lang="ru-RU" sz="1400" dirty="0" smtClean="0">
                <a:solidFill>
                  <a:schemeClr val="bg1"/>
                </a:solidFill>
              </a:rPr>
              <a:t> </a:t>
            </a:r>
            <a:r>
              <a:rPr lang="ru-RU" sz="1400" dirty="0" err="1" smtClean="0">
                <a:solidFill>
                  <a:schemeClr val="bg1"/>
                </a:solidFill>
              </a:rPr>
              <a:t>тільки</a:t>
            </a:r>
            <a:r>
              <a:rPr lang="ru-RU" sz="1400" dirty="0" smtClean="0">
                <a:solidFill>
                  <a:schemeClr val="bg1"/>
                </a:solidFill>
              </a:rPr>
              <a:t> </a:t>
            </a:r>
            <a:r>
              <a:rPr lang="ru-RU" sz="1400" dirty="0" err="1" smtClean="0">
                <a:solidFill>
                  <a:schemeClr val="bg1"/>
                </a:solidFill>
              </a:rPr>
              <a:t>листи</a:t>
            </a:r>
            <a:r>
              <a:rPr lang="ru-RU" sz="1400" dirty="0" smtClean="0">
                <a:solidFill>
                  <a:schemeClr val="bg1"/>
                </a:solidFill>
              </a:rPr>
              <a:t>. </a:t>
            </a:r>
            <a:r>
              <a:rPr lang="ru-RU" sz="1400" dirty="0" err="1" smtClean="0">
                <a:solidFill>
                  <a:schemeClr val="bg1"/>
                </a:solidFill>
              </a:rPr>
              <a:t>Це</a:t>
            </a:r>
            <a:r>
              <a:rPr lang="ru-RU" sz="1400" dirty="0" smtClean="0">
                <a:solidFill>
                  <a:schemeClr val="bg1"/>
                </a:solidFill>
              </a:rPr>
              <a:t> - </a:t>
            </a:r>
            <a:r>
              <a:rPr lang="ru-RU" sz="1400" dirty="0" err="1" smtClean="0">
                <a:solidFill>
                  <a:schemeClr val="bg1"/>
                </a:solidFill>
              </a:rPr>
              <a:t>кубушка</a:t>
            </a:r>
            <a:r>
              <a:rPr lang="ru-RU" sz="1400" dirty="0" smtClean="0">
                <a:solidFill>
                  <a:schemeClr val="bg1"/>
                </a:solidFill>
              </a:rPr>
              <a:t>, </a:t>
            </a:r>
            <a:r>
              <a:rPr lang="ru-RU" sz="1400" dirty="0" err="1" smtClean="0">
                <a:solidFill>
                  <a:schemeClr val="bg1"/>
                </a:solidFill>
              </a:rPr>
              <a:t>латаття</a:t>
            </a:r>
            <a:r>
              <a:rPr lang="ru-RU" sz="1400" dirty="0" smtClean="0">
                <a:solidFill>
                  <a:schemeClr val="bg1"/>
                </a:solidFill>
              </a:rPr>
              <a:t>, рдесты (</a:t>
            </a:r>
            <a:r>
              <a:rPr lang="ru-RU" sz="1400" dirty="0" err="1" smtClean="0">
                <a:solidFill>
                  <a:schemeClr val="bg1"/>
                </a:solidFill>
              </a:rPr>
              <a:t>плаваючий</a:t>
            </a:r>
            <a:r>
              <a:rPr lang="ru-RU" sz="1400" dirty="0" smtClean="0">
                <a:solidFill>
                  <a:schemeClr val="bg1"/>
                </a:solidFill>
              </a:rPr>
              <a:t>, </a:t>
            </a:r>
            <a:r>
              <a:rPr lang="ru-RU" sz="1400" dirty="0" err="1" smtClean="0">
                <a:solidFill>
                  <a:schemeClr val="bg1"/>
                </a:solidFill>
              </a:rPr>
              <a:t>блискучий</a:t>
            </a:r>
            <a:r>
              <a:rPr lang="ru-RU" sz="1400" dirty="0" smtClean="0">
                <a:solidFill>
                  <a:schemeClr val="bg1"/>
                </a:solidFill>
              </a:rPr>
              <a:t>, </a:t>
            </a:r>
            <a:r>
              <a:rPr lang="ru-RU" sz="1400" dirty="0" err="1" smtClean="0">
                <a:solidFill>
                  <a:schemeClr val="bg1"/>
                </a:solidFill>
              </a:rPr>
              <a:t>пронзеннолист-ный</a:t>
            </a:r>
            <a:r>
              <a:rPr lang="ru-RU" sz="1400" dirty="0" smtClean="0">
                <a:solidFill>
                  <a:schemeClr val="bg1"/>
                </a:solidFill>
              </a:rPr>
              <a:t>), </a:t>
            </a:r>
            <a:r>
              <a:rPr lang="ru-RU" sz="1400" dirty="0" err="1" smtClean="0">
                <a:solidFill>
                  <a:schemeClr val="bg1"/>
                </a:solidFill>
              </a:rPr>
              <a:t>водяний</a:t>
            </a:r>
            <a:r>
              <a:rPr lang="ru-RU" sz="1400" dirty="0" smtClean="0">
                <a:solidFill>
                  <a:schemeClr val="bg1"/>
                </a:solidFill>
              </a:rPr>
              <a:t> </a:t>
            </a:r>
            <a:r>
              <a:rPr lang="ru-RU" sz="1400" dirty="0" err="1" smtClean="0">
                <a:solidFill>
                  <a:schemeClr val="bg1"/>
                </a:solidFill>
              </a:rPr>
              <a:t>горіх</a:t>
            </a:r>
            <a:r>
              <a:rPr lang="ru-RU" sz="1400" dirty="0" smtClean="0">
                <a:solidFill>
                  <a:schemeClr val="bg1"/>
                </a:solidFill>
              </a:rPr>
              <a:t>, гречка </a:t>
            </a:r>
            <a:r>
              <a:rPr lang="ru-RU" sz="1400" dirty="0" err="1" smtClean="0">
                <a:solidFill>
                  <a:schemeClr val="bg1"/>
                </a:solidFill>
              </a:rPr>
              <a:t>земноводна</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багато</a:t>
            </a:r>
            <a:r>
              <a:rPr lang="ru-RU" sz="1400" dirty="0" smtClean="0">
                <a:solidFill>
                  <a:schemeClr val="bg1"/>
                </a:solidFill>
              </a:rPr>
              <a:t> </a:t>
            </a:r>
            <a:r>
              <a:rPr lang="ru-RU" sz="1400" dirty="0" err="1" smtClean="0">
                <a:solidFill>
                  <a:schemeClr val="bg1"/>
                </a:solidFill>
              </a:rPr>
              <a:t>хто</a:t>
            </a:r>
            <a:r>
              <a:rPr lang="ru-RU" sz="1400" dirty="0" smtClean="0">
                <a:solidFill>
                  <a:schemeClr val="bg1"/>
                </a:solidFill>
              </a:rPr>
              <a:t> </a:t>
            </a:r>
            <a:r>
              <a:rPr lang="ru-RU" sz="1400" dirty="0" err="1" smtClean="0">
                <a:solidFill>
                  <a:schemeClr val="bg1"/>
                </a:solidFill>
              </a:rPr>
              <a:t>інші</a:t>
            </a:r>
            <a:r>
              <a:rPr lang="ru-RU" sz="1400" dirty="0" smtClean="0">
                <a:solidFill>
                  <a:schemeClr val="bg1"/>
                </a:solidFill>
              </a:rPr>
              <a:t>.</a:t>
            </a:r>
            <a:endParaRPr lang="ru-RU" sz="1400" dirty="0">
              <a:solidFill>
                <a:schemeClr val="bg1"/>
              </a:solidFill>
            </a:endParaRPr>
          </a:p>
        </p:txBody>
      </p:sp>
    </p:spTree>
  </p:cSld>
  <p:clrMapOvr>
    <a:masterClrMapping/>
  </p:clrMapOvr>
  <p:transition spd="slow" advTm="25391">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4286248" y="142852"/>
            <a:ext cx="4643470" cy="6429420"/>
          </a:xfrm>
        </p:spPr>
        <p:txBody>
          <a:bodyPr>
            <a:noAutofit/>
          </a:bodyPr>
          <a:lstStyle/>
          <a:p>
            <a:r>
              <a:rPr lang="ru-RU" sz="1600" dirty="0" err="1" smtClean="0"/>
              <a:t>Розмежування</a:t>
            </a:r>
            <a:r>
              <a:rPr lang="ru-RU" sz="1600" dirty="0" smtClean="0"/>
              <a:t> </a:t>
            </a:r>
            <a:r>
              <a:rPr lang="ru-RU" sz="1600" dirty="0" err="1" smtClean="0"/>
              <a:t>між</a:t>
            </a:r>
            <a:r>
              <a:rPr lang="ru-RU" sz="1600" dirty="0" smtClean="0"/>
              <a:t> </a:t>
            </a:r>
            <a:r>
              <a:rPr lang="ru-RU" sz="1600" dirty="0" err="1" smtClean="0"/>
              <a:t>рослинними</a:t>
            </a:r>
            <a:r>
              <a:rPr lang="ru-RU" sz="1600" dirty="0" smtClean="0"/>
              <a:t> </a:t>
            </a:r>
            <a:r>
              <a:rPr lang="ru-RU" sz="1600" dirty="0" err="1" smtClean="0"/>
              <a:t>смугами</a:t>
            </a:r>
            <a:r>
              <a:rPr lang="ru-RU" sz="1600" dirty="0" smtClean="0"/>
              <a:t> не </a:t>
            </a:r>
            <a:r>
              <a:rPr lang="ru-RU" sz="1600" dirty="0" err="1" smtClean="0"/>
              <a:t>завжди</a:t>
            </a:r>
            <a:r>
              <a:rPr lang="ru-RU" sz="1600" dirty="0" smtClean="0"/>
              <a:t> </a:t>
            </a:r>
            <a:r>
              <a:rPr lang="ru-RU" sz="1600" dirty="0" err="1" smtClean="0"/>
              <a:t>буває</a:t>
            </a:r>
            <a:r>
              <a:rPr lang="ru-RU" sz="1600" dirty="0" smtClean="0"/>
              <a:t> </a:t>
            </a:r>
            <a:r>
              <a:rPr lang="ru-RU" sz="1600" dirty="0" err="1" smtClean="0"/>
              <a:t>чітким</a:t>
            </a:r>
            <a:r>
              <a:rPr lang="ru-RU" sz="1600" dirty="0" smtClean="0"/>
              <a:t>, особливо у </a:t>
            </a:r>
            <a:r>
              <a:rPr lang="ru-RU" sz="1600" dirty="0" err="1" smtClean="0"/>
              <a:t>водоймах</a:t>
            </a:r>
            <a:r>
              <a:rPr lang="ru-RU" sz="1600" dirty="0" smtClean="0"/>
              <a:t> </a:t>
            </a:r>
            <a:r>
              <a:rPr lang="ru-RU" sz="1600" dirty="0" err="1" smtClean="0"/>
              <a:t>з</a:t>
            </a:r>
            <a:r>
              <a:rPr lang="ru-RU" sz="1600" dirty="0" smtClean="0"/>
              <a:t> </a:t>
            </a:r>
            <a:r>
              <a:rPr lang="ru-RU" sz="1600" dirty="0" err="1" smtClean="0"/>
              <a:t>нестійким</a:t>
            </a:r>
            <a:r>
              <a:rPr lang="ru-RU" sz="1600" dirty="0" smtClean="0"/>
              <a:t> </a:t>
            </a:r>
            <a:r>
              <a:rPr lang="ru-RU" sz="1600" dirty="0" err="1" smtClean="0"/>
              <a:t>рівнем</a:t>
            </a:r>
            <a:r>
              <a:rPr lang="ru-RU" sz="1600" dirty="0" smtClean="0"/>
              <a:t> води. </a:t>
            </a:r>
            <a:r>
              <a:rPr lang="ru-RU" sz="1600" dirty="0" err="1" smtClean="0"/>
              <a:t>Рослини</a:t>
            </a:r>
            <a:r>
              <a:rPr lang="ru-RU" sz="1600" dirty="0" smtClean="0"/>
              <a:t> </a:t>
            </a:r>
            <a:r>
              <a:rPr lang="ru-RU" sz="1600" dirty="0" err="1" smtClean="0"/>
              <a:t>однієї</a:t>
            </a:r>
            <a:r>
              <a:rPr lang="ru-RU" sz="1600" dirty="0" smtClean="0"/>
              <a:t> </a:t>
            </a:r>
            <a:r>
              <a:rPr lang="ru-RU" sz="1600" dirty="0" err="1" smtClean="0"/>
              <a:t>смуги</a:t>
            </a:r>
            <a:r>
              <a:rPr lang="ru-RU" sz="1600" dirty="0" smtClean="0"/>
              <a:t> </a:t>
            </a:r>
            <a:r>
              <a:rPr lang="ru-RU" sz="1600" dirty="0" err="1" smtClean="0"/>
              <a:t>можуть</a:t>
            </a:r>
            <a:r>
              <a:rPr lang="ru-RU" sz="1600" dirty="0" smtClean="0"/>
              <a:t> </a:t>
            </a:r>
            <a:r>
              <a:rPr lang="ru-RU" sz="1600" dirty="0" err="1" smtClean="0"/>
              <a:t>проникати</a:t>
            </a:r>
            <a:r>
              <a:rPr lang="ru-RU" sz="1600" dirty="0" smtClean="0"/>
              <a:t> в </a:t>
            </a:r>
            <a:r>
              <a:rPr lang="ru-RU" sz="1600" dirty="0" err="1" smtClean="0"/>
              <a:t>сусідню</a:t>
            </a:r>
            <a:r>
              <a:rPr lang="ru-RU" sz="1600" dirty="0" smtClean="0"/>
              <a:t>, </a:t>
            </a:r>
            <a:r>
              <a:rPr lang="ru-RU" sz="1600" dirty="0" err="1" smtClean="0"/>
              <a:t>однак</a:t>
            </a:r>
            <a:r>
              <a:rPr lang="ru-RU" sz="1600" dirty="0" smtClean="0"/>
              <a:t> </a:t>
            </a:r>
            <a:r>
              <a:rPr lang="ru-RU" sz="1600" dirty="0" err="1" smtClean="0"/>
              <a:t>переважне</a:t>
            </a:r>
            <a:r>
              <a:rPr lang="ru-RU" sz="1600" dirty="0" smtClean="0"/>
              <a:t> </a:t>
            </a:r>
            <a:r>
              <a:rPr lang="ru-RU" sz="1600" dirty="0" err="1" smtClean="0"/>
              <a:t>положення</a:t>
            </a:r>
            <a:r>
              <a:rPr lang="ru-RU" sz="1600" dirty="0" smtClean="0"/>
              <a:t> </a:t>
            </a:r>
            <a:r>
              <a:rPr lang="ru-RU" sz="1600" dirty="0" err="1" smtClean="0"/>
              <a:t>рослин</a:t>
            </a:r>
            <a:r>
              <a:rPr lang="ru-RU" sz="1600" dirty="0" smtClean="0"/>
              <a:t>, </a:t>
            </a:r>
            <a:r>
              <a:rPr lang="ru-RU" sz="1600" dirty="0" err="1" smtClean="0"/>
              <a:t>типових</a:t>
            </a:r>
            <a:r>
              <a:rPr lang="ru-RU" sz="1600" dirty="0" smtClean="0"/>
              <a:t> для </a:t>
            </a:r>
            <a:r>
              <a:rPr lang="ru-RU" sz="1600" dirty="0" err="1" smtClean="0"/>
              <a:t>даної</a:t>
            </a:r>
            <a:r>
              <a:rPr lang="ru-RU" sz="1600" dirty="0" smtClean="0"/>
              <a:t> </a:t>
            </a:r>
            <a:r>
              <a:rPr lang="ru-RU" sz="1600" dirty="0" err="1" smtClean="0"/>
              <a:t>смуги</a:t>
            </a:r>
            <a:r>
              <a:rPr lang="ru-RU" sz="1600" dirty="0" smtClean="0"/>
              <a:t>, </a:t>
            </a:r>
            <a:r>
              <a:rPr lang="ru-RU" sz="1600" dirty="0" err="1" smtClean="0"/>
              <a:t>зберігається</a:t>
            </a:r>
            <a:r>
              <a:rPr lang="ru-RU" sz="1600" dirty="0" smtClean="0"/>
              <a:t>.</a:t>
            </a:r>
          </a:p>
          <a:p>
            <a:r>
              <a:rPr lang="ru-RU" sz="1600" dirty="0" smtClean="0"/>
              <a:t>Свободноплавающие </a:t>
            </a:r>
            <a:r>
              <a:rPr lang="ru-RU" sz="1600" dirty="0" err="1" smtClean="0"/>
              <a:t>рослини</a:t>
            </a:r>
            <a:r>
              <a:rPr lang="ru-RU" sz="1600" dirty="0" smtClean="0"/>
              <a:t> ряска, элодея, </a:t>
            </a:r>
            <a:r>
              <a:rPr lang="ru-RU" sz="1600" dirty="0" err="1" smtClean="0"/>
              <a:t>тілоріз</a:t>
            </a:r>
            <a:r>
              <a:rPr lang="ru-RU" sz="1600" dirty="0" smtClean="0"/>
              <a:t> - </a:t>
            </a:r>
            <a:r>
              <a:rPr lang="ru-RU" sz="1600" dirty="0" err="1" smtClean="0"/>
              <a:t>звичайно</a:t>
            </a:r>
            <a:r>
              <a:rPr lang="ru-RU" sz="1600" dirty="0" smtClean="0"/>
              <a:t> не </a:t>
            </a:r>
            <a:r>
              <a:rPr lang="ru-RU" sz="1600" dirty="0" err="1" smtClean="0"/>
              <a:t>утворять</a:t>
            </a:r>
            <a:r>
              <a:rPr lang="ru-RU" sz="1600" dirty="0" smtClean="0"/>
              <a:t> </a:t>
            </a:r>
            <a:r>
              <a:rPr lang="ru-RU" sz="1600" dirty="0" err="1" smtClean="0"/>
              <a:t>окремих</a:t>
            </a:r>
            <a:r>
              <a:rPr lang="ru-RU" sz="1600" dirty="0" smtClean="0"/>
              <a:t> </a:t>
            </a:r>
            <a:r>
              <a:rPr lang="ru-RU" sz="1600" dirty="0" err="1" smtClean="0"/>
              <a:t>смуг</a:t>
            </a:r>
            <a:r>
              <a:rPr lang="ru-RU" sz="1600" dirty="0" smtClean="0"/>
              <a:t>. Вони </a:t>
            </a:r>
            <a:r>
              <a:rPr lang="ru-RU" sz="1600" dirty="0" err="1" smtClean="0"/>
              <a:t>зустрічаються</a:t>
            </a:r>
            <a:r>
              <a:rPr lang="ru-RU" sz="1600" dirty="0" smtClean="0"/>
              <a:t> на </a:t>
            </a:r>
            <a:r>
              <a:rPr lang="ru-RU" sz="1600" dirty="0" err="1" smtClean="0"/>
              <a:t>різних</a:t>
            </a:r>
            <a:r>
              <a:rPr lang="ru-RU" sz="1600" dirty="0" smtClean="0"/>
              <a:t> </a:t>
            </a:r>
            <a:r>
              <a:rPr lang="ru-RU" sz="1600" dirty="0" err="1" smtClean="0"/>
              <a:t>глибинах</a:t>
            </a:r>
            <a:r>
              <a:rPr lang="ru-RU" sz="1600" dirty="0" smtClean="0"/>
              <a:t>, </a:t>
            </a:r>
            <a:r>
              <a:rPr lang="ru-RU" sz="1600" dirty="0" err="1" smtClean="0"/>
              <a:t>поширюючись</a:t>
            </a:r>
            <a:r>
              <a:rPr lang="ru-RU" sz="1600" dirty="0" smtClean="0"/>
              <a:t> </a:t>
            </a:r>
            <a:r>
              <a:rPr lang="ru-RU" sz="1600" dirty="0" err="1" smtClean="0"/>
              <a:t>на</a:t>
            </a:r>
            <a:r>
              <a:rPr lang="ru-RU" sz="1600" dirty="0" smtClean="0"/>
              <a:t> </a:t>
            </a:r>
            <a:r>
              <a:rPr lang="ru-RU" sz="1600" dirty="0" err="1" smtClean="0"/>
              <a:t>вільній</a:t>
            </a:r>
            <a:r>
              <a:rPr lang="ru-RU" sz="1600" dirty="0" smtClean="0"/>
              <a:t> </a:t>
            </a:r>
            <a:r>
              <a:rPr lang="ru-RU" sz="1600" dirty="0" err="1" smtClean="0"/>
              <a:t>водній</a:t>
            </a:r>
            <a:r>
              <a:rPr lang="ru-RU" sz="1600" dirty="0" smtClean="0"/>
              <a:t> </a:t>
            </a:r>
            <a:r>
              <a:rPr lang="ru-RU" sz="1600" dirty="0" err="1" smtClean="0"/>
              <a:t>поверхні</a:t>
            </a:r>
            <a:r>
              <a:rPr lang="ru-RU" sz="1600" dirty="0" smtClean="0"/>
              <a:t> </a:t>
            </a:r>
            <a:r>
              <a:rPr lang="ru-RU" sz="1600" dirty="0" err="1" smtClean="0"/>
              <a:t>або</a:t>
            </a:r>
            <a:r>
              <a:rPr lang="ru-RU" sz="1600" dirty="0" smtClean="0"/>
              <a:t> </a:t>
            </a:r>
            <a:r>
              <a:rPr lang="ru-RU" sz="1600" dirty="0" err="1" smtClean="0"/>
              <a:t>проникаючи</a:t>
            </a:r>
            <a:r>
              <a:rPr lang="ru-RU" sz="1600" dirty="0" smtClean="0"/>
              <a:t> в </a:t>
            </a:r>
            <a:r>
              <a:rPr lang="ru-RU" sz="1600" dirty="0" err="1" smtClean="0"/>
              <a:t>смуги</a:t>
            </a:r>
            <a:r>
              <a:rPr lang="ru-RU" sz="1600" dirty="0" smtClean="0"/>
              <a:t> </a:t>
            </a:r>
            <a:r>
              <a:rPr lang="ru-RU" sz="1600" dirty="0" err="1" smtClean="0"/>
              <a:t>прикріплених</a:t>
            </a:r>
            <a:r>
              <a:rPr lang="ru-RU" sz="1600" dirty="0" smtClean="0"/>
              <a:t> </a:t>
            </a:r>
            <a:r>
              <a:rPr lang="ru-RU" sz="1600" dirty="0" err="1" smtClean="0"/>
              <a:t>рослин</a:t>
            </a:r>
            <a:r>
              <a:rPr lang="ru-RU" sz="1600" dirty="0" smtClean="0"/>
              <a:t>.</a:t>
            </a:r>
          </a:p>
          <a:p>
            <a:r>
              <a:rPr lang="ru-RU" sz="1600" dirty="0" err="1" smtClean="0"/>
              <a:t>Надводну</a:t>
            </a:r>
            <a:r>
              <a:rPr lang="ru-RU" sz="1600" dirty="0" smtClean="0"/>
              <a:t> </a:t>
            </a:r>
            <a:r>
              <a:rPr lang="ru-RU" sz="1600" dirty="0" err="1" smtClean="0"/>
              <a:t>рослинність</a:t>
            </a:r>
            <a:r>
              <a:rPr lang="ru-RU" sz="1600" dirty="0" smtClean="0"/>
              <a:t> часто </a:t>
            </a:r>
            <a:r>
              <a:rPr lang="ru-RU" sz="1600" dirty="0" err="1" smtClean="0"/>
              <a:t>називають</a:t>
            </a:r>
            <a:r>
              <a:rPr lang="ru-RU" sz="1600" dirty="0" smtClean="0"/>
              <a:t> твердою. </a:t>
            </a:r>
            <a:r>
              <a:rPr lang="ru-RU" sz="1600" dirty="0" err="1" smtClean="0"/>
              <a:t>Якщо</a:t>
            </a:r>
            <a:r>
              <a:rPr lang="ru-RU" sz="1600" dirty="0" smtClean="0"/>
              <a:t> вона </a:t>
            </a:r>
            <a:r>
              <a:rPr lang="ru-RU" sz="1600" dirty="0" err="1" smtClean="0"/>
              <a:t>розвинена</a:t>
            </a:r>
            <a:r>
              <a:rPr lang="ru-RU" sz="1600" dirty="0" smtClean="0"/>
              <a:t> </a:t>
            </a:r>
            <a:r>
              <a:rPr lang="ru-RU" sz="1600" dirty="0" err="1" smtClean="0"/>
              <a:t>слабко</a:t>
            </a:r>
            <a:r>
              <a:rPr lang="ru-RU" sz="1600" dirty="0" smtClean="0"/>
              <a:t>, то </a:t>
            </a:r>
            <a:r>
              <a:rPr lang="ru-RU" sz="1600" dirty="0" err="1" smtClean="0"/>
              <a:t>може</a:t>
            </a:r>
            <a:r>
              <a:rPr lang="ru-RU" sz="1600" dirty="0" smtClean="0"/>
              <a:t> </a:t>
            </a:r>
            <a:r>
              <a:rPr lang="ru-RU" sz="1600" dirty="0" err="1" smtClean="0"/>
              <a:t>розглядатися</a:t>
            </a:r>
            <a:r>
              <a:rPr lang="ru-RU" sz="1600" dirty="0" smtClean="0"/>
              <a:t> як </a:t>
            </a:r>
            <a:r>
              <a:rPr lang="ru-RU" sz="1600" dirty="0" err="1" smtClean="0"/>
              <a:t>корисна</a:t>
            </a:r>
            <a:r>
              <a:rPr lang="ru-RU" sz="1600" dirty="0" smtClean="0"/>
              <a:t>, </a:t>
            </a:r>
            <a:r>
              <a:rPr lang="ru-RU" sz="1600" dirty="0" err="1" smtClean="0"/>
              <a:t>оскільки</a:t>
            </a:r>
            <a:r>
              <a:rPr lang="ru-RU" sz="1600" dirty="0" smtClean="0"/>
              <a:t> на </a:t>
            </a:r>
            <a:r>
              <a:rPr lang="ru-RU" sz="1600" dirty="0" err="1" smtClean="0"/>
              <a:t>її</a:t>
            </a:r>
            <a:r>
              <a:rPr lang="ru-RU" sz="1600" dirty="0" smtClean="0"/>
              <a:t> стеблах </a:t>
            </a:r>
            <a:r>
              <a:rPr lang="ru-RU" sz="1600" dirty="0" err="1" smtClean="0"/>
              <a:t>живуть</a:t>
            </a:r>
            <a:r>
              <a:rPr lang="ru-RU" sz="1600" dirty="0" smtClean="0"/>
              <a:t> </a:t>
            </a:r>
            <a:r>
              <a:rPr lang="ru-RU" sz="1600" dirty="0" err="1" smtClean="0"/>
              <a:t>організми</a:t>
            </a:r>
            <a:r>
              <a:rPr lang="ru-RU" sz="1600" dirty="0" smtClean="0"/>
              <a:t>, </a:t>
            </a:r>
            <a:r>
              <a:rPr lang="ru-RU" sz="1600" dirty="0" err="1" smtClean="0"/>
              <a:t>якими</a:t>
            </a:r>
            <a:r>
              <a:rPr lang="ru-RU" sz="1600" dirty="0" smtClean="0"/>
              <a:t> </a:t>
            </a:r>
            <a:r>
              <a:rPr lang="ru-RU" sz="1600" dirty="0" err="1" smtClean="0"/>
              <a:t>харчується</a:t>
            </a:r>
            <a:r>
              <a:rPr lang="ru-RU" sz="1600" dirty="0" smtClean="0"/>
              <a:t> </a:t>
            </a:r>
            <a:r>
              <a:rPr lang="ru-RU" sz="1600" dirty="0" err="1" smtClean="0"/>
              <a:t>риба</a:t>
            </a:r>
            <a:r>
              <a:rPr lang="ru-RU" sz="1600" dirty="0" smtClean="0"/>
              <a:t>. При сильному </a:t>
            </a:r>
            <a:r>
              <a:rPr lang="ru-RU" sz="1600" dirty="0" err="1" smtClean="0"/>
              <a:t>розвитку</a:t>
            </a:r>
            <a:r>
              <a:rPr lang="ru-RU" sz="1600" dirty="0" smtClean="0"/>
              <a:t> тверда </a:t>
            </a:r>
            <a:r>
              <a:rPr lang="ru-RU" sz="1600" dirty="0" err="1" smtClean="0"/>
              <a:t>рослинність</a:t>
            </a:r>
            <a:r>
              <a:rPr lang="ru-RU" sz="1600" dirty="0" smtClean="0"/>
              <a:t> </a:t>
            </a:r>
            <a:r>
              <a:rPr lang="ru-RU" sz="1600" dirty="0" err="1" smtClean="0"/>
              <a:t>сприяє</a:t>
            </a:r>
            <a:r>
              <a:rPr lang="ru-RU" sz="1600" dirty="0" smtClean="0"/>
              <a:t> </a:t>
            </a:r>
            <a:r>
              <a:rPr lang="ru-RU" sz="1600" dirty="0" err="1" smtClean="0"/>
              <a:t>заболочуванню</a:t>
            </a:r>
            <a:r>
              <a:rPr lang="ru-RU" sz="1600" dirty="0" smtClean="0"/>
              <a:t> </a:t>
            </a:r>
            <a:r>
              <a:rPr lang="ru-RU" sz="1600" dirty="0" err="1" smtClean="0"/>
              <a:t>водойми</a:t>
            </a:r>
            <a:r>
              <a:rPr lang="ru-RU" sz="1600" dirty="0" smtClean="0"/>
              <a:t>, </a:t>
            </a:r>
            <a:r>
              <a:rPr lang="ru-RU" sz="1600" dirty="0" err="1" smtClean="0"/>
              <a:t>скорочує</a:t>
            </a:r>
            <a:r>
              <a:rPr lang="ru-RU" sz="1600" dirty="0" smtClean="0"/>
              <a:t> </a:t>
            </a:r>
            <a:r>
              <a:rPr lang="ru-RU" sz="1600" dirty="0" err="1" smtClean="0"/>
              <a:t>площа</a:t>
            </a:r>
            <a:r>
              <a:rPr lang="ru-RU" sz="1600" dirty="0" smtClean="0"/>
              <a:t> для нагулу </a:t>
            </a:r>
            <a:r>
              <a:rPr lang="ru-RU" sz="1600" dirty="0" err="1" smtClean="0"/>
              <a:t>риб</a:t>
            </a:r>
            <a:r>
              <a:rPr lang="ru-RU" sz="1600" dirty="0" smtClean="0"/>
              <a:t>, </a:t>
            </a:r>
            <a:r>
              <a:rPr lang="ru-RU" sz="1600" dirty="0" err="1" smtClean="0"/>
              <a:t>погіршує</a:t>
            </a:r>
            <a:r>
              <a:rPr lang="ru-RU" sz="1600" dirty="0" smtClean="0"/>
              <a:t> </a:t>
            </a:r>
            <a:r>
              <a:rPr lang="ru-RU" sz="1600" dirty="0" err="1" smtClean="0"/>
              <a:t>гідрохімічний</a:t>
            </a:r>
            <a:r>
              <a:rPr lang="ru-RU" sz="1600" dirty="0" smtClean="0"/>
              <a:t> режим, </a:t>
            </a:r>
            <a:r>
              <a:rPr lang="ru-RU" sz="1600" dirty="0" err="1" smtClean="0"/>
              <a:t>виснажує</a:t>
            </a:r>
            <a:r>
              <a:rPr lang="ru-RU" sz="1600" dirty="0" smtClean="0"/>
              <a:t> запаси </a:t>
            </a:r>
            <a:r>
              <a:rPr lang="ru-RU" sz="1600" dirty="0" err="1" smtClean="0"/>
              <a:t>живильних</a:t>
            </a:r>
            <a:r>
              <a:rPr lang="ru-RU" sz="1600" dirty="0" smtClean="0"/>
              <a:t> </a:t>
            </a:r>
            <a:r>
              <a:rPr lang="ru-RU" sz="1600" dirty="0" err="1" smtClean="0"/>
              <a:t>речовин</a:t>
            </a:r>
            <a:r>
              <a:rPr lang="ru-RU" sz="1600" dirty="0" smtClean="0"/>
              <a:t>, </a:t>
            </a:r>
            <a:r>
              <a:rPr lang="ru-RU" sz="1600" dirty="0" err="1" smtClean="0"/>
              <a:t>затінює</a:t>
            </a:r>
            <a:r>
              <a:rPr lang="ru-RU" sz="1600" dirty="0" smtClean="0"/>
              <a:t> </a:t>
            </a:r>
            <a:r>
              <a:rPr lang="ru-RU" sz="1600" dirty="0" err="1" smtClean="0"/>
              <a:t>водну</a:t>
            </a:r>
            <a:r>
              <a:rPr lang="ru-RU" sz="1600" dirty="0" smtClean="0"/>
              <a:t> </a:t>
            </a:r>
            <a:r>
              <a:rPr lang="ru-RU" sz="1600" dirty="0" err="1" smtClean="0"/>
              <a:t>поверхню</a:t>
            </a:r>
            <a:r>
              <a:rPr lang="ru-RU" sz="1600" dirty="0" smtClean="0"/>
              <a:t> </a:t>
            </a:r>
            <a:r>
              <a:rPr lang="ru-RU" sz="1600" dirty="0" err="1" smtClean="0"/>
              <a:t>й</a:t>
            </a:r>
            <a:r>
              <a:rPr lang="ru-RU" sz="1600" dirty="0" smtClean="0"/>
              <a:t> </a:t>
            </a:r>
            <a:r>
              <a:rPr lang="ru-RU" sz="1600" dirty="0" err="1" smtClean="0"/>
              <a:t>затримує</a:t>
            </a:r>
            <a:r>
              <a:rPr lang="ru-RU" sz="1600" dirty="0" smtClean="0"/>
              <a:t> </a:t>
            </a:r>
            <a:r>
              <a:rPr lang="ru-RU" sz="1600" dirty="0" err="1" smtClean="0"/>
              <a:t>переміщення</a:t>
            </a:r>
            <a:r>
              <a:rPr lang="ru-RU" sz="1600" dirty="0" smtClean="0"/>
              <a:t> </a:t>
            </a:r>
            <a:r>
              <a:rPr lang="ru-RU" sz="1600" dirty="0" err="1" smtClean="0"/>
              <a:t>водних</a:t>
            </a:r>
            <a:r>
              <a:rPr lang="ru-RU" sz="1600" dirty="0" smtClean="0"/>
              <a:t> </a:t>
            </a:r>
            <a:r>
              <a:rPr lang="ru-RU" sz="1600" dirty="0" err="1" smtClean="0"/>
              <a:t>мас</a:t>
            </a:r>
            <a:r>
              <a:rPr lang="ru-RU" sz="1600" dirty="0" smtClean="0"/>
              <a:t>, у </a:t>
            </a:r>
            <a:r>
              <a:rPr lang="ru-RU" sz="1600" dirty="0" err="1" smtClean="0"/>
              <a:t>результаті</a:t>
            </a:r>
            <a:r>
              <a:rPr lang="ru-RU" sz="1600" dirty="0" smtClean="0"/>
              <a:t> </a:t>
            </a:r>
            <a:r>
              <a:rPr lang="ru-RU" sz="1600" dirty="0" err="1" smtClean="0"/>
              <a:t>чого</a:t>
            </a:r>
            <a:r>
              <a:rPr lang="ru-RU" sz="1600" dirty="0" smtClean="0"/>
              <a:t> в </a:t>
            </a:r>
            <a:r>
              <a:rPr lang="ru-RU" sz="1600" dirty="0" err="1" smtClean="0"/>
              <a:t>придонних</a:t>
            </a:r>
            <a:r>
              <a:rPr lang="ru-RU" sz="1600" dirty="0" smtClean="0"/>
              <a:t> </a:t>
            </a:r>
            <a:r>
              <a:rPr lang="ru-RU" sz="1600" dirty="0" err="1" smtClean="0"/>
              <a:t>верствах</a:t>
            </a:r>
            <a:r>
              <a:rPr lang="ru-RU" sz="1600" dirty="0" smtClean="0"/>
              <a:t> температура води </a:t>
            </a:r>
            <a:r>
              <a:rPr lang="ru-RU" sz="1600" dirty="0" err="1" smtClean="0"/>
              <a:t>завжди</a:t>
            </a:r>
            <a:r>
              <a:rPr lang="ru-RU" sz="1600" dirty="0" smtClean="0"/>
              <a:t> </a:t>
            </a:r>
            <a:r>
              <a:rPr lang="ru-RU" sz="1600" dirty="0" err="1" smtClean="0"/>
              <a:t>нижче</a:t>
            </a:r>
            <a:r>
              <a:rPr lang="ru-RU" sz="1600" dirty="0" smtClean="0"/>
              <a:t>, </a:t>
            </a:r>
            <a:r>
              <a:rPr lang="ru-RU" sz="1600" dirty="0" err="1" smtClean="0"/>
              <a:t>що</a:t>
            </a:r>
            <a:r>
              <a:rPr lang="ru-RU" sz="1600" dirty="0" smtClean="0"/>
              <a:t> </a:t>
            </a:r>
            <a:r>
              <a:rPr lang="ru-RU" sz="1600" dirty="0" err="1" smtClean="0"/>
              <a:t>також</a:t>
            </a:r>
            <a:r>
              <a:rPr lang="ru-RU" sz="1600" dirty="0" smtClean="0"/>
              <a:t> негативно </a:t>
            </a:r>
            <a:r>
              <a:rPr lang="ru-RU" sz="1600" dirty="0" err="1" smtClean="0"/>
              <a:t>позначається</a:t>
            </a:r>
            <a:r>
              <a:rPr lang="ru-RU" sz="1600" dirty="0" smtClean="0"/>
              <a:t> на </a:t>
            </a:r>
            <a:r>
              <a:rPr lang="ru-RU" sz="1600" dirty="0" err="1" smtClean="0"/>
              <a:t>розвитку</a:t>
            </a:r>
            <a:r>
              <a:rPr lang="ru-RU" sz="1600" dirty="0" smtClean="0"/>
              <a:t> </a:t>
            </a:r>
            <a:r>
              <a:rPr lang="ru-RU" sz="1600" dirty="0" err="1" smtClean="0"/>
              <a:t>кормових</a:t>
            </a:r>
            <a:r>
              <a:rPr lang="ru-RU" sz="1600" dirty="0" smtClean="0"/>
              <a:t> </a:t>
            </a:r>
            <a:r>
              <a:rPr lang="ru-RU" sz="1600" dirty="0" err="1" smtClean="0"/>
              <a:t>організмів</a:t>
            </a:r>
            <a:r>
              <a:rPr lang="ru-RU" sz="1600" dirty="0" smtClean="0"/>
              <a:t>. Тому </a:t>
            </a:r>
            <a:r>
              <a:rPr lang="ru-RU" sz="1600" dirty="0" err="1" smtClean="0"/>
              <a:t>риба</a:t>
            </a:r>
            <a:r>
              <a:rPr lang="ru-RU" sz="1600" dirty="0" smtClean="0"/>
              <a:t> в </a:t>
            </a:r>
            <a:r>
              <a:rPr lang="ru-RU" sz="1600" dirty="0" err="1" smtClean="0"/>
              <a:t>такі</a:t>
            </a:r>
            <a:r>
              <a:rPr lang="ru-RU" sz="1600" dirty="0" smtClean="0"/>
              <a:t> </a:t>
            </a:r>
            <a:r>
              <a:rPr lang="ru-RU" sz="1600" dirty="0" err="1" smtClean="0"/>
              <a:t>місця</a:t>
            </a:r>
            <a:r>
              <a:rPr lang="ru-RU" sz="1600" dirty="0" smtClean="0"/>
              <a:t> </a:t>
            </a:r>
            <a:r>
              <a:rPr lang="ru-RU" sz="1600" dirty="0" err="1" smtClean="0"/>
              <a:t>майже</a:t>
            </a:r>
            <a:r>
              <a:rPr lang="ru-RU" sz="1600" dirty="0" smtClean="0"/>
              <a:t> не заходить.</a:t>
            </a:r>
            <a:endParaRPr lang="ru-RU" sz="1600" dirty="0"/>
          </a:p>
        </p:txBody>
      </p:sp>
      <p:pic>
        <p:nvPicPr>
          <p:cNvPr id="2050" name="Picture 2" descr="D:\Екологія 26, 27, 28\Водне  середовище\рослини  водойму\1.png"/>
          <p:cNvPicPr>
            <a:picLocks noChangeAspect="1" noChangeArrowheads="1"/>
          </p:cNvPicPr>
          <p:nvPr/>
        </p:nvPicPr>
        <p:blipFill>
          <a:blip r:embed="rId3"/>
          <a:srcRect/>
          <a:stretch>
            <a:fillRect/>
          </a:stretch>
        </p:blipFill>
        <p:spPr bwMode="auto">
          <a:xfrm>
            <a:off x="285720" y="214290"/>
            <a:ext cx="4232159" cy="2428892"/>
          </a:xfrm>
          <a:prstGeom prst="rect">
            <a:avLst/>
          </a:prstGeom>
          <a:noFill/>
        </p:spPr>
      </p:pic>
      <p:pic>
        <p:nvPicPr>
          <p:cNvPr id="2051" name="Picture 3" descr="D:\Екологія 26, 27, 28\Водне  середовище\рослини  водойму\800x658.jpg"/>
          <p:cNvPicPr>
            <a:picLocks noChangeAspect="1" noChangeArrowheads="1"/>
          </p:cNvPicPr>
          <p:nvPr/>
        </p:nvPicPr>
        <p:blipFill>
          <a:blip r:embed="rId4"/>
          <a:srcRect/>
          <a:stretch>
            <a:fillRect/>
          </a:stretch>
        </p:blipFill>
        <p:spPr bwMode="auto">
          <a:xfrm>
            <a:off x="285720" y="3286124"/>
            <a:ext cx="4008429" cy="2881330"/>
          </a:xfrm>
          <a:prstGeom prst="rect">
            <a:avLst/>
          </a:prstGeom>
          <a:noFill/>
        </p:spPr>
      </p:pic>
    </p:spTree>
    <p:custDataLst>
      <p:tags r:id="rId1"/>
    </p:custDataLst>
  </p:cSld>
  <p:clrMapOvr>
    <a:masterClrMapping/>
  </p:clrMapOvr>
  <p:transition spd="slow" advTm="16125">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to="" calcmode="lin" valueType="num">
                                      <p:cBhvr>
                                        <p:cTn id="12" dur="1" fill="hold"/>
                                        <p:tgtEl>
                                          <p:spTgt spid="20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0" y="1600200"/>
            <a:ext cx="9144000" cy="5114948"/>
          </a:xfrm>
        </p:spPr>
        <p:txBody>
          <a:bodyPr>
            <a:normAutofit lnSpcReduction="10000"/>
          </a:bodyPr>
          <a:lstStyle/>
          <a:p>
            <a:r>
              <a:rPr lang="ru-RU" sz="1400" dirty="0" err="1" smtClean="0">
                <a:solidFill>
                  <a:schemeClr val="bg1"/>
                </a:solidFill>
              </a:rPr>
              <a:t>Занурену</a:t>
            </a:r>
            <a:r>
              <a:rPr lang="ru-RU" sz="1400" dirty="0" smtClean="0">
                <a:solidFill>
                  <a:schemeClr val="bg1"/>
                </a:solidFill>
              </a:rPr>
              <a:t> у воду </a:t>
            </a:r>
            <a:r>
              <a:rPr lang="ru-RU" sz="1400" dirty="0" err="1" smtClean="0">
                <a:solidFill>
                  <a:schemeClr val="bg1"/>
                </a:solidFill>
              </a:rPr>
              <a:t>рослинність</a:t>
            </a:r>
            <a:r>
              <a:rPr lang="ru-RU" sz="1400" dirty="0" smtClean="0">
                <a:solidFill>
                  <a:schemeClr val="bg1"/>
                </a:solidFill>
              </a:rPr>
              <a:t>, </a:t>
            </a:r>
            <a:r>
              <a:rPr lang="ru-RU" sz="1400" dirty="0" err="1" smtClean="0">
                <a:solidFill>
                  <a:schemeClr val="bg1"/>
                </a:solidFill>
              </a:rPr>
              <a:t>серед</a:t>
            </a:r>
            <a:r>
              <a:rPr lang="ru-RU" sz="1400" dirty="0" smtClean="0">
                <a:solidFill>
                  <a:schemeClr val="bg1"/>
                </a:solidFill>
              </a:rPr>
              <a:t> </a:t>
            </a:r>
            <a:r>
              <a:rPr lang="ru-RU" sz="1400" dirty="0" err="1" smtClean="0">
                <a:solidFill>
                  <a:schemeClr val="bg1"/>
                </a:solidFill>
              </a:rPr>
              <a:t>якої</a:t>
            </a:r>
            <a:r>
              <a:rPr lang="ru-RU" sz="1400" dirty="0" smtClean="0">
                <a:solidFill>
                  <a:schemeClr val="bg1"/>
                </a:solidFill>
              </a:rPr>
              <a:t> </a:t>
            </a:r>
            <a:r>
              <a:rPr lang="ru-RU" sz="1400" dirty="0" err="1" smtClean="0">
                <a:solidFill>
                  <a:schemeClr val="bg1"/>
                </a:solidFill>
              </a:rPr>
              <a:t>переважають</a:t>
            </a:r>
            <a:r>
              <a:rPr lang="ru-RU" sz="1400" dirty="0" smtClean="0">
                <a:solidFill>
                  <a:schemeClr val="bg1"/>
                </a:solidFill>
              </a:rPr>
              <a:t> </a:t>
            </a:r>
            <a:r>
              <a:rPr lang="ru-RU" sz="1400" dirty="0" err="1" smtClean="0">
                <a:solidFill>
                  <a:schemeClr val="bg1"/>
                </a:solidFill>
              </a:rPr>
              <a:t>частіше</a:t>
            </a:r>
            <a:r>
              <a:rPr lang="ru-RU" sz="1400" dirty="0" smtClean="0">
                <a:solidFill>
                  <a:schemeClr val="bg1"/>
                </a:solidFill>
              </a:rPr>
              <a:t> рдесты, </a:t>
            </a:r>
            <a:r>
              <a:rPr lang="ru-RU" sz="1400" dirty="0" err="1" smtClean="0">
                <a:solidFill>
                  <a:schemeClr val="bg1"/>
                </a:solidFill>
              </a:rPr>
              <a:t>називають</a:t>
            </a:r>
            <a:r>
              <a:rPr lang="ru-RU" sz="1400" dirty="0" smtClean="0">
                <a:solidFill>
                  <a:schemeClr val="bg1"/>
                </a:solidFill>
              </a:rPr>
              <a:t> </a:t>
            </a:r>
            <a:r>
              <a:rPr lang="ru-RU" sz="1400" dirty="0" err="1" smtClean="0">
                <a:solidFill>
                  <a:schemeClr val="bg1"/>
                </a:solidFill>
              </a:rPr>
              <a:t>м'якою</a:t>
            </a:r>
            <a:r>
              <a:rPr lang="ru-RU" sz="1400" dirty="0" smtClean="0">
                <a:solidFill>
                  <a:schemeClr val="bg1"/>
                </a:solidFill>
              </a:rPr>
              <a:t>. Вона </a:t>
            </a:r>
            <a:r>
              <a:rPr lang="ru-RU" sz="1400" dirty="0" err="1" smtClean="0">
                <a:solidFill>
                  <a:schemeClr val="bg1"/>
                </a:solidFill>
              </a:rPr>
              <a:t>утворить</a:t>
            </a:r>
            <a:r>
              <a:rPr lang="ru-RU" sz="1400" dirty="0" smtClean="0">
                <a:solidFill>
                  <a:schemeClr val="bg1"/>
                </a:solidFill>
              </a:rPr>
              <a:t> </a:t>
            </a:r>
            <a:r>
              <a:rPr lang="ru-RU" sz="1400" dirty="0" err="1" smtClean="0">
                <a:solidFill>
                  <a:schemeClr val="bg1"/>
                </a:solidFill>
              </a:rPr>
              <a:t>підводні</a:t>
            </a:r>
            <a:r>
              <a:rPr lang="ru-RU" sz="1400" dirty="0" smtClean="0">
                <a:solidFill>
                  <a:schemeClr val="bg1"/>
                </a:solidFill>
              </a:rPr>
              <a:t> </a:t>
            </a:r>
            <a:r>
              <a:rPr lang="ru-RU" sz="1400" dirty="0" err="1" smtClean="0">
                <a:solidFill>
                  <a:schemeClr val="bg1"/>
                </a:solidFill>
              </a:rPr>
              <a:t>луги</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різноманітними</a:t>
            </a:r>
            <a:r>
              <a:rPr lang="ru-RU" sz="1400" dirty="0" smtClean="0">
                <a:solidFill>
                  <a:schemeClr val="bg1"/>
                </a:solidFill>
              </a:rPr>
              <a:t> формами </a:t>
            </a:r>
            <a:r>
              <a:rPr lang="ru-RU" sz="1400" dirty="0" err="1" smtClean="0">
                <a:solidFill>
                  <a:schemeClr val="bg1"/>
                </a:solidFill>
              </a:rPr>
              <a:t>життя</a:t>
            </a:r>
            <a:r>
              <a:rPr lang="ru-RU" sz="1400" dirty="0" smtClean="0">
                <a:solidFill>
                  <a:schemeClr val="bg1"/>
                </a:solidFill>
              </a:rPr>
              <a:t>. </a:t>
            </a:r>
            <a:r>
              <a:rPr lang="ru-RU" sz="1400" dirty="0" err="1" smtClean="0">
                <a:solidFill>
                  <a:schemeClr val="bg1"/>
                </a:solidFill>
              </a:rPr>
              <a:t>Дорослі</a:t>
            </a:r>
            <a:r>
              <a:rPr lang="ru-RU" sz="1400" dirty="0" smtClean="0">
                <a:solidFill>
                  <a:schemeClr val="bg1"/>
                </a:solidFill>
              </a:rPr>
              <a:t> </a:t>
            </a:r>
            <a:r>
              <a:rPr lang="ru-RU" sz="1400" dirty="0" err="1" smtClean="0">
                <a:solidFill>
                  <a:schemeClr val="bg1"/>
                </a:solidFill>
              </a:rPr>
              <a:t>риби</a:t>
            </a:r>
            <a:r>
              <a:rPr lang="ru-RU" sz="1400" dirty="0" smtClean="0">
                <a:solidFill>
                  <a:schemeClr val="bg1"/>
                </a:solidFill>
              </a:rPr>
              <a:t> </a:t>
            </a:r>
            <a:r>
              <a:rPr lang="ru-RU" sz="1400" dirty="0" err="1" smtClean="0">
                <a:solidFill>
                  <a:schemeClr val="bg1"/>
                </a:solidFill>
              </a:rPr>
              <a:t>відкладають</a:t>
            </a:r>
            <a:r>
              <a:rPr lang="ru-RU" sz="1400" dirty="0" smtClean="0">
                <a:solidFill>
                  <a:schemeClr val="bg1"/>
                </a:solidFill>
              </a:rPr>
              <a:t> </a:t>
            </a:r>
            <a:r>
              <a:rPr lang="ru-RU" sz="1400" dirty="0" err="1" smtClean="0">
                <a:solidFill>
                  <a:schemeClr val="bg1"/>
                </a:solidFill>
              </a:rPr>
              <a:t>отут</a:t>
            </a:r>
            <a:r>
              <a:rPr lang="ru-RU" sz="1400" dirty="0" smtClean="0">
                <a:solidFill>
                  <a:schemeClr val="bg1"/>
                </a:solidFill>
              </a:rPr>
              <a:t> </a:t>
            </a:r>
            <a:r>
              <a:rPr lang="ru-RU" sz="1400" dirty="0" err="1" smtClean="0">
                <a:solidFill>
                  <a:schemeClr val="bg1"/>
                </a:solidFill>
              </a:rPr>
              <a:t>ікру</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молодь,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вийшла</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її</a:t>
            </a:r>
            <a:r>
              <a:rPr lang="ru-RU" sz="1400" dirty="0" smtClean="0">
                <a:solidFill>
                  <a:schemeClr val="bg1"/>
                </a:solidFill>
              </a:rPr>
              <a:t>, не </a:t>
            </a:r>
            <a:r>
              <a:rPr lang="ru-RU" sz="1400" dirty="0" err="1" smtClean="0">
                <a:solidFill>
                  <a:schemeClr val="bg1"/>
                </a:solidFill>
              </a:rPr>
              <a:t>квапиться</a:t>
            </a:r>
            <a:r>
              <a:rPr lang="ru-RU" sz="1400" dirty="0" smtClean="0">
                <a:solidFill>
                  <a:schemeClr val="bg1"/>
                </a:solidFill>
              </a:rPr>
              <a:t> </a:t>
            </a:r>
            <a:r>
              <a:rPr lang="ru-RU" sz="1400" dirty="0" err="1" smtClean="0">
                <a:solidFill>
                  <a:schemeClr val="bg1"/>
                </a:solidFill>
              </a:rPr>
              <a:t>залишати</a:t>
            </a:r>
            <a:r>
              <a:rPr lang="ru-RU" sz="1400" dirty="0" smtClean="0">
                <a:solidFill>
                  <a:schemeClr val="bg1"/>
                </a:solidFill>
              </a:rPr>
              <a:t> </a:t>
            </a:r>
            <a:r>
              <a:rPr lang="ru-RU" sz="1400" dirty="0" err="1" smtClean="0">
                <a:solidFill>
                  <a:schemeClr val="bg1"/>
                </a:solidFill>
              </a:rPr>
              <a:t>зарості</a:t>
            </a:r>
            <a:r>
              <a:rPr lang="ru-RU" sz="1400" dirty="0" smtClean="0">
                <a:solidFill>
                  <a:schemeClr val="bg1"/>
                </a:solidFill>
              </a:rPr>
              <a:t>, де </a:t>
            </a:r>
            <a:r>
              <a:rPr lang="ru-RU" sz="1400" dirty="0" err="1" smtClean="0">
                <a:solidFill>
                  <a:schemeClr val="bg1"/>
                </a:solidFill>
              </a:rPr>
              <a:t>кожний</a:t>
            </a:r>
            <a:r>
              <a:rPr lang="ru-RU" sz="1400" dirty="0" smtClean="0">
                <a:solidFill>
                  <a:schemeClr val="bg1"/>
                </a:solidFill>
              </a:rPr>
              <a:t> листок служить </a:t>
            </a:r>
            <a:r>
              <a:rPr lang="ru-RU" sz="1400" dirty="0" err="1" smtClean="0">
                <a:solidFill>
                  <a:schemeClr val="bg1"/>
                </a:solidFill>
              </a:rPr>
              <a:t>надійним</a:t>
            </a:r>
            <a:r>
              <a:rPr lang="ru-RU" sz="1400" dirty="0" smtClean="0">
                <a:solidFill>
                  <a:schemeClr val="bg1"/>
                </a:solidFill>
              </a:rPr>
              <a:t> </a:t>
            </a:r>
            <a:r>
              <a:rPr lang="ru-RU" sz="1400" dirty="0" err="1" smtClean="0">
                <a:solidFill>
                  <a:schemeClr val="bg1"/>
                </a:solidFill>
              </a:rPr>
              <a:t>укриттям</a:t>
            </a:r>
            <a:r>
              <a:rPr lang="ru-RU" sz="1400" dirty="0" smtClean="0">
                <a:solidFill>
                  <a:schemeClr val="bg1"/>
                </a:solidFill>
              </a:rPr>
              <a:t>. </a:t>
            </a:r>
            <a:r>
              <a:rPr lang="ru-RU" sz="1400" dirty="0" err="1" smtClean="0">
                <a:solidFill>
                  <a:schemeClr val="bg1"/>
                </a:solidFill>
              </a:rPr>
              <a:t>Більшість</a:t>
            </a:r>
            <a:r>
              <a:rPr lang="ru-RU" sz="1400" dirty="0" smtClean="0">
                <a:solidFill>
                  <a:schemeClr val="bg1"/>
                </a:solidFill>
              </a:rPr>
              <a:t> </a:t>
            </a:r>
            <a:r>
              <a:rPr lang="ru-RU" sz="1400" dirty="0" err="1" smtClean="0">
                <a:solidFill>
                  <a:schemeClr val="bg1"/>
                </a:solidFill>
              </a:rPr>
              <a:t>риб</a:t>
            </a:r>
            <a:r>
              <a:rPr lang="ru-RU" sz="1400" dirty="0" smtClean="0">
                <a:solidFill>
                  <a:schemeClr val="bg1"/>
                </a:solidFill>
              </a:rPr>
              <a:t> </a:t>
            </a:r>
            <a:r>
              <a:rPr lang="ru-RU" sz="1400" dirty="0" err="1" smtClean="0">
                <a:solidFill>
                  <a:schemeClr val="bg1"/>
                </a:solidFill>
              </a:rPr>
              <a:t>споживають</a:t>
            </a:r>
            <a:r>
              <a:rPr lang="ru-RU" sz="1400" dirty="0" smtClean="0">
                <a:solidFill>
                  <a:schemeClr val="bg1"/>
                </a:solidFill>
              </a:rPr>
              <a:t> </a:t>
            </a:r>
            <a:r>
              <a:rPr lang="ru-RU" sz="1400" dirty="0" err="1" smtClean="0">
                <a:solidFill>
                  <a:schemeClr val="bg1"/>
                </a:solidFill>
              </a:rPr>
              <a:t>тварин</a:t>
            </a:r>
            <a:r>
              <a:rPr lang="ru-RU" sz="1400" dirty="0" smtClean="0">
                <a:solidFill>
                  <a:schemeClr val="bg1"/>
                </a:solidFill>
              </a:rPr>
              <a:t>,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поселяються</a:t>
            </a:r>
            <a:r>
              <a:rPr lang="ru-RU" sz="1400" dirty="0" smtClean="0">
                <a:solidFill>
                  <a:schemeClr val="bg1"/>
                </a:solidFill>
              </a:rPr>
              <a:t> на стеблах </a:t>
            </a:r>
            <a:r>
              <a:rPr lang="ru-RU" sz="1400" dirty="0" err="1" smtClean="0">
                <a:solidFill>
                  <a:schemeClr val="bg1"/>
                </a:solidFill>
              </a:rPr>
              <a:t>і</a:t>
            </a:r>
            <a:r>
              <a:rPr lang="ru-RU" sz="1400" dirty="0" smtClean="0">
                <a:solidFill>
                  <a:schemeClr val="bg1"/>
                </a:solidFill>
              </a:rPr>
              <a:t> листах </a:t>
            </a:r>
            <a:r>
              <a:rPr lang="ru-RU" sz="1400" dirty="0" err="1" smtClean="0">
                <a:solidFill>
                  <a:schemeClr val="bg1"/>
                </a:solidFill>
              </a:rPr>
              <a:t>м'якої</a:t>
            </a:r>
            <a:r>
              <a:rPr lang="ru-RU" sz="1400" dirty="0" smtClean="0">
                <a:solidFill>
                  <a:schemeClr val="bg1"/>
                </a:solidFill>
              </a:rPr>
              <a:t> </a:t>
            </a:r>
            <a:r>
              <a:rPr lang="ru-RU" sz="1400" dirty="0" err="1" smtClean="0">
                <a:solidFill>
                  <a:schemeClr val="bg1"/>
                </a:solidFill>
              </a:rPr>
              <a:t>рослинності</a:t>
            </a:r>
            <a:r>
              <a:rPr lang="ru-RU" sz="1400" dirty="0" smtClean="0">
                <a:solidFill>
                  <a:schemeClr val="bg1"/>
                </a:solidFill>
              </a:rPr>
              <a:t>, а </a:t>
            </a:r>
            <a:r>
              <a:rPr lang="ru-RU" sz="1400" dirty="0" err="1" smtClean="0">
                <a:solidFill>
                  <a:schemeClr val="bg1"/>
                </a:solidFill>
              </a:rPr>
              <a:t>також</a:t>
            </a:r>
            <a:r>
              <a:rPr lang="ru-RU" sz="1400" dirty="0" smtClean="0">
                <a:solidFill>
                  <a:schemeClr val="bg1"/>
                </a:solidFill>
              </a:rPr>
              <a:t> </a:t>
            </a:r>
            <a:r>
              <a:rPr lang="ru-RU" sz="1400" dirty="0" err="1" smtClean="0">
                <a:solidFill>
                  <a:schemeClr val="bg1"/>
                </a:solidFill>
              </a:rPr>
              <a:t>між</a:t>
            </a:r>
            <a:r>
              <a:rPr lang="ru-RU" sz="1400" dirty="0" smtClean="0">
                <a:solidFill>
                  <a:schemeClr val="bg1"/>
                </a:solidFill>
              </a:rPr>
              <a:t> ними. </a:t>
            </a:r>
            <a:r>
              <a:rPr lang="ru-RU" sz="1400" dirty="0" err="1" smtClean="0">
                <a:solidFill>
                  <a:schemeClr val="bg1"/>
                </a:solidFill>
              </a:rPr>
              <a:t>Окремі</a:t>
            </a:r>
            <a:r>
              <a:rPr lang="ru-RU" sz="1400" dirty="0" smtClean="0">
                <a:solidFill>
                  <a:schemeClr val="bg1"/>
                </a:solidFill>
              </a:rPr>
              <a:t> </a:t>
            </a:r>
            <a:r>
              <a:rPr lang="ru-RU" sz="1400" dirty="0" err="1" smtClean="0">
                <a:solidFill>
                  <a:schemeClr val="bg1"/>
                </a:solidFill>
              </a:rPr>
              <a:t>риби</a:t>
            </a:r>
            <a:r>
              <a:rPr lang="ru-RU" sz="1400" dirty="0" smtClean="0">
                <a:solidFill>
                  <a:schemeClr val="bg1"/>
                </a:solidFill>
              </a:rPr>
              <a:t> </a:t>
            </a:r>
            <a:r>
              <a:rPr lang="ru-RU" sz="1400" dirty="0" err="1" smtClean="0">
                <a:solidFill>
                  <a:schemeClr val="bg1"/>
                </a:solidFill>
              </a:rPr>
              <a:t>годуються</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самими </a:t>
            </a:r>
            <a:r>
              <a:rPr lang="ru-RU" sz="1400" dirty="0" err="1" smtClean="0">
                <a:solidFill>
                  <a:schemeClr val="bg1"/>
                </a:solidFill>
              </a:rPr>
              <a:t>рослинами</a:t>
            </a:r>
            <a:r>
              <a:rPr lang="ru-RU" sz="1400" dirty="0" smtClean="0">
                <a:solidFill>
                  <a:schemeClr val="bg1"/>
                </a:solidFill>
              </a:rPr>
              <a:t>. </a:t>
            </a:r>
            <a:r>
              <a:rPr lang="ru-RU" sz="1400" dirty="0" err="1" smtClean="0">
                <a:solidFill>
                  <a:schemeClr val="bg1"/>
                </a:solidFill>
              </a:rPr>
              <a:t>Помітимо</a:t>
            </a:r>
            <a:r>
              <a:rPr lang="ru-RU" sz="1400" dirty="0" smtClean="0">
                <a:solidFill>
                  <a:schemeClr val="bg1"/>
                </a:solidFill>
              </a:rPr>
              <a:t>,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рослини</a:t>
            </a:r>
            <a:r>
              <a:rPr lang="ru-RU" sz="1400" dirty="0" smtClean="0">
                <a:solidFill>
                  <a:schemeClr val="bg1"/>
                </a:solidFill>
              </a:rPr>
              <a:t> </a:t>
            </a:r>
            <a:r>
              <a:rPr lang="ru-RU" sz="1400" dirty="0" err="1" smtClean="0">
                <a:solidFill>
                  <a:schemeClr val="bg1"/>
                </a:solidFill>
              </a:rPr>
              <a:t>збагачують</a:t>
            </a:r>
            <a:r>
              <a:rPr lang="ru-RU" sz="1400" dirty="0" smtClean="0">
                <a:solidFill>
                  <a:schemeClr val="bg1"/>
                </a:solidFill>
              </a:rPr>
              <a:t> воду киснем, </a:t>
            </a:r>
            <a:r>
              <a:rPr lang="ru-RU" sz="1400" dirty="0" err="1" smtClean="0">
                <a:solidFill>
                  <a:schemeClr val="bg1"/>
                </a:solidFill>
              </a:rPr>
              <a:t>що</a:t>
            </a:r>
            <a:r>
              <a:rPr lang="ru-RU" sz="1400" dirty="0" smtClean="0">
                <a:solidFill>
                  <a:schemeClr val="bg1"/>
                </a:solidFill>
              </a:rPr>
              <a:t> у свою </a:t>
            </a:r>
            <a:r>
              <a:rPr lang="ru-RU" sz="1400" dirty="0" err="1" smtClean="0">
                <a:solidFill>
                  <a:schemeClr val="bg1"/>
                </a:solidFill>
              </a:rPr>
              <a:t>чергу</a:t>
            </a:r>
            <a:r>
              <a:rPr lang="ru-RU" sz="1400" dirty="0" smtClean="0">
                <a:solidFill>
                  <a:schemeClr val="bg1"/>
                </a:solidFill>
              </a:rPr>
              <a:t> </a:t>
            </a:r>
            <a:r>
              <a:rPr lang="ru-RU" sz="1400" dirty="0" err="1" smtClean="0">
                <a:solidFill>
                  <a:schemeClr val="bg1"/>
                </a:solidFill>
              </a:rPr>
              <a:t>сприятливо</a:t>
            </a:r>
            <a:r>
              <a:rPr lang="ru-RU" sz="1400" dirty="0" smtClean="0">
                <a:solidFill>
                  <a:schemeClr val="bg1"/>
                </a:solidFill>
              </a:rPr>
              <a:t> </a:t>
            </a:r>
            <a:r>
              <a:rPr lang="ru-RU" sz="1400" dirty="0" err="1" smtClean="0">
                <a:solidFill>
                  <a:schemeClr val="bg1"/>
                </a:solidFill>
              </a:rPr>
              <a:t>позначається</a:t>
            </a:r>
            <a:r>
              <a:rPr lang="ru-RU" sz="1400" dirty="0" smtClean="0">
                <a:solidFill>
                  <a:schemeClr val="bg1"/>
                </a:solidFill>
              </a:rPr>
              <a:t> на </a:t>
            </a:r>
            <a:r>
              <a:rPr lang="ru-RU" sz="1400" dirty="0" err="1" smtClean="0">
                <a:solidFill>
                  <a:schemeClr val="bg1"/>
                </a:solidFill>
              </a:rPr>
              <a:t>життєдіяльності</a:t>
            </a:r>
            <a:r>
              <a:rPr lang="ru-RU" sz="1400" dirty="0" smtClean="0">
                <a:solidFill>
                  <a:schemeClr val="bg1"/>
                </a:solidFill>
              </a:rPr>
              <a:t> </a:t>
            </a:r>
            <a:r>
              <a:rPr lang="ru-RU" sz="1400" dirty="0" err="1" smtClean="0">
                <a:solidFill>
                  <a:schemeClr val="bg1"/>
                </a:solidFill>
              </a:rPr>
              <a:t>риби</a:t>
            </a:r>
            <a:r>
              <a:rPr lang="ru-RU" sz="1400" dirty="0" smtClean="0">
                <a:solidFill>
                  <a:schemeClr val="bg1"/>
                </a:solidFill>
              </a:rPr>
              <a:t>, </a:t>
            </a:r>
            <a:r>
              <a:rPr lang="ru-RU" sz="1400" dirty="0" err="1" smtClean="0">
                <a:solidFill>
                  <a:schemeClr val="bg1"/>
                </a:solidFill>
              </a:rPr>
              <a:t>сприяє</a:t>
            </a:r>
            <a:r>
              <a:rPr lang="ru-RU" sz="1400" dirty="0" smtClean="0">
                <a:solidFill>
                  <a:schemeClr val="bg1"/>
                </a:solidFill>
              </a:rPr>
              <a:t> </a:t>
            </a:r>
            <a:r>
              <a:rPr lang="ru-RU" sz="1400" dirty="0" err="1" smtClean="0">
                <a:solidFill>
                  <a:schemeClr val="bg1"/>
                </a:solidFill>
              </a:rPr>
              <a:t>її</a:t>
            </a:r>
            <a:r>
              <a:rPr lang="ru-RU" sz="1400" dirty="0" smtClean="0">
                <a:solidFill>
                  <a:schemeClr val="bg1"/>
                </a:solidFill>
              </a:rPr>
              <a:t> </a:t>
            </a:r>
            <a:r>
              <a:rPr lang="ru-RU" sz="1400" dirty="0" err="1" smtClean="0">
                <a:solidFill>
                  <a:schemeClr val="bg1"/>
                </a:solidFill>
              </a:rPr>
              <a:t>посиленому</a:t>
            </a:r>
            <a:r>
              <a:rPr lang="ru-RU" sz="1400" dirty="0" smtClean="0">
                <a:solidFill>
                  <a:schemeClr val="bg1"/>
                </a:solidFill>
              </a:rPr>
              <a:t> </a:t>
            </a:r>
            <a:r>
              <a:rPr lang="ru-RU" sz="1400" dirty="0" err="1" smtClean="0">
                <a:solidFill>
                  <a:schemeClr val="bg1"/>
                </a:solidFill>
              </a:rPr>
              <a:t>харчуванню</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росту.</a:t>
            </a:r>
          </a:p>
          <a:p>
            <a:r>
              <a:rPr lang="ru-RU" sz="1400" dirty="0" err="1" smtClean="0">
                <a:solidFill>
                  <a:schemeClr val="bg1"/>
                </a:solidFill>
              </a:rPr>
              <a:t>Однак</a:t>
            </a:r>
            <a:r>
              <a:rPr lang="ru-RU" sz="1400" dirty="0" smtClean="0">
                <a:solidFill>
                  <a:schemeClr val="bg1"/>
                </a:solidFill>
              </a:rPr>
              <a:t> при </a:t>
            </a:r>
            <a:r>
              <a:rPr lang="ru-RU" sz="1400" dirty="0" err="1" smtClean="0">
                <a:solidFill>
                  <a:schemeClr val="bg1"/>
                </a:solidFill>
              </a:rPr>
              <a:t>надмірному</a:t>
            </a:r>
            <a:r>
              <a:rPr lang="ru-RU" sz="1400" dirty="0" smtClean="0">
                <a:solidFill>
                  <a:schemeClr val="bg1"/>
                </a:solidFill>
              </a:rPr>
              <a:t> </a:t>
            </a:r>
            <a:r>
              <a:rPr lang="ru-RU" sz="1400" dirty="0" err="1" smtClean="0">
                <a:solidFill>
                  <a:schemeClr val="bg1"/>
                </a:solidFill>
              </a:rPr>
              <a:t>розвитку</a:t>
            </a:r>
            <a:r>
              <a:rPr lang="ru-RU" sz="1400" dirty="0" smtClean="0">
                <a:solidFill>
                  <a:schemeClr val="bg1"/>
                </a:solidFill>
              </a:rPr>
              <a:t> </a:t>
            </a:r>
            <a:r>
              <a:rPr lang="ru-RU" sz="1400" dirty="0" err="1" smtClean="0">
                <a:solidFill>
                  <a:schemeClr val="bg1"/>
                </a:solidFill>
              </a:rPr>
              <a:t>м'якої</a:t>
            </a:r>
            <a:r>
              <a:rPr lang="ru-RU" sz="1400" dirty="0" smtClean="0">
                <a:solidFill>
                  <a:schemeClr val="bg1"/>
                </a:solidFill>
              </a:rPr>
              <a:t> </a:t>
            </a:r>
            <a:r>
              <a:rPr lang="ru-RU" sz="1400" dirty="0" err="1" smtClean="0">
                <a:solidFill>
                  <a:schemeClr val="bg1"/>
                </a:solidFill>
              </a:rPr>
              <a:t>рослинності</a:t>
            </a:r>
            <a:r>
              <a:rPr lang="ru-RU" sz="1400" dirty="0" smtClean="0">
                <a:solidFill>
                  <a:schemeClr val="bg1"/>
                </a:solidFill>
              </a:rPr>
              <a:t> </a:t>
            </a:r>
            <a:r>
              <a:rPr lang="ru-RU" sz="1400" dirty="0" err="1" smtClean="0">
                <a:solidFill>
                  <a:schemeClr val="bg1"/>
                </a:solidFill>
              </a:rPr>
              <a:t>утрудняються</a:t>
            </a:r>
            <a:r>
              <a:rPr lang="ru-RU" sz="1400" dirty="0" smtClean="0">
                <a:solidFill>
                  <a:schemeClr val="bg1"/>
                </a:solidFill>
              </a:rPr>
              <a:t> </a:t>
            </a:r>
            <a:r>
              <a:rPr lang="ru-RU" sz="1400" dirty="0" err="1" smtClean="0">
                <a:solidFill>
                  <a:schemeClr val="bg1"/>
                </a:solidFill>
              </a:rPr>
              <a:t>переміщення</a:t>
            </a:r>
            <a:r>
              <a:rPr lang="ru-RU" sz="1400" dirty="0" smtClean="0">
                <a:solidFill>
                  <a:schemeClr val="bg1"/>
                </a:solidFill>
              </a:rPr>
              <a:t> </a:t>
            </a:r>
            <a:r>
              <a:rPr lang="ru-RU" sz="1400" dirty="0" err="1" smtClean="0">
                <a:solidFill>
                  <a:schemeClr val="bg1"/>
                </a:solidFill>
              </a:rPr>
              <a:t>риб</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доступ </a:t>
            </a:r>
            <a:r>
              <a:rPr lang="ru-RU" sz="1400" dirty="0" err="1" smtClean="0">
                <a:solidFill>
                  <a:schemeClr val="bg1"/>
                </a:solidFill>
              </a:rPr>
              <a:t>їх</a:t>
            </a:r>
            <a:r>
              <a:rPr lang="ru-RU" sz="1400" dirty="0" smtClean="0">
                <a:solidFill>
                  <a:schemeClr val="bg1"/>
                </a:solidFill>
              </a:rPr>
              <a:t> до </a:t>
            </a:r>
            <a:r>
              <a:rPr lang="ru-RU" sz="1400" dirty="0" err="1" smtClean="0">
                <a:solidFill>
                  <a:schemeClr val="bg1"/>
                </a:solidFill>
              </a:rPr>
              <a:t>кормових</a:t>
            </a:r>
            <a:r>
              <a:rPr lang="ru-RU" sz="1400" dirty="0" smtClean="0">
                <a:solidFill>
                  <a:schemeClr val="bg1"/>
                </a:solidFill>
              </a:rPr>
              <a:t> </a:t>
            </a:r>
            <a:r>
              <a:rPr lang="ru-RU" sz="1400" dirty="0" err="1" smtClean="0">
                <a:solidFill>
                  <a:schemeClr val="bg1"/>
                </a:solidFill>
              </a:rPr>
              <a:t>організмів</a:t>
            </a:r>
            <a:r>
              <a:rPr lang="ru-RU" sz="1400" dirty="0" smtClean="0">
                <a:solidFill>
                  <a:schemeClr val="bg1"/>
                </a:solidFill>
              </a:rPr>
              <a:t>,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перебуває</a:t>
            </a:r>
            <a:r>
              <a:rPr lang="ru-RU" sz="1400" dirty="0" smtClean="0">
                <a:solidFill>
                  <a:schemeClr val="bg1"/>
                </a:solidFill>
              </a:rPr>
              <a:t> </a:t>
            </a:r>
            <a:r>
              <a:rPr lang="ru-RU" sz="1400" dirty="0" err="1" smtClean="0">
                <a:solidFill>
                  <a:schemeClr val="bg1"/>
                </a:solidFill>
              </a:rPr>
              <a:t>серед</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a:t>
            </a:r>
            <a:r>
              <a:rPr lang="ru-RU" sz="1400" dirty="0" err="1" smtClean="0">
                <a:solidFill>
                  <a:schemeClr val="bg1"/>
                </a:solidFill>
              </a:rPr>
              <a:t>скорочуються</a:t>
            </a:r>
            <a:r>
              <a:rPr lang="ru-RU" sz="1400" dirty="0" smtClean="0">
                <a:solidFill>
                  <a:schemeClr val="bg1"/>
                </a:solidFill>
              </a:rPr>
              <a:t> </a:t>
            </a:r>
            <a:r>
              <a:rPr lang="ru-RU" sz="1400" dirty="0" err="1" smtClean="0">
                <a:solidFill>
                  <a:schemeClr val="bg1"/>
                </a:solidFill>
              </a:rPr>
              <a:t>нагульні</a:t>
            </a:r>
            <a:r>
              <a:rPr lang="ru-RU" sz="1400" dirty="0" smtClean="0">
                <a:solidFill>
                  <a:schemeClr val="bg1"/>
                </a:solidFill>
              </a:rPr>
              <a:t> </a:t>
            </a:r>
            <a:r>
              <a:rPr lang="ru-RU" sz="1400" dirty="0" err="1" smtClean="0">
                <a:solidFill>
                  <a:schemeClr val="bg1"/>
                </a:solidFill>
              </a:rPr>
              <a:t>площі</a:t>
            </a:r>
            <a:r>
              <a:rPr lang="ru-RU" sz="1400" dirty="0" smtClean="0">
                <a:solidFill>
                  <a:schemeClr val="bg1"/>
                </a:solidFill>
              </a:rPr>
              <a:t>. </a:t>
            </a:r>
            <a:r>
              <a:rPr lang="ru-RU" sz="1400" dirty="0" err="1" smtClean="0">
                <a:solidFill>
                  <a:schemeClr val="bg1"/>
                </a:solidFill>
              </a:rPr>
              <a:t>Уважається</a:t>
            </a:r>
            <a:r>
              <a:rPr lang="ru-RU" sz="1400" dirty="0" smtClean="0">
                <a:solidFill>
                  <a:schemeClr val="bg1"/>
                </a:solidFill>
              </a:rPr>
              <a:t> (</a:t>
            </a:r>
            <a:r>
              <a:rPr lang="ru-RU" sz="1400" dirty="0" err="1" smtClean="0">
                <a:solidFill>
                  <a:schemeClr val="bg1"/>
                </a:solidFill>
              </a:rPr>
              <a:t>зокрема</a:t>
            </a:r>
            <a:r>
              <a:rPr lang="ru-RU" sz="1400" dirty="0" smtClean="0">
                <a:solidFill>
                  <a:schemeClr val="bg1"/>
                </a:solidFill>
              </a:rPr>
              <a:t>, у ставках),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наявність</a:t>
            </a:r>
            <a:r>
              <a:rPr lang="ru-RU" sz="1400" dirty="0" smtClean="0">
                <a:solidFill>
                  <a:schemeClr val="bg1"/>
                </a:solidFill>
              </a:rPr>
              <a:t> </a:t>
            </a:r>
            <a:r>
              <a:rPr lang="ru-RU" sz="1400" dirty="0" err="1" smtClean="0">
                <a:solidFill>
                  <a:schemeClr val="bg1"/>
                </a:solidFill>
              </a:rPr>
              <a:t>такої</a:t>
            </a:r>
            <a:r>
              <a:rPr lang="ru-RU" sz="1400" dirty="0" smtClean="0">
                <a:solidFill>
                  <a:schemeClr val="bg1"/>
                </a:solidFill>
              </a:rPr>
              <a:t> </a:t>
            </a:r>
            <a:r>
              <a:rPr lang="ru-RU" sz="1400" dirty="0" err="1" smtClean="0">
                <a:solidFill>
                  <a:schemeClr val="bg1"/>
                </a:solidFill>
              </a:rPr>
              <a:t>рослинності</a:t>
            </a:r>
            <a:r>
              <a:rPr lang="ru-RU" sz="1400" dirty="0" smtClean="0">
                <a:solidFill>
                  <a:schemeClr val="bg1"/>
                </a:solidFill>
              </a:rPr>
              <a:t> на 20-30 % </a:t>
            </a:r>
            <a:r>
              <a:rPr lang="ru-RU" sz="1400" dirty="0" err="1" smtClean="0">
                <a:solidFill>
                  <a:schemeClr val="bg1"/>
                </a:solidFill>
              </a:rPr>
              <a:t>площі</a:t>
            </a:r>
            <a:r>
              <a:rPr lang="ru-RU" sz="1400" dirty="0" smtClean="0">
                <a:solidFill>
                  <a:schemeClr val="bg1"/>
                </a:solidFill>
              </a:rPr>
              <a:t> </a:t>
            </a:r>
            <a:r>
              <a:rPr lang="ru-RU" sz="1400" dirty="0" err="1" smtClean="0">
                <a:solidFill>
                  <a:schemeClr val="bg1"/>
                </a:solidFill>
              </a:rPr>
              <a:t>є</a:t>
            </a:r>
            <a:r>
              <a:rPr lang="ru-RU" sz="1400" dirty="0" smtClean="0">
                <a:solidFill>
                  <a:schemeClr val="bg1"/>
                </a:solidFill>
              </a:rPr>
              <a:t> </a:t>
            </a:r>
            <a:r>
              <a:rPr lang="ru-RU" sz="1400" dirty="0" err="1" smtClean="0">
                <a:solidFill>
                  <a:schemeClr val="bg1"/>
                </a:solidFill>
              </a:rPr>
              <a:t>корисним</a:t>
            </a:r>
            <a:r>
              <a:rPr lang="ru-RU" sz="1400" dirty="0" smtClean="0">
                <a:solidFill>
                  <a:schemeClr val="bg1"/>
                </a:solidFill>
              </a:rPr>
              <a:t>. Ряска,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покриває</a:t>
            </a:r>
            <a:r>
              <a:rPr lang="ru-RU" sz="1400" dirty="0" smtClean="0">
                <a:solidFill>
                  <a:schemeClr val="bg1"/>
                </a:solidFill>
              </a:rPr>
              <a:t> </a:t>
            </a:r>
            <a:r>
              <a:rPr lang="ru-RU" sz="1400" dirty="0" err="1" smtClean="0">
                <a:solidFill>
                  <a:schemeClr val="bg1"/>
                </a:solidFill>
              </a:rPr>
              <a:t>окремі</a:t>
            </a:r>
            <a:r>
              <a:rPr lang="ru-RU" sz="1400" dirty="0" smtClean="0">
                <a:solidFill>
                  <a:schemeClr val="bg1"/>
                </a:solidFill>
              </a:rPr>
              <a:t> </a:t>
            </a:r>
            <a:r>
              <a:rPr lang="ru-RU" sz="1400" dirty="0" err="1" smtClean="0">
                <a:solidFill>
                  <a:schemeClr val="bg1"/>
                </a:solidFill>
              </a:rPr>
              <a:t>водойми</a:t>
            </a:r>
            <a:r>
              <a:rPr lang="ru-RU" sz="1400" dirty="0" smtClean="0">
                <a:solidFill>
                  <a:schemeClr val="bg1"/>
                </a:solidFill>
              </a:rPr>
              <a:t> </a:t>
            </a:r>
            <a:r>
              <a:rPr lang="ru-RU" sz="1400" dirty="0" err="1" smtClean="0">
                <a:solidFill>
                  <a:schemeClr val="bg1"/>
                </a:solidFill>
              </a:rPr>
              <a:t>суцільним</a:t>
            </a:r>
            <a:r>
              <a:rPr lang="ru-RU" sz="1400" dirty="0" smtClean="0">
                <a:solidFill>
                  <a:schemeClr val="bg1"/>
                </a:solidFill>
              </a:rPr>
              <a:t> килимом, </a:t>
            </a:r>
            <a:r>
              <a:rPr lang="ru-RU" sz="1400" dirty="0" err="1" smtClean="0">
                <a:solidFill>
                  <a:schemeClr val="bg1"/>
                </a:solidFill>
              </a:rPr>
              <a:t>утрудняє</a:t>
            </a:r>
            <a:r>
              <a:rPr lang="ru-RU" sz="1400" dirty="0" smtClean="0">
                <a:solidFill>
                  <a:schemeClr val="bg1"/>
                </a:solidFill>
              </a:rPr>
              <a:t> </a:t>
            </a:r>
            <a:r>
              <a:rPr lang="ru-RU" sz="1400" dirty="0" err="1" smtClean="0">
                <a:solidFill>
                  <a:schemeClr val="bg1"/>
                </a:solidFill>
              </a:rPr>
              <a:t>прогрівання</a:t>
            </a:r>
            <a:r>
              <a:rPr lang="ru-RU" sz="1400" dirty="0" smtClean="0">
                <a:solidFill>
                  <a:schemeClr val="bg1"/>
                </a:solidFill>
              </a:rPr>
              <a:t> </a:t>
            </a:r>
            <a:r>
              <a:rPr lang="ru-RU" sz="1400" dirty="0" err="1" smtClean="0">
                <a:solidFill>
                  <a:schemeClr val="bg1"/>
                </a:solidFill>
              </a:rPr>
              <a:t>товщі</a:t>
            </a:r>
            <a:r>
              <a:rPr lang="ru-RU" sz="1400" dirty="0" smtClean="0">
                <a:solidFill>
                  <a:schemeClr val="bg1"/>
                </a:solidFill>
              </a:rPr>
              <a:t> води, у </a:t>
            </a:r>
            <a:r>
              <a:rPr lang="ru-RU" sz="1400" dirty="0" err="1" smtClean="0">
                <a:solidFill>
                  <a:schemeClr val="bg1"/>
                </a:solidFill>
              </a:rPr>
              <a:t>результаті</a:t>
            </a:r>
            <a:r>
              <a:rPr lang="ru-RU" sz="1400" dirty="0" smtClean="0">
                <a:solidFill>
                  <a:schemeClr val="bg1"/>
                </a:solidFill>
              </a:rPr>
              <a:t> </a:t>
            </a:r>
            <a:r>
              <a:rPr lang="ru-RU" sz="1400" dirty="0" err="1" smtClean="0">
                <a:solidFill>
                  <a:schemeClr val="bg1"/>
                </a:solidFill>
              </a:rPr>
              <a:t>чого</a:t>
            </a:r>
            <a:r>
              <a:rPr lang="ru-RU" sz="1400" dirty="0" smtClean="0">
                <a:solidFill>
                  <a:schemeClr val="bg1"/>
                </a:solidFill>
              </a:rPr>
              <a:t> </a:t>
            </a:r>
            <a:r>
              <a:rPr lang="ru-RU" sz="1400" dirty="0" err="1" smtClean="0">
                <a:solidFill>
                  <a:schemeClr val="bg1"/>
                </a:solidFill>
              </a:rPr>
              <a:t>придушується</a:t>
            </a:r>
            <a:r>
              <a:rPr lang="ru-RU" sz="1400" dirty="0" smtClean="0">
                <a:solidFill>
                  <a:schemeClr val="bg1"/>
                </a:solidFill>
              </a:rPr>
              <a:t> </a:t>
            </a:r>
            <a:r>
              <a:rPr lang="ru-RU" sz="1400" dirty="0" err="1" smtClean="0">
                <a:solidFill>
                  <a:schemeClr val="bg1"/>
                </a:solidFill>
              </a:rPr>
              <a:t>розвиток</a:t>
            </a:r>
            <a:r>
              <a:rPr lang="ru-RU" sz="1400" dirty="0" smtClean="0">
                <a:solidFill>
                  <a:schemeClr val="bg1"/>
                </a:solidFill>
              </a:rPr>
              <a:t> </a:t>
            </a:r>
            <a:r>
              <a:rPr lang="ru-RU" sz="1400" dirty="0" err="1" smtClean="0">
                <a:solidFill>
                  <a:schemeClr val="bg1"/>
                </a:solidFill>
              </a:rPr>
              <a:t>кормових</a:t>
            </a:r>
            <a:r>
              <a:rPr lang="ru-RU" sz="1400" dirty="0" smtClean="0">
                <a:solidFill>
                  <a:schemeClr val="bg1"/>
                </a:solidFill>
              </a:rPr>
              <a:t> </a:t>
            </a:r>
            <a:r>
              <a:rPr lang="ru-RU" sz="1400" dirty="0" err="1" smtClean="0">
                <a:solidFill>
                  <a:schemeClr val="bg1"/>
                </a:solidFill>
              </a:rPr>
              <a:t>організмів</a:t>
            </a:r>
            <a:r>
              <a:rPr lang="ru-RU" sz="1400" dirty="0" smtClean="0">
                <a:solidFill>
                  <a:schemeClr val="bg1"/>
                </a:solidFill>
              </a:rPr>
              <a:t>. Тому </a:t>
            </a:r>
            <a:r>
              <a:rPr lang="ru-RU" sz="1400" dirty="0" err="1" smtClean="0">
                <a:solidFill>
                  <a:schemeClr val="bg1"/>
                </a:solidFill>
              </a:rPr>
              <a:t>риба</a:t>
            </a:r>
            <a:r>
              <a:rPr lang="ru-RU" sz="1400" dirty="0" smtClean="0">
                <a:solidFill>
                  <a:schemeClr val="bg1"/>
                </a:solidFill>
              </a:rPr>
              <a:t> погано росте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розвивається</a:t>
            </a:r>
            <a:r>
              <a:rPr lang="ru-RU" sz="1400" dirty="0" smtClean="0">
                <a:solidFill>
                  <a:schemeClr val="bg1"/>
                </a:solidFill>
              </a:rPr>
              <a:t>.</a:t>
            </a:r>
          </a:p>
          <a:p>
            <a:r>
              <a:rPr lang="ru-RU" sz="1400" dirty="0" smtClean="0">
                <a:solidFill>
                  <a:schemeClr val="bg1"/>
                </a:solidFill>
              </a:rPr>
              <a:t>У </a:t>
            </a:r>
            <a:r>
              <a:rPr lang="ru-RU" sz="1400" dirty="0" err="1" smtClean="0">
                <a:solidFill>
                  <a:schemeClr val="bg1"/>
                </a:solidFill>
              </a:rPr>
              <a:t>прісноводних</a:t>
            </a:r>
            <a:r>
              <a:rPr lang="ru-RU" sz="1400" dirty="0" smtClean="0">
                <a:solidFill>
                  <a:schemeClr val="bg1"/>
                </a:solidFill>
              </a:rPr>
              <a:t> </a:t>
            </a:r>
            <a:r>
              <a:rPr lang="ru-RU" sz="1400" dirty="0" err="1" smtClean="0">
                <a:solidFill>
                  <a:schemeClr val="bg1"/>
                </a:solidFill>
              </a:rPr>
              <a:t>водоймах</a:t>
            </a:r>
            <a:r>
              <a:rPr lang="ru-RU" sz="1400" dirty="0" smtClean="0">
                <a:solidFill>
                  <a:schemeClr val="bg1"/>
                </a:solidFill>
              </a:rPr>
              <a:t> </a:t>
            </a:r>
            <a:r>
              <a:rPr lang="ru-RU" sz="1400" dirty="0" err="1" smtClean="0">
                <a:solidFill>
                  <a:schemeClr val="bg1"/>
                </a:solidFill>
              </a:rPr>
              <a:t>дуже</a:t>
            </a:r>
            <a:r>
              <a:rPr lang="ru-RU" sz="1400" dirty="0" smtClean="0">
                <a:solidFill>
                  <a:schemeClr val="bg1"/>
                </a:solidFill>
              </a:rPr>
              <a:t> </a:t>
            </a:r>
            <a:r>
              <a:rPr lang="ru-RU" sz="1400" dirty="0" err="1" smtClean="0">
                <a:solidFill>
                  <a:schemeClr val="bg1"/>
                </a:solidFill>
              </a:rPr>
              <a:t>численні</a:t>
            </a:r>
            <a:r>
              <a:rPr lang="ru-RU" sz="1400" dirty="0" smtClean="0">
                <a:solidFill>
                  <a:schemeClr val="bg1"/>
                </a:solidFill>
              </a:rPr>
              <a:t>, </a:t>
            </a:r>
            <a:r>
              <a:rPr lang="ru-RU" sz="1400" dirty="0" err="1" smtClean="0">
                <a:solidFill>
                  <a:schemeClr val="bg1"/>
                </a:solidFill>
              </a:rPr>
              <a:t>але</a:t>
            </a:r>
            <a:r>
              <a:rPr lang="ru-RU" sz="1400" dirty="0" smtClean="0">
                <a:solidFill>
                  <a:schemeClr val="bg1"/>
                </a:solidFill>
              </a:rPr>
              <a:t> мало </a:t>
            </a:r>
            <a:r>
              <a:rPr lang="ru-RU" sz="1400" dirty="0" err="1" smtClean="0">
                <a:solidFill>
                  <a:schemeClr val="bg1"/>
                </a:solidFill>
              </a:rPr>
              <a:t>помітні</a:t>
            </a:r>
            <a:r>
              <a:rPr lang="ru-RU" sz="1400" dirty="0" smtClean="0">
                <a:solidFill>
                  <a:schemeClr val="bg1"/>
                </a:solidFill>
              </a:rPr>
              <a:t> </a:t>
            </a:r>
            <a:r>
              <a:rPr lang="ru-RU" sz="1400" dirty="0" err="1" smtClean="0">
                <a:solidFill>
                  <a:schemeClr val="bg1"/>
                </a:solidFill>
              </a:rPr>
              <a:t>водорості</a:t>
            </a:r>
            <a:r>
              <a:rPr lang="ru-RU" sz="1400" dirty="0" smtClean="0">
                <a:solidFill>
                  <a:schemeClr val="bg1"/>
                </a:solidFill>
              </a:rPr>
              <a:t>. </a:t>
            </a:r>
            <a:r>
              <a:rPr lang="ru-RU" sz="1400" dirty="0" err="1" smtClean="0">
                <a:solidFill>
                  <a:schemeClr val="bg1"/>
                </a:solidFill>
              </a:rPr>
              <a:t>Це</a:t>
            </a:r>
            <a:r>
              <a:rPr lang="ru-RU" sz="1400" dirty="0" smtClean="0">
                <a:solidFill>
                  <a:schemeClr val="bg1"/>
                </a:solidFill>
              </a:rPr>
              <a:t> - </a:t>
            </a:r>
            <a:r>
              <a:rPr lang="ru-RU" sz="1400" dirty="0" err="1" smtClean="0">
                <a:solidFill>
                  <a:schemeClr val="bg1"/>
                </a:solidFill>
              </a:rPr>
              <a:t>досить</a:t>
            </a:r>
            <a:r>
              <a:rPr lang="ru-RU" sz="1400" dirty="0" smtClean="0">
                <a:solidFill>
                  <a:schemeClr val="bg1"/>
                </a:solidFill>
              </a:rPr>
              <a:t> </a:t>
            </a:r>
            <a:r>
              <a:rPr lang="ru-RU" sz="1400" dirty="0" err="1" smtClean="0">
                <a:solidFill>
                  <a:schemeClr val="bg1"/>
                </a:solidFill>
              </a:rPr>
              <a:t>різнохарактерна</a:t>
            </a:r>
            <a:r>
              <a:rPr lang="ru-RU" sz="1400" dirty="0" smtClean="0">
                <a:solidFill>
                  <a:schemeClr val="bg1"/>
                </a:solidFill>
              </a:rPr>
              <a:t> </a:t>
            </a:r>
            <a:r>
              <a:rPr lang="ru-RU" sz="1400" dirty="0" err="1" smtClean="0">
                <a:solidFill>
                  <a:schemeClr val="bg1"/>
                </a:solidFill>
              </a:rPr>
              <a:t>група</a:t>
            </a:r>
            <a:r>
              <a:rPr lang="ru-RU" sz="1400" dirty="0" smtClean="0">
                <a:solidFill>
                  <a:schemeClr val="bg1"/>
                </a:solidFill>
              </a:rPr>
              <a:t> </a:t>
            </a:r>
            <a:r>
              <a:rPr lang="ru-RU" sz="1400" dirty="0" err="1" smtClean="0">
                <a:solidFill>
                  <a:schemeClr val="bg1"/>
                </a:solidFill>
              </a:rPr>
              <a:t>нижчих</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a:t>
            </a:r>
            <a:r>
              <a:rPr lang="ru-RU" sz="1400" dirty="0" err="1" smtClean="0">
                <a:solidFill>
                  <a:schemeClr val="bg1"/>
                </a:solidFill>
              </a:rPr>
              <a:t>поширення</a:t>
            </a:r>
            <a:r>
              <a:rPr lang="ru-RU" sz="1400" dirty="0" smtClean="0">
                <a:solidFill>
                  <a:schemeClr val="bg1"/>
                </a:solidFill>
              </a:rPr>
              <a:t> </a:t>
            </a:r>
            <a:r>
              <a:rPr lang="ru-RU" sz="1400" dirty="0" err="1" smtClean="0">
                <a:solidFill>
                  <a:schemeClr val="bg1"/>
                </a:solidFill>
              </a:rPr>
              <a:t>яких</a:t>
            </a:r>
            <a:r>
              <a:rPr lang="ru-RU" sz="1400" dirty="0" smtClean="0">
                <a:solidFill>
                  <a:schemeClr val="bg1"/>
                </a:solidFill>
              </a:rPr>
              <a:t> </a:t>
            </a:r>
            <a:r>
              <a:rPr lang="ru-RU" sz="1400" dirty="0" err="1" smtClean="0">
                <a:solidFill>
                  <a:schemeClr val="bg1"/>
                </a:solidFill>
              </a:rPr>
              <a:t>зв'язане</a:t>
            </a:r>
            <a:r>
              <a:rPr lang="ru-RU" sz="1400" dirty="0" smtClean="0">
                <a:solidFill>
                  <a:schemeClr val="bg1"/>
                </a:solidFill>
              </a:rPr>
              <a:t> </a:t>
            </a:r>
            <a:r>
              <a:rPr lang="ru-RU" sz="1400" dirty="0" err="1" smtClean="0">
                <a:solidFill>
                  <a:schemeClr val="bg1"/>
                </a:solidFill>
              </a:rPr>
              <a:t>майже</a:t>
            </a:r>
            <a:r>
              <a:rPr lang="ru-RU" sz="1400" dirty="0" smtClean="0">
                <a:solidFill>
                  <a:schemeClr val="bg1"/>
                </a:solidFill>
              </a:rPr>
              <a:t> </a:t>
            </a:r>
            <a:r>
              <a:rPr lang="ru-RU" sz="1400" dirty="0" err="1" smtClean="0">
                <a:solidFill>
                  <a:schemeClr val="bg1"/>
                </a:solidFill>
              </a:rPr>
              <a:t>винятково</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водним</a:t>
            </a:r>
            <a:r>
              <a:rPr lang="ru-RU" sz="1400" dirty="0" smtClean="0">
                <a:solidFill>
                  <a:schemeClr val="bg1"/>
                </a:solidFill>
              </a:rPr>
              <a:t> </a:t>
            </a:r>
            <a:r>
              <a:rPr lang="ru-RU" sz="1400" dirty="0" err="1" smtClean="0">
                <a:solidFill>
                  <a:schemeClr val="bg1"/>
                </a:solidFill>
              </a:rPr>
              <a:t>середовищем</a:t>
            </a:r>
            <a:r>
              <a:rPr lang="ru-RU" sz="1400" dirty="0" smtClean="0">
                <a:solidFill>
                  <a:schemeClr val="bg1"/>
                </a:solidFill>
              </a:rPr>
              <a:t>. Вони </a:t>
            </a:r>
            <a:r>
              <a:rPr lang="ru-RU" sz="1400" dirty="0" err="1" smtClean="0">
                <a:solidFill>
                  <a:schemeClr val="bg1"/>
                </a:solidFill>
              </a:rPr>
              <a:t>можуть</a:t>
            </a:r>
            <a:r>
              <a:rPr lang="ru-RU" sz="1400" dirty="0" smtClean="0">
                <a:solidFill>
                  <a:schemeClr val="bg1"/>
                </a:solidFill>
              </a:rPr>
              <a:t> </a:t>
            </a:r>
            <a:r>
              <a:rPr lang="ru-RU" sz="1400" dirty="0" err="1" smtClean="0">
                <a:solidFill>
                  <a:schemeClr val="bg1"/>
                </a:solidFill>
              </a:rPr>
              <a:t>жити</a:t>
            </a:r>
            <a:r>
              <a:rPr lang="ru-RU" sz="1400" dirty="0" smtClean="0">
                <a:solidFill>
                  <a:schemeClr val="bg1"/>
                </a:solidFill>
              </a:rPr>
              <a:t> в </a:t>
            </a:r>
            <a:r>
              <a:rPr lang="ru-RU" sz="1400" dirty="0" err="1" smtClean="0">
                <a:solidFill>
                  <a:schemeClr val="bg1"/>
                </a:solidFill>
              </a:rPr>
              <a:t>товщі</a:t>
            </a:r>
            <a:r>
              <a:rPr lang="ru-RU" sz="1400" dirty="0" smtClean="0">
                <a:solidFill>
                  <a:schemeClr val="bg1"/>
                </a:solidFill>
              </a:rPr>
              <a:t> води, у </a:t>
            </a:r>
            <a:r>
              <a:rPr lang="ru-RU" sz="1400" dirty="0" err="1" smtClean="0">
                <a:solidFill>
                  <a:schemeClr val="bg1"/>
                </a:solidFill>
              </a:rPr>
              <a:t>її</a:t>
            </a:r>
            <a:r>
              <a:rPr lang="ru-RU" sz="1400" dirty="0" smtClean="0">
                <a:solidFill>
                  <a:schemeClr val="bg1"/>
                </a:solidFill>
              </a:rPr>
              <a:t> </a:t>
            </a:r>
            <a:r>
              <a:rPr lang="ru-RU" sz="1400" dirty="0" err="1" smtClean="0">
                <a:solidFill>
                  <a:schemeClr val="bg1"/>
                </a:solidFill>
              </a:rPr>
              <a:t>поверхневій</a:t>
            </a:r>
            <a:r>
              <a:rPr lang="ru-RU" sz="1400" dirty="0" smtClean="0">
                <a:solidFill>
                  <a:schemeClr val="bg1"/>
                </a:solidFill>
              </a:rPr>
              <a:t> </a:t>
            </a:r>
            <a:r>
              <a:rPr lang="ru-RU" sz="1400" dirty="0" err="1" smtClean="0">
                <a:solidFill>
                  <a:schemeClr val="bg1"/>
                </a:solidFill>
              </a:rPr>
              <a:t>верстві</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на </a:t>
            </a:r>
            <a:r>
              <a:rPr lang="ru-RU" sz="1400" dirty="0" err="1" smtClean="0">
                <a:solidFill>
                  <a:schemeClr val="bg1"/>
                </a:solidFill>
              </a:rPr>
              <a:t>дні</a:t>
            </a:r>
            <a:r>
              <a:rPr lang="ru-RU" sz="1400" dirty="0" smtClean="0">
                <a:solidFill>
                  <a:schemeClr val="bg1"/>
                </a:solidFill>
              </a:rPr>
              <a:t> </a:t>
            </a:r>
            <a:r>
              <a:rPr lang="ru-RU" sz="1400" dirty="0" err="1" smtClean="0">
                <a:solidFill>
                  <a:schemeClr val="bg1"/>
                </a:solidFill>
              </a:rPr>
              <a:t>водойм</a:t>
            </a:r>
            <a:r>
              <a:rPr lang="ru-RU" sz="1400" dirty="0" smtClean="0">
                <a:solidFill>
                  <a:schemeClr val="bg1"/>
                </a:solidFill>
              </a:rPr>
              <a:t>, </a:t>
            </a:r>
            <a:r>
              <a:rPr lang="ru-RU" sz="1400" dirty="0" err="1" smtClean="0">
                <a:solidFill>
                  <a:schemeClr val="bg1"/>
                </a:solidFill>
              </a:rPr>
              <a:t>прикріплюючись</a:t>
            </a:r>
            <a:r>
              <a:rPr lang="ru-RU" sz="1400" dirty="0" smtClean="0">
                <a:solidFill>
                  <a:schemeClr val="bg1"/>
                </a:solidFill>
              </a:rPr>
              <a:t> до </a:t>
            </a:r>
            <a:r>
              <a:rPr lang="ru-RU" sz="1400" dirty="0" err="1" smtClean="0">
                <a:solidFill>
                  <a:schemeClr val="bg1"/>
                </a:solidFill>
              </a:rPr>
              <a:t>каменів</a:t>
            </a:r>
            <a:r>
              <a:rPr lang="ru-RU" sz="1400" dirty="0" smtClean="0">
                <a:solidFill>
                  <a:schemeClr val="bg1"/>
                </a:solidFill>
              </a:rPr>
              <a:t>, </a:t>
            </a:r>
            <a:r>
              <a:rPr lang="ru-RU" sz="1400" dirty="0" err="1" smtClean="0">
                <a:solidFill>
                  <a:schemeClr val="bg1"/>
                </a:solidFill>
              </a:rPr>
              <a:t>піщаному</a:t>
            </a:r>
            <a:r>
              <a:rPr lang="ru-RU" sz="1400" dirty="0" smtClean="0">
                <a:solidFill>
                  <a:schemeClr val="bg1"/>
                </a:solidFill>
              </a:rPr>
              <a:t> </a:t>
            </a:r>
            <a:r>
              <a:rPr lang="ru-RU" sz="1400" dirty="0" err="1" smtClean="0">
                <a:solidFill>
                  <a:schemeClr val="bg1"/>
                </a:solidFill>
              </a:rPr>
              <a:t>ґрунту</a:t>
            </a:r>
            <a:r>
              <a:rPr lang="ru-RU" sz="1400" dirty="0" smtClean="0">
                <a:solidFill>
                  <a:schemeClr val="bg1"/>
                </a:solidFill>
              </a:rPr>
              <a:t>, раковинам </a:t>
            </a:r>
            <a:r>
              <a:rPr lang="ru-RU" sz="1400" dirty="0" err="1" smtClean="0">
                <a:solidFill>
                  <a:schemeClr val="bg1"/>
                </a:solidFill>
              </a:rPr>
              <a:t>молюсків</a:t>
            </a:r>
            <a:r>
              <a:rPr lang="ru-RU" sz="1400" dirty="0" smtClean="0">
                <a:solidFill>
                  <a:schemeClr val="bg1"/>
                </a:solidFill>
              </a:rPr>
              <a:t>. </a:t>
            </a:r>
            <a:r>
              <a:rPr lang="ru-RU" sz="1400" dirty="0" err="1" smtClean="0">
                <a:solidFill>
                  <a:schemeClr val="bg1"/>
                </a:solidFill>
              </a:rPr>
              <a:t>Деякі</a:t>
            </a:r>
            <a:r>
              <a:rPr lang="ru-RU" sz="1400" dirty="0" smtClean="0">
                <a:solidFill>
                  <a:schemeClr val="bg1"/>
                </a:solidFill>
              </a:rPr>
              <a:t> </a:t>
            </a:r>
            <a:r>
              <a:rPr lang="ru-RU" sz="1400" dirty="0" err="1" smtClean="0">
                <a:solidFill>
                  <a:schemeClr val="bg1"/>
                </a:solidFill>
              </a:rPr>
              <a:t>з</a:t>
            </a:r>
            <a:r>
              <a:rPr lang="ru-RU" sz="1400" dirty="0" smtClean="0">
                <a:solidFill>
                  <a:schemeClr val="bg1"/>
                </a:solidFill>
              </a:rPr>
              <a:t> </a:t>
            </a:r>
            <a:r>
              <a:rPr lang="ru-RU" sz="1400" dirty="0" err="1" smtClean="0">
                <a:solidFill>
                  <a:schemeClr val="bg1"/>
                </a:solidFill>
              </a:rPr>
              <a:t>водоростей</a:t>
            </a:r>
            <a:r>
              <a:rPr lang="ru-RU" sz="1400" dirty="0" smtClean="0">
                <a:solidFill>
                  <a:schemeClr val="bg1"/>
                </a:solidFill>
              </a:rPr>
              <a:t> </a:t>
            </a:r>
            <a:r>
              <a:rPr lang="ru-RU" sz="1400" dirty="0" err="1" smtClean="0">
                <a:solidFill>
                  <a:schemeClr val="bg1"/>
                </a:solidFill>
              </a:rPr>
              <a:t>пов'язані</a:t>
            </a:r>
            <a:r>
              <a:rPr lang="ru-RU" sz="1400" dirty="0" smtClean="0">
                <a:solidFill>
                  <a:schemeClr val="bg1"/>
                </a:solidFill>
              </a:rPr>
              <a:t> </a:t>
            </a:r>
            <a:r>
              <a:rPr lang="ru-RU" sz="1400" dirty="0" err="1" smtClean="0">
                <a:solidFill>
                  <a:schemeClr val="bg1"/>
                </a:solidFill>
              </a:rPr>
              <a:t>із</a:t>
            </a:r>
            <a:r>
              <a:rPr lang="ru-RU" sz="1400" dirty="0" smtClean="0">
                <a:solidFill>
                  <a:schemeClr val="bg1"/>
                </a:solidFill>
              </a:rPr>
              <a:t> дном </a:t>
            </a:r>
            <a:r>
              <a:rPr lang="ru-RU" sz="1400" dirty="0" err="1" smtClean="0">
                <a:solidFill>
                  <a:schemeClr val="bg1"/>
                </a:solidFill>
              </a:rPr>
              <a:t>лише</a:t>
            </a:r>
            <a:r>
              <a:rPr lang="ru-RU" sz="1400" dirty="0" smtClean="0">
                <a:solidFill>
                  <a:schemeClr val="bg1"/>
                </a:solidFill>
              </a:rPr>
              <a:t> на початку </a:t>
            </a:r>
            <a:r>
              <a:rPr lang="ru-RU" sz="1400" dirty="0" err="1" smtClean="0">
                <a:solidFill>
                  <a:schemeClr val="bg1"/>
                </a:solidFill>
              </a:rPr>
              <a:t>свого</a:t>
            </a:r>
            <a:r>
              <a:rPr lang="ru-RU" sz="1400" dirty="0" smtClean="0">
                <a:solidFill>
                  <a:schemeClr val="bg1"/>
                </a:solidFill>
              </a:rPr>
              <a:t> </a:t>
            </a:r>
            <a:r>
              <a:rPr lang="ru-RU" sz="1400" dirty="0" err="1" smtClean="0">
                <a:solidFill>
                  <a:schemeClr val="bg1"/>
                </a:solidFill>
              </a:rPr>
              <a:t>розвитку</a:t>
            </a:r>
            <a:r>
              <a:rPr lang="ru-RU" sz="1400" dirty="0" smtClean="0">
                <a:solidFill>
                  <a:schemeClr val="bg1"/>
                </a:solidFill>
              </a:rPr>
              <a:t>, а </a:t>
            </a:r>
            <a:r>
              <a:rPr lang="ru-RU" sz="1400" dirty="0" err="1" smtClean="0">
                <a:solidFill>
                  <a:schemeClr val="bg1"/>
                </a:solidFill>
              </a:rPr>
              <a:t>пізніше</a:t>
            </a:r>
            <a:r>
              <a:rPr lang="ru-RU" sz="1400" dirty="0" smtClean="0">
                <a:solidFill>
                  <a:schemeClr val="bg1"/>
                </a:solidFill>
              </a:rPr>
              <a:t> </a:t>
            </a:r>
            <a:r>
              <a:rPr lang="ru-RU" sz="1400" dirty="0" err="1" smtClean="0">
                <a:solidFill>
                  <a:schemeClr val="bg1"/>
                </a:solidFill>
              </a:rPr>
              <a:t>спливають</a:t>
            </a:r>
            <a:r>
              <a:rPr lang="ru-RU" sz="1400" dirty="0" smtClean="0">
                <a:solidFill>
                  <a:schemeClr val="bg1"/>
                </a:solidFill>
              </a:rPr>
              <a:t> </a:t>
            </a:r>
            <a:r>
              <a:rPr lang="ru-RU" sz="1400" dirty="0" err="1" smtClean="0">
                <a:solidFill>
                  <a:schemeClr val="bg1"/>
                </a:solidFill>
              </a:rPr>
              <a:t>поодинці</a:t>
            </a:r>
            <a:r>
              <a:rPr lang="ru-RU" sz="1400" dirty="0" smtClean="0">
                <a:solidFill>
                  <a:schemeClr val="bg1"/>
                </a:solidFill>
              </a:rPr>
              <a:t> </a:t>
            </a:r>
            <a:r>
              <a:rPr lang="ru-RU" sz="1400" dirty="0" err="1" smtClean="0">
                <a:solidFill>
                  <a:schemeClr val="bg1"/>
                </a:solidFill>
              </a:rPr>
              <a:t>або</a:t>
            </a:r>
            <a:r>
              <a:rPr lang="ru-RU" sz="1400" dirty="0" smtClean="0">
                <a:solidFill>
                  <a:schemeClr val="bg1"/>
                </a:solidFill>
              </a:rPr>
              <a:t> клубками до </a:t>
            </a:r>
            <a:r>
              <a:rPr lang="ru-RU" sz="1400" dirty="0" err="1" smtClean="0">
                <a:solidFill>
                  <a:schemeClr val="bg1"/>
                </a:solidFill>
              </a:rPr>
              <a:t>поверхні</a:t>
            </a:r>
            <a:r>
              <a:rPr lang="ru-RU" sz="1400" dirty="0" smtClean="0">
                <a:solidFill>
                  <a:schemeClr val="bg1"/>
                </a:solidFill>
              </a:rPr>
              <a:t> води.</a:t>
            </a:r>
          </a:p>
          <a:p>
            <a:r>
              <a:rPr lang="ru-RU" sz="1400" dirty="0" err="1" smtClean="0">
                <a:solidFill>
                  <a:schemeClr val="bg1"/>
                </a:solidFill>
              </a:rPr>
              <a:t>Серед</a:t>
            </a:r>
            <a:r>
              <a:rPr lang="ru-RU" sz="1400" dirty="0" smtClean="0">
                <a:solidFill>
                  <a:schemeClr val="bg1"/>
                </a:solidFill>
              </a:rPr>
              <a:t> </a:t>
            </a:r>
            <a:r>
              <a:rPr lang="ru-RU" sz="1400" dirty="0" err="1" smtClean="0">
                <a:solidFill>
                  <a:schemeClr val="bg1"/>
                </a:solidFill>
              </a:rPr>
              <a:t>водоростей</a:t>
            </a:r>
            <a:r>
              <a:rPr lang="ru-RU" sz="1400" dirty="0" smtClean="0">
                <a:solidFill>
                  <a:schemeClr val="bg1"/>
                </a:solidFill>
              </a:rPr>
              <a:t> </a:t>
            </a:r>
            <a:r>
              <a:rPr lang="ru-RU" sz="1400" dirty="0" err="1" smtClean="0">
                <a:solidFill>
                  <a:schemeClr val="bg1"/>
                </a:solidFill>
              </a:rPr>
              <a:t>розрізняють</a:t>
            </a:r>
            <a:r>
              <a:rPr lang="ru-RU" sz="1400" dirty="0" smtClean="0">
                <a:solidFill>
                  <a:schemeClr val="bg1"/>
                </a:solidFill>
              </a:rPr>
              <a:t> </a:t>
            </a:r>
            <a:r>
              <a:rPr lang="ru-RU" sz="1400" dirty="0" err="1" smtClean="0">
                <a:solidFill>
                  <a:schemeClr val="bg1"/>
                </a:solidFill>
              </a:rPr>
              <a:t>одноклітинні</a:t>
            </a:r>
            <a:r>
              <a:rPr lang="ru-RU" sz="1400" dirty="0" smtClean="0">
                <a:solidFill>
                  <a:schemeClr val="bg1"/>
                </a:solidFill>
              </a:rPr>
              <a:t>, </a:t>
            </a:r>
            <a:r>
              <a:rPr lang="ru-RU" sz="1400" dirty="0" err="1" smtClean="0">
                <a:solidFill>
                  <a:schemeClr val="bg1"/>
                </a:solidFill>
              </a:rPr>
              <a:t>багатоклітинні</a:t>
            </a:r>
            <a:r>
              <a:rPr lang="ru-RU" sz="1400" dirty="0" smtClean="0">
                <a:solidFill>
                  <a:schemeClr val="bg1"/>
                </a:solidFill>
              </a:rPr>
              <a:t> </a:t>
            </a:r>
            <a:r>
              <a:rPr lang="ru-RU" sz="1400" dirty="0" err="1" smtClean="0">
                <a:solidFill>
                  <a:schemeClr val="bg1"/>
                </a:solidFill>
              </a:rPr>
              <a:t>й</a:t>
            </a:r>
            <a:r>
              <a:rPr lang="ru-RU" sz="1400" dirty="0" smtClean="0">
                <a:solidFill>
                  <a:schemeClr val="bg1"/>
                </a:solidFill>
              </a:rPr>
              <a:t> </a:t>
            </a:r>
            <a:r>
              <a:rPr lang="ru-RU" sz="1400" dirty="0" err="1" smtClean="0">
                <a:solidFill>
                  <a:schemeClr val="bg1"/>
                </a:solidFill>
              </a:rPr>
              <a:t>колоніальні</a:t>
            </a:r>
            <a:r>
              <a:rPr lang="ru-RU" sz="1400" dirty="0" smtClean="0">
                <a:solidFill>
                  <a:schemeClr val="bg1"/>
                </a:solidFill>
              </a:rPr>
              <a:t> </a:t>
            </a:r>
            <a:r>
              <a:rPr lang="ru-RU" sz="1400" dirty="0" err="1" smtClean="0">
                <a:solidFill>
                  <a:schemeClr val="bg1"/>
                </a:solidFill>
              </a:rPr>
              <a:t>форми</a:t>
            </a:r>
            <a:r>
              <a:rPr lang="ru-RU" sz="1400" dirty="0" smtClean="0">
                <a:solidFill>
                  <a:schemeClr val="bg1"/>
                </a:solidFill>
              </a:rPr>
              <a:t>. Вони </a:t>
            </a:r>
            <a:r>
              <a:rPr lang="ru-RU" sz="1400" dirty="0" err="1" smtClean="0">
                <a:solidFill>
                  <a:schemeClr val="bg1"/>
                </a:solidFill>
              </a:rPr>
              <a:t>втримуються</a:t>
            </a:r>
            <a:r>
              <a:rPr lang="ru-RU" sz="1400" dirty="0" smtClean="0">
                <a:solidFill>
                  <a:schemeClr val="bg1"/>
                </a:solidFill>
              </a:rPr>
              <a:t> </a:t>
            </a:r>
            <a:r>
              <a:rPr lang="ru-RU" sz="1400" dirty="0" err="1" smtClean="0">
                <a:solidFill>
                  <a:schemeClr val="bg1"/>
                </a:solidFill>
              </a:rPr>
              <a:t>навіть</a:t>
            </a:r>
            <a:r>
              <a:rPr lang="ru-RU" sz="1400" dirty="0" smtClean="0">
                <a:solidFill>
                  <a:schemeClr val="bg1"/>
                </a:solidFill>
              </a:rPr>
              <a:t> у </a:t>
            </a:r>
            <a:r>
              <a:rPr lang="ru-RU" sz="1400" dirty="0" err="1" smtClean="0">
                <a:solidFill>
                  <a:schemeClr val="bg1"/>
                </a:solidFill>
              </a:rPr>
              <a:t>прозорій</a:t>
            </a:r>
            <a:r>
              <a:rPr lang="ru-RU" sz="1400" dirty="0" smtClean="0">
                <a:solidFill>
                  <a:schemeClr val="bg1"/>
                </a:solidFill>
              </a:rPr>
              <a:t> на вид </a:t>
            </a:r>
            <a:r>
              <a:rPr lang="ru-RU" sz="1400" dirty="0" err="1" smtClean="0">
                <a:solidFill>
                  <a:schemeClr val="bg1"/>
                </a:solidFill>
              </a:rPr>
              <a:t>воді</a:t>
            </a:r>
            <a:r>
              <a:rPr lang="ru-RU" sz="1400" dirty="0" smtClean="0">
                <a:solidFill>
                  <a:schemeClr val="bg1"/>
                </a:solidFill>
              </a:rPr>
              <a:t>. </a:t>
            </a:r>
            <a:r>
              <a:rPr lang="ru-RU" sz="1400" dirty="0" err="1" smtClean="0">
                <a:solidFill>
                  <a:schemeClr val="bg1"/>
                </a:solidFill>
              </a:rPr>
              <a:t>Виявити</a:t>
            </a:r>
            <a:r>
              <a:rPr lang="ru-RU" sz="1400" dirty="0" smtClean="0">
                <a:solidFill>
                  <a:schemeClr val="bg1"/>
                </a:solidFill>
              </a:rPr>
              <a:t> </a:t>
            </a:r>
            <a:r>
              <a:rPr lang="ru-RU" sz="1400" dirty="0" err="1" smtClean="0">
                <a:solidFill>
                  <a:schemeClr val="bg1"/>
                </a:solidFill>
              </a:rPr>
              <a:t>водорості</a:t>
            </a:r>
            <a:r>
              <a:rPr lang="ru-RU" sz="1400" dirty="0" smtClean="0">
                <a:solidFill>
                  <a:schemeClr val="bg1"/>
                </a:solidFill>
              </a:rPr>
              <a:t> </a:t>
            </a:r>
            <a:r>
              <a:rPr lang="ru-RU" sz="1400" dirty="0" err="1" smtClean="0">
                <a:solidFill>
                  <a:schemeClr val="bg1"/>
                </a:solidFill>
              </a:rPr>
              <a:t>можна</a:t>
            </a:r>
            <a:r>
              <a:rPr lang="ru-RU" sz="1400" dirty="0" smtClean="0">
                <a:solidFill>
                  <a:schemeClr val="bg1"/>
                </a:solidFill>
              </a:rPr>
              <a:t> в тихому </a:t>
            </a:r>
            <a:r>
              <a:rPr lang="ru-RU" sz="1400" dirty="0" err="1" smtClean="0">
                <a:solidFill>
                  <a:schemeClr val="bg1"/>
                </a:solidFill>
              </a:rPr>
              <a:t>куточку</a:t>
            </a:r>
            <a:r>
              <a:rPr lang="ru-RU" sz="1400" dirty="0" smtClean="0">
                <a:solidFill>
                  <a:schemeClr val="bg1"/>
                </a:solidFill>
              </a:rPr>
              <a:t> ставка </a:t>
            </a:r>
            <a:r>
              <a:rPr lang="ru-RU" sz="1400" dirty="0" err="1" smtClean="0">
                <a:solidFill>
                  <a:schemeClr val="bg1"/>
                </a:solidFill>
              </a:rPr>
              <a:t>або</a:t>
            </a:r>
            <a:r>
              <a:rPr lang="ru-RU" sz="1400" dirty="0" smtClean="0">
                <a:solidFill>
                  <a:schemeClr val="bg1"/>
                </a:solidFill>
              </a:rPr>
              <a:t> </a:t>
            </a:r>
            <a:r>
              <a:rPr lang="ru-RU" sz="1400" dirty="0" err="1" smtClean="0">
                <a:solidFill>
                  <a:schemeClr val="bg1"/>
                </a:solidFill>
              </a:rPr>
              <a:t>заводі</a:t>
            </a:r>
            <a:r>
              <a:rPr lang="ru-RU" sz="1400" dirty="0" smtClean="0">
                <a:solidFill>
                  <a:schemeClr val="bg1"/>
                </a:solidFill>
              </a:rPr>
              <a:t> </a:t>
            </a:r>
            <a:r>
              <a:rPr lang="ru-RU" sz="1400" dirty="0" err="1" smtClean="0">
                <a:solidFill>
                  <a:schemeClr val="bg1"/>
                </a:solidFill>
              </a:rPr>
              <a:t>водоймища</a:t>
            </a:r>
            <a:r>
              <a:rPr lang="ru-RU" sz="1400" dirty="0" smtClean="0">
                <a:solidFill>
                  <a:schemeClr val="bg1"/>
                </a:solidFill>
              </a:rPr>
              <a:t> на </a:t>
            </a:r>
            <a:r>
              <a:rPr lang="ru-RU" sz="1400" dirty="0" err="1" smtClean="0">
                <a:solidFill>
                  <a:schemeClr val="bg1"/>
                </a:solidFill>
              </a:rPr>
              <a:t>мулистій</a:t>
            </a:r>
            <a:r>
              <a:rPr lang="ru-RU" sz="1400" dirty="0" smtClean="0">
                <a:solidFill>
                  <a:schemeClr val="bg1"/>
                </a:solidFill>
              </a:rPr>
              <a:t> </a:t>
            </a:r>
            <a:r>
              <a:rPr lang="ru-RU" sz="1400" dirty="0" err="1" smtClean="0">
                <a:solidFill>
                  <a:schemeClr val="bg1"/>
                </a:solidFill>
              </a:rPr>
              <a:t>обмілині</a:t>
            </a:r>
            <a:r>
              <a:rPr lang="ru-RU" sz="1400" dirty="0" smtClean="0">
                <a:solidFill>
                  <a:schemeClr val="bg1"/>
                </a:solidFill>
              </a:rPr>
              <a:t>, де вони темно-зеленою </a:t>
            </a:r>
            <a:r>
              <a:rPr lang="ru-RU" sz="1400" dirty="0" err="1" smtClean="0">
                <a:solidFill>
                  <a:schemeClr val="bg1"/>
                </a:solidFill>
              </a:rPr>
              <a:t>плівкою</a:t>
            </a:r>
            <a:r>
              <a:rPr lang="ru-RU" sz="1400" dirty="0" smtClean="0">
                <a:solidFill>
                  <a:schemeClr val="bg1"/>
                </a:solidFill>
              </a:rPr>
              <a:t> </a:t>
            </a:r>
            <a:r>
              <a:rPr lang="ru-RU" sz="1400" dirty="0" err="1" smtClean="0">
                <a:solidFill>
                  <a:schemeClr val="bg1"/>
                </a:solidFill>
              </a:rPr>
              <a:t>покривають</a:t>
            </a:r>
            <a:r>
              <a:rPr lang="ru-RU" sz="1400" dirty="0" smtClean="0">
                <a:solidFill>
                  <a:schemeClr val="bg1"/>
                </a:solidFill>
              </a:rPr>
              <a:t> дно </a:t>
            </a:r>
            <a:r>
              <a:rPr lang="ru-RU" sz="1400" dirty="0" err="1" smtClean="0">
                <a:solidFill>
                  <a:schemeClr val="bg1"/>
                </a:solidFill>
              </a:rPr>
              <a:t>або</a:t>
            </a:r>
            <a:r>
              <a:rPr lang="ru-RU" sz="1400" dirty="0" smtClean="0">
                <a:solidFill>
                  <a:schemeClr val="bg1"/>
                </a:solidFill>
              </a:rPr>
              <a:t> </a:t>
            </a:r>
            <a:r>
              <a:rPr lang="ru-RU" sz="1400" dirty="0" err="1" smtClean="0">
                <a:solidFill>
                  <a:schemeClr val="bg1"/>
                </a:solidFill>
              </a:rPr>
              <a:t>великі</a:t>
            </a:r>
            <a:r>
              <a:rPr lang="ru-RU" sz="1400" dirty="0" smtClean="0">
                <a:solidFill>
                  <a:schemeClr val="bg1"/>
                </a:solidFill>
              </a:rPr>
              <a:t> </a:t>
            </a:r>
            <a:r>
              <a:rPr lang="ru-RU" sz="1400" dirty="0" err="1" smtClean="0">
                <a:solidFill>
                  <a:schemeClr val="bg1"/>
                </a:solidFill>
              </a:rPr>
              <a:t>пластівці</a:t>
            </a:r>
            <a:r>
              <a:rPr lang="ru-RU" sz="1400" dirty="0" smtClean="0">
                <a:solidFill>
                  <a:schemeClr val="bg1"/>
                </a:solidFill>
              </a:rPr>
              <a:t> </a:t>
            </a:r>
            <a:r>
              <a:rPr lang="ru-RU" sz="1400" dirty="0" err="1" smtClean="0">
                <a:solidFill>
                  <a:schemeClr val="bg1"/>
                </a:solidFill>
              </a:rPr>
              <a:t>плавають</a:t>
            </a:r>
            <a:r>
              <a:rPr lang="ru-RU" sz="1400" dirty="0" smtClean="0">
                <a:solidFill>
                  <a:schemeClr val="bg1"/>
                </a:solidFill>
              </a:rPr>
              <a:t> на </a:t>
            </a:r>
            <a:r>
              <a:rPr lang="ru-RU" sz="1400" dirty="0" err="1" smtClean="0">
                <a:solidFill>
                  <a:schemeClr val="bg1"/>
                </a:solidFill>
              </a:rPr>
              <a:t>поверхні</a:t>
            </a:r>
            <a:r>
              <a:rPr lang="ru-RU" sz="1400" dirty="0" smtClean="0">
                <a:solidFill>
                  <a:schemeClr val="bg1"/>
                </a:solidFill>
              </a:rPr>
              <a:t> води в берега. Особливо </a:t>
            </a:r>
            <a:r>
              <a:rPr lang="ru-RU" sz="1400" dirty="0" err="1" smtClean="0">
                <a:solidFill>
                  <a:schemeClr val="bg1"/>
                </a:solidFill>
              </a:rPr>
              <a:t>багато</a:t>
            </a:r>
            <a:r>
              <a:rPr lang="ru-RU" sz="1400" dirty="0" smtClean="0">
                <a:solidFill>
                  <a:schemeClr val="bg1"/>
                </a:solidFill>
              </a:rPr>
              <a:t> таких </a:t>
            </a:r>
            <a:r>
              <a:rPr lang="ru-RU" sz="1400" dirty="0" err="1" smtClean="0">
                <a:solidFill>
                  <a:schemeClr val="bg1"/>
                </a:solidFill>
              </a:rPr>
              <a:t>пластівців</a:t>
            </a:r>
            <a:r>
              <a:rPr lang="ru-RU" sz="1400" dirty="0" smtClean="0">
                <a:solidFill>
                  <a:schemeClr val="bg1"/>
                </a:solidFill>
              </a:rPr>
              <a:t> у </a:t>
            </a:r>
            <a:r>
              <a:rPr lang="ru-RU" sz="1400" dirty="0" err="1" smtClean="0">
                <a:solidFill>
                  <a:schemeClr val="bg1"/>
                </a:solidFill>
              </a:rPr>
              <a:t>стоячі</a:t>
            </a:r>
            <a:r>
              <a:rPr lang="ru-RU" sz="1400" dirty="0" smtClean="0">
                <a:solidFill>
                  <a:schemeClr val="bg1"/>
                </a:solidFill>
              </a:rPr>
              <a:t> </a:t>
            </a:r>
            <a:r>
              <a:rPr lang="ru-RU" sz="1400" dirty="0" err="1" smtClean="0">
                <a:solidFill>
                  <a:schemeClr val="bg1"/>
                </a:solidFill>
              </a:rPr>
              <a:t>або</a:t>
            </a:r>
            <a:r>
              <a:rPr lang="ru-RU" sz="1400" dirty="0" smtClean="0">
                <a:solidFill>
                  <a:schemeClr val="bg1"/>
                </a:solidFill>
              </a:rPr>
              <a:t> медленнотекущих водах, богатых </a:t>
            </a:r>
            <a:r>
              <a:rPr lang="ru-RU" sz="1400" dirty="0" err="1" smtClean="0">
                <a:solidFill>
                  <a:schemeClr val="bg1"/>
                </a:solidFill>
              </a:rPr>
              <a:t>перегнійними</a:t>
            </a:r>
            <a:r>
              <a:rPr lang="ru-RU" sz="1400" dirty="0" smtClean="0">
                <a:solidFill>
                  <a:schemeClr val="bg1"/>
                </a:solidFill>
              </a:rPr>
              <a:t> </a:t>
            </a:r>
            <a:r>
              <a:rPr lang="ru-RU" sz="1400" dirty="0" err="1" smtClean="0">
                <a:solidFill>
                  <a:schemeClr val="bg1"/>
                </a:solidFill>
              </a:rPr>
              <a:t>речовинами</a:t>
            </a:r>
            <a:r>
              <a:rPr lang="ru-RU" sz="1400" dirty="0" smtClean="0">
                <a:solidFill>
                  <a:schemeClr val="bg1"/>
                </a:solidFill>
              </a:rPr>
              <a:t>. Тут </a:t>
            </a:r>
            <a:r>
              <a:rPr lang="ru-RU" sz="1400" dirty="0" err="1" smtClean="0">
                <a:solidFill>
                  <a:schemeClr val="bg1"/>
                </a:solidFill>
              </a:rPr>
              <a:t>можна</a:t>
            </a:r>
            <a:r>
              <a:rPr lang="ru-RU" sz="1400" dirty="0" smtClean="0">
                <a:solidFill>
                  <a:schemeClr val="bg1"/>
                </a:solidFill>
              </a:rPr>
              <a:t> </a:t>
            </a:r>
            <a:r>
              <a:rPr lang="ru-RU" sz="1400" dirty="0" err="1" smtClean="0">
                <a:solidFill>
                  <a:schemeClr val="bg1"/>
                </a:solidFill>
              </a:rPr>
              <a:t>виловити</a:t>
            </a:r>
            <a:r>
              <a:rPr lang="ru-RU" sz="1400" dirty="0" smtClean="0">
                <a:solidFill>
                  <a:schemeClr val="bg1"/>
                </a:solidFill>
              </a:rPr>
              <a:t> </a:t>
            </a:r>
            <a:r>
              <a:rPr lang="ru-RU" sz="1400" dirty="0" err="1" smtClean="0">
                <a:solidFill>
                  <a:schemeClr val="bg1"/>
                </a:solidFill>
              </a:rPr>
              <a:t>плаваючі</a:t>
            </a:r>
            <a:r>
              <a:rPr lang="ru-RU" sz="1400" dirty="0" smtClean="0">
                <a:solidFill>
                  <a:schemeClr val="bg1"/>
                </a:solidFill>
              </a:rPr>
              <a:t> у </a:t>
            </a:r>
            <a:r>
              <a:rPr lang="ru-RU" sz="1400" dirty="0" err="1" smtClean="0">
                <a:solidFill>
                  <a:schemeClr val="bg1"/>
                </a:solidFill>
              </a:rPr>
              <a:t>воді</a:t>
            </a:r>
            <a:r>
              <a:rPr lang="ru-RU" sz="1400" dirty="0" smtClean="0">
                <a:solidFill>
                  <a:schemeClr val="bg1"/>
                </a:solidFill>
              </a:rPr>
              <a:t> </a:t>
            </a:r>
            <a:r>
              <a:rPr lang="ru-RU" sz="1400" dirty="0" err="1" smtClean="0">
                <a:solidFill>
                  <a:schemeClr val="bg1"/>
                </a:solidFill>
              </a:rPr>
              <a:t>синьо-зелені</a:t>
            </a:r>
            <a:r>
              <a:rPr lang="ru-RU" sz="1400" dirty="0" smtClean="0">
                <a:solidFill>
                  <a:schemeClr val="bg1"/>
                </a:solidFill>
              </a:rPr>
              <a:t> </a:t>
            </a:r>
            <a:r>
              <a:rPr lang="ru-RU" sz="1400" dirty="0" err="1" smtClean="0">
                <a:solidFill>
                  <a:schemeClr val="bg1"/>
                </a:solidFill>
              </a:rPr>
              <a:t>кулясті</a:t>
            </a:r>
            <a:r>
              <a:rPr lang="ru-RU" sz="1400" dirty="0" smtClean="0">
                <a:solidFill>
                  <a:schemeClr val="bg1"/>
                </a:solidFill>
              </a:rPr>
              <a:t> </a:t>
            </a:r>
            <a:r>
              <a:rPr lang="ru-RU" sz="1400" dirty="0" err="1" smtClean="0">
                <a:solidFill>
                  <a:schemeClr val="bg1"/>
                </a:solidFill>
              </a:rPr>
              <a:t>слизуваті</a:t>
            </a:r>
            <a:r>
              <a:rPr lang="ru-RU" sz="1400" dirty="0" smtClean="0">
                <a:solidFill>
                  <a:schemeClr val="bg1"/>
                </a:solidFill>
              </a:rPr>
              <a:t> грудки величиною </a:t>
            </a:r>
            <a:r>
              <a:rPr lang="ru-RU" sz="1400" dirty="0" err="1" smtClean="0">
                <a:solidFill>
                  <a:schemeClr val="bg1"/>
                </a:solidFill>
              </a:rPr>
              <a:t>від</a:t>
            </a:r>
            <a:r>
              <a:rPr lang="ru-RU" sz="1400" dirty="0" smtClean="0">
                <a:solidFill>
                  <a:schemeClr val="bg1"/>
                </a:solidFill>
              </a:rPr>
              <a:t> </a:t>
            </a:r>
            <a:r>
              <a:rPr lang="ru-RU" sz="1400" dirty="0" err="1" smtClean="0">
                <a:solidFill>
                  <a:schemeClr val="bg1"/>
                </a:solidFill>
              </a:rPr>
              <a:t>горошини</a:t>
            </a:r>
            <a:r>
              <a:rPr lang="ru-RU" sz="1400" dirty="0" smtClean="0">
                <a:solidFill>
                  <a:schemeClr val="bg1"/>
                </a:solidFill>
              </a:rPr>
              <a:t> до </a:t>
            </a:r>
            <a:r>
              <a:rPr lang="ru-RU" sz="1400" dirty="0" err="1" smtClean="0">
                <a:solidFill>
                  <a:schemeClr val="bg1"/>
                </a:solidFill>
              </a:rPr>
              <a:t>сливи</a:t>
            </a:r>
            <a:r>
              <a:rPr lang="ru-RU" sz="1400" dirty="0" smtClean="0">
                <a:solidFill>
                  <a:schemeClr val="bg1"/>
                </a:solidFill>
              </a:rPr>
              <a:t>. По </a:t>
            </a:r>
            <a:r>
              <a:rPr lang="ru-RU" sz="1400" dirty="0" err="1" smtClean="0">
                <a:solidFill>
                  <a:schemeClr val="bg1"/>
                </a:solidFill>
              </a:rPr>
              <a:t>своєрідної</a:t>
            </a:r>
            <a:r>
              <a:rPr lang="ru-RU" sz="1400" dirty="0" smtClean="0">
                <a:solidFill>
                  <a:schemeClr val="bg1"/>
                </a:solidFill>
              </a:rPr>
              <a:t> - </a:t>
            </a:r>
            <a:r>
              <a:rPr lang="ru-RU" sz="1400" dirty="0" err="1" smtClean="0">
                <a:solidFill>
                  <a:schemeClr val="bg1"/>
                </a:solidFill>
              </a:rPr>
              <a:t>синюватої</a:t>
            </a:r>
            <a:r>
              <a:rPr lang="ru-RU" sz="1400" dirty="0" smtClean="0">
                <a:solidFill>
                  <a:schemeClr val="bg1"/>
                </a:solidFill>
              </a:rPr>
              <a:t>, </a:t>
            </a:r>
            <a:r>
              <a:rPr lang="ru-RU" sz="1400" dirty="0" err="1" smtClean="0">
                <a:solidFill>
                  <a:schemeClr val="bg1"/>
                </a:solidFill>
              </a:rPr>
              <a:t>перехідної</a:t>
            </a:r>
            <a:r>
              <a:rPr lang="ru-RU" sz="1400" dirty="0" smtClean="0">
                <a:solidFill>
                  <a:schemeClr val="bg1"/>
                </a:solidFill>
              </a:rPr>
              <a:t> у </a:t>
            </a:r>
            <a:r>
              <a:rPr lang="ru-RU" sz="1400" dirty="0" err="1" smtClean="0">
                <a:solidFill>
                  <a:schemeClr val="bg1"/>
                </a:solidFill>
              </a:rPr>
              <a:t>фіолетову</a:t>
            </a:r>
            <a:r>
              <a:rPr lang="ru-RU" sz="1400" dirty="0" smtClean="0">
                <a:solidFill>
                  <a:schemeClr val="bg1"/>
                </a:solidFill>
              </a:rPr>
              <a:t> до </a:t>
            </a:r>
            <a:r>
              <a:rPr lang="ru-RU" sz="1400" dirty="0" err="1" smtClean="0">
                <a:solidFill>
                  <a:schemeClr val="bg1"/>
                </a:solidFill>
              </a:rPr>
              <a:t>чорної</a:t>
            </a:r>
            <a:r>
              <a:rPr lang="ru-RU" sz="1400" dirty="0" smtClean="0">
                <a:solidFill>
                  <a:schemeClr val="bg1"/>
                </a:solidFill>
              </a:rPr>
              <a:t> - </a:t>
            </a:r>
            <a:r>
              <a:rPr lang="ru-RU" sz="1400" dirty="0" err="1" smtClean="0">
                <a:solidFill>
                  <a:schemeClr val="bg1"/>
                </a:solidFill>
              </a:rPr>
              <a:t>фарбуванню</a:t>
            </a:r>
            <a:r>
              <a:rPr lang="ru-RU" sz="1400" dirty="0" smtClean="0">
                <a:solidFill>
                  <a:schemeClr val="bg1"/>
                </a:solidFill>
              </a:rPr>
              <a:t> в </a:t>
            </a:r>
            <a:r>
              <a:rPr lang="ru-RU" sz="1400" dirty="0" err="1" smtClean="0">
                <a:solidFill>
                  <a:schemeClr val="bg1"/>
                </a:solidFill>
              </a:rPr>
              <a:t>цих</a:t>
            </a:r>
            <a:r>
              <a:rPr lang="ru-RU" sz="1400" dirty="0" smtClean="0">
                <a:solidFill>
                  <a:schemeClr val="bg1"/>
                </a:solidFill>
              </a:rPr>
              <a:t> </a:t>
            </a:r>
            <a:r>
              <a:rPr lang="ru-RU" sz="1400" dirty="0" err="1" smtClean="0">
                <a:solidFill>
                  <a:schemeClr val="bg1"/>
                </a:solidFill>
              </a:rPr>
              <a:t>пластівцях</a:t>
            </a:r>
            <a:r>
              <a:rPr lang="ru-RU" sz="1400" dirty="0" smtClean="0">
                <a:solidFill>
                  <a:schemeClr val="bg1"/>
                </a:solidFill>
              </a:rPr>
              <a:t> </a:t>
            </a:r>
            <a:r>
              <a:rPr lang="ru-RU" sz="1400" dirty="0" err="1" smtClean="0">
                <a:solidFill>
                  <a:schemeClr val="bg1"/>
                </a:solidFill>
              </a:rPr>
              <a:t>і</a:t>
            </a:r>
            <a:r>
              <a:rPr lang="ru-RU" sz="1400" dirty="0" smtClean="0">
                <a:solidFill>
                  <a:schemeClr val="bg1"/>
                </a:solidFill>
              </a:rPr>
              <a:t> грудках </a:t>
            </a:r>
            <a:r>
              <a:rPr lang="ru-RU" sz="1400" dirty="0" err="1" smtClean="0">
                <a:solidFill>
                  <a:schemeClr val="bg1"/>
                </a:solidFill>
              </a:rPr>
              <a:t>можна</a:t>
            </a:r>
            <a:r>
              <a:rPr lang="ru-RU" sz="1400" dirty="0" smtClean="0">
                <a:solidFill>
                  <a:schemeClr val="bg1"/>
                </a:solidFill>
              </a:rPr>
              <a:t> </a:t>
            </a:r>
            <a:r>
              <a:rPr lang="ru-RU" sz="1400" dirty="0" err="1" smtClean="0">
                <a:solidFill>
                  <a:schemeClr val="bg1"/>
                </a:solidFill>
              </a:rPr>
              <a:t>довідатися</a:t>
            </a:r>
            <a:r>
              <a:rPr lang="ru-RU" sz="1400" dirty="0" smtClean="0">
                <a:solidFill>
                  <a:schemeClr val="bg1"/>
                </a:solidFill>
              </a:rPr>
              <a:t> </a:t>
            </a:r>
            <a:r>
              <a:rPr lang="ru-RU" sz="1400" dirty="0" err="1" smtClean="0">
                <a:solidFill>
                  <a:schemeClr val="bg1"/>
                </a:solidFill>
              </a:rPr>
              <a:t>скупчення</a:t>
            </a:r>
            <a:r>
              <a:rPr lang="ru-RU" sz="1400" dirty="0" smtClean="0">
                <a:solidFill>
                  <a:schemeClr val="bg1"/>
                </a:solidFill>
              </a:rPr>
              <a:t> </a:t>
            </a:r>
            <a:r>
              <a:rPr lang="ru-RU" sz="1400" dirty="0" err="1" smtClean="0">
                <a:solidFill>
                  <a:schemeClr val="bg1"/>
                </a:solidFill>
              </a:rPr>
              <a:t>синезеленых</a:t>
            </a:r>
            <a:r>
              <a:rPr lang="ru-RU" sz="1400" dirty="0" smtClean="0">
                <a:solidFill>
                  <a:schemeClr val="bg1"/>
                </a:solidFill>
              </a:rPr>
              <a:t> </a:t>
            </a:r>
            <a:r>
              <a:rPr lang="ru-RU" sz="1400" dirty="0" err="1" smtClean="0">
                <a:solidFill>
                  <a:schemeClr val="bg1"/>
                </a:solidFill>
              </a:rPr>
              <a:t>водоростей</a:t>
            </a:r>
            <a:r>
              <a:rPr lang="ru-RU" sz="1400" dirty="0" smtClean="0">
                <a:solidFill>
                  <a:schemeClr val="bg1"/>
                </a:solidFill>
              </a:rPr>
              <a:t>, </a:t>
            </a:r>
            <a:r>
              <a:rPr lang="ru-RU" sz="1400" dirty="0" err="1" smtClean="0">
                <a:solidFill>
                  <a:schemeClr val="bg1"/>
                </a:solidFill>
              </a:rPr>
              <a:t>названих</a:t>
            </a:r>
            <a:r>
              <a:rPr lang="ru-RU" sz="1400" dirty="0" smtClean="0">
                <a:solidFill>
                  <a:schemeClr val="bg1"/>
                </a:solidFill>
              </a:rPr>
              <a:t> так тому, </a:t>
            </a:r>
            <a:r>
              <a:rPr lang="ru-RU" sz="1400" dirty="0" err="1" smtClean="0">
                <a:solidFill>
                  <a:schemeClr val="bg1"/>
                </a:solidFill>
              </a:rPr>
              <a:t>що</a:t>
            </a:r>
            <a:r>
              <a:rPr lang="ru-RU" sz="1400" dirty="0" smtClean="0">
                <a:solidFill>
                  <a:schemeClr val="bg1"/>
                </a:solidFill>
              </a:rPr>
              <a:t>, </a:t>
            </a:r>
            <a:r>
              <a:rPr lang="ru-RU" sz="1400" dirty="0" err="1" smtClean="0">
                <a:solidFill>
                  <a:schemeClr val="bg1"/>
                </a:solidFill>
              </a:rPr>
              <a:t>крім</a:t>
            </a:r>
            <a:r>
              <a:rPr lang="ru-RU" sz="1400" dirty="0" smtClean="0">
                <a:solidFill>
                  <a:schemeClr val="bg1"/>
                </a:solidFill>
              </a:rPr>
              <a:t> зеленого </a:t>
            </a:r>
            <a:r>
              <a:rPr lang="ru-RU" sz="1400" dirty="0" err="1" smtClean="0">
                <a:solidFill>
                  <a:schemeClr val="bg1"/>
                </a:solidFill>
              </a:rPr>
              <a:t>барвника</a:t>
            </a:r>
            <a:r>
              <a:rPr lang="ru-RU" sz="1400" dirty="0" smtClean="0">
                <a:solidFill>
                  <a:schemeClr val="bg1"/>
                </a:solidFill>
              </a:rPr>
              <a:t> </a:t>
            </a:r>
            <a:r>
              <a:rPr lang="ru-RU" sz="1400" dirty="0" err="1" smtClean="0">
                <a:solidFill>
                  <a:schemeClr val="bg1"/>
                </a:solidFill>
              </a:rPr>
              <a:t>рослин</a:t>
            </a:r>
            <a:r>
              <a:rPr lang="ru-RU" sz="1400" dirty="0" smtClean="0">
                <a:solidFill>
                  <a:schemeClr val="bg1"/>
                </a:solidFill>
              </a:rPr>
              <a:t>, вони </a:t>
            </a:r>
            <a:r>
              <a:rPr lang="ru-RU" sz="1400" dirty="0" err="1" smtClean="0">
                <a:solidFill>
                  <a:schemeClr val="bg1"/>
                </a:solidFill>
              </a:rPr>
              <a:t>містять</a:t>
            </a:r>
            <a:r>
              <a:rPr lang="ru-RU" sz="1400" dirty="0" smtClean="0">
                <a:solidFill>
                  <a:schemeClr val="bg1"/>
                </a:solidFill>
              </a:rPr>
              <a:t> </a:t>
            </a:r>
            <a:r>
              <a:rPr lang="ru-RU" sz="1400" dirty="0" err="1" smtClean="0">
                <a:solidFill>
                  <a:schemeClr val="bg1"/>
                </a:solidFill>
              </a:rPr>
              <a:t>особливу</a:t>
            </a:r>
            <a:r>
              <a:rPr lang="ru-RU" sz="1400" dirty="0" smtClean="0">
                <a:solidFill>
                  <a:schemeClr val="bg1"/>
                </a:solidFill>
              </a:rPr>
              <a:t> синю </a:t>
            </a:r>
            <a:r>
              <a:rPr lang="ru-RU" sz="1400" dirty="0" err="1" smtClean="0">
                <a:solidFill>
                  <a:schemeClr val="bg1"/>
                </a:solidFill>
              </a:rPr>
              <a:t>речовину</a:t>
            </a:r>
            <a:r>
              <a:rPr lang="ru-RU" sz="1400" dirty="0" smtClean="0">
                <a:solidFill>
                  <a:schemeClr val="bg1"/>
                </a:solidFill>
              </a:rPr>
              <a:t> </a:t>
            </a:r>
            <a:r>
              <a:rPr lang="ru-RU" sz="1400" dirty="0" err="1" smtClean="0">
                <a:solidFill>
                  <a:schemeClr val="bg1"/>
                </a:solidFill>
              </a:rPr>
              <a:t>фикоциан</a:t>
            </a:r>
            <a:r>
              <a:rPr lang="ru-RU" sz="1400" dirty="0" smtClean="0">
                <a:solidFill>
                  <a:schemeClr val="bg1"/>
                </a:solidFill>
              </a:rPr>
              <a:t>.</a:t>
            </a:r>
            <a:endParaRPr lang="ru-RU" sz="1400" dirty="0">
              <a:solidFill>
                <a:schemeClr val="bg1"/>
              </a:solidFill>
            </a:endParaRPr>
          </a:p>
        </p:txBody>
      </p:sp>
      <p:pic>
        <p:nvPicPr>
          <p:cNvPr id="3074" name="Picture 2" descr="D:\Екологія 26, 27, 28\Водне  середовище\рослини  водойму\80.jpg"/>
          <p:cNvPicPr>
            <a:picLocks noChangeAspect="1" noChangeArrowheads="1"/>
          </p:cNvPicPr>
          <p:nvPr/>
        </p:nvPicPr>
        <p:blipFill>
          <a:blip r:embed="rId2"/>
          <a:srcRect/>
          <a:stretch>
            <a:fillRect/>
          </a:stretch>
        </p:blipFill>
        <p:spPr bwMode="auto">
          <a:xfrm>
            <a:off x="3071802" y="0"/>
            <a:ext cx="3738552" cy="1571637"/>
          </a:xfrm>
          <a:prstGeom prst="rect">
            <a:avLst/>
          </a:prstGeom>
          <a:noFill/>
        </p:spPr>
      </p:pic>
    </p:spTree>
  </p:cSld>
  <p:clrMapOvr>
    <a:masterClrMapping/>
  </p:clrMapOvr>
  <p:transition advTm="2226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0" y="0"/>
            <a:ext cx="9144000" cy="4857760"/>
          </a:xfrm>
        </p:spPr>
        <p:txBody>
          <a:bodyPr>
            <a:noAutofit/>
          </a:bodyPr>
          <a:lstStyle/>
          <a:p>
            <a:r>
              <a:rPr lang="ru-RU" sz="1600" dirty="0" err="1" smtClean="0">
                <a:solidFill>
                  <a:schemeClr val="bg1"/>
                </a:solidFill>
              </a:rPr>
              <a:t>Поряд</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бактеріями</a:t>
            </a:r>
            <a:r>
              <a:rPr lang="ru-RU" sz="1600" dirty="0" smtClean="0">
                <a:solidFill>
                  <a:schemeClr val="bg1"/>
                </a:solidFill>
              </a:rPr>
              <a:t> </a:t>
            </a:r>
            <a:r>
              <a:rPr lang="ru-RU" sz="1600" dirty="0" err="1" smtClean="0">
                <a:solidFill>
                  <a:schemeClr val="bg1"/>
                </a:solidFill>
              </a:rPr>
              <a:t>водорості</a:t>
            </a:r>
            <a:r>
              <a:rPr lang="ru-RU" sz="1600" dirty="0" smtClean="0">
                <a:solidFill>
                  <a:schemeClr val="bg1"/>
                </a:solidFill>
              </a:rPr>
              <a:t> - </a:t>
            </a:r>
            <a:r>
              <a:rPr lang="ru-RU" sz="1600" dirty="0" err="1" smtClean="0">
                <a:solidFill>
                  <a:schemeClr val="bg1"/>
                </a:solidFill>
              </a:rPr>
              <a:t>найпростіші</a:t>
            </a:r>
            <a:r>
              <a:rPr lang="ru-RU" sz="1600" dirty="0" smtClean="0">
                <a:solidFill>
                  <a:schemeClr val="bg1"/>
                </a:solidFill>
              </a:rPr>
              <a:t> </a:t>
            </a:r>
            <a:r>
              <a:rPr lang="ru-RU" sz="1600" dirty="0" err="1" smtClean="0">
                <a:solidFill>
                  <a:schemeClr val="bg1"/>
                </a:solidFill>
              </a:rPr>
              <a:t>організми</a:t>
            </a:r>
            <a:r>
              <a:rPr lang="ru-RU" sz="1600" dirty="0" smtClean="0">
                <a:solidFill>
                  <a:schemeClr val="bg1"/>
                </a:solidFill>
              </a:rPr>
              <a:t>, </a:t>
            </a:r>
            <a:r>
              <a:rPr lang="ru-RU" sz="1600" dirty="0" err="1" smtClean="0">
                <a:solidFill>
                  <a:schemeClr val="bg1"/>
                </a:solidFill>
              </a:rPr>
              <a:t>які</a:t>
            </a:r>
            <a:r>
              <a:rPr lang="ru-RU" sz="1600" dirty="0" smtClean="0">
                <a:solidFill>
                  <a:schemeClr val="bg1"/>
                </a:solidFill>
              </a:rPr>
              <a:t> </a:t>
            </a:r>
            <a:r>
              <a:rPr lang="ru-RU" sz="1600" dirty="0" err="1" smtClean="0">
                <a:solidFill>
                  <a:schemeClr val="bg1"/>
                </a:solidFill>
              </a:rPr>
              <a:t>служать</a:t>
            </a:r>
            <a:r>
              <a:rPr lang="ru-RU" sz="1600" dirty="0" smtClean="0">
                <a:solidFill>
                  <a:schemeClr val="bg1"/>
                </a:solidFill>
              </a:rPr>
              <a:t> кормом для </a:t>
            </a:r>
            <a:r>
              <a:rPr lang="ru-RU" sz="1600" dirty="0" err="1" smtClean="0">
                <a:solidFill>
                  <a:schemeClr val="bg1"/>
                </a:solidFill>
              </a:rPr>
              <a:t>риб</a:t>
            </a:r>
            <a:r>
              <a:rPr lang="ru-RU" sz="1600" dirty="0" smtClean="0">
                <a:solidFill>
                  <a:schemeClr val="bg1"/>
                </a:solidFill>
              </a:rPr>
              <a:t>. </a:t>
            </a:r>
            <a:r>
              <a:rPr lang="ru-RU" sz="1600" dirty="0" err="1" smtClean="0">
                <a:solidFill>
                  <a:schemeClr val="bg1"/>
                </a:solidFill>
              </a:rPr>
              <a:t>Крім</a:t>
            </a:r>
            <a:r>
              <a:rPr lang="ru-RU" sz="1600" dirty="0" smtClean="0">
                <a:solidFill>
                  <a:schemeClr val="bg1"/>
                </a:solidFill>
              </a:rPr>
              <a:t> того, </a:t>
            </a:r>
            <a:r>
              <a:rPr lang="ru-RU" sz="1600" dirty="0" err="1" smtClean="0">
                <a:solidFill>
                  <a:schemeClr val="bg1"/>
                </a:solidFill>
              </a:rPr>
              <a:t>водорості</a:t>
            </a:r>
            <a:r>
              <a:rPr lang="ru-RU" sz="1600" dirty="0" smtClean="0">
                <a:solidFill>
                  <a:schemeClr val="bg1"/>
                </a:solidFill>
              </a:rPr>
              <a:t> </a:t>
            </a:r>
            <a:r>
              <a:rPr lang="ru-RU" sz="1600" dirty="0" err="1" smtClean="0">
                <a:solidFill>
                  <a:schemeClr val="bg1"/>
                </a:solidFill>
              </a:rPr>
              <a:t>сприяють</a:t>
            </a:r>
            <a:r>
              <a:rPr lang="ru-RU" sz="1600" dirty="0" smtClean="0">
                <a:solidFill>
                  <a:schemeClr val="bg1"/>
                </a:solidFill>
              </a:rPr>
              <a:t> </a:t>
            </a:r>
            <a:r>
              <a:rPr lang="ru-RU" sz="1600" dirty="0" err="1" smtClean="0">
                <a:solidFill>
                  <a:schemeClr val="bg1"/>
                </a:solidFill>
              </a:rPr>
              <a:t>нагромадженню</a:t>
            </a:r>
            <a:r>
              <a:rPr lang="ru-RU" sz="1600" dirty="0" smtClean="0">
                <a:solidFill>
                  <a:schemeClr val="bg1"/>
                </a:solidFill>
              </a:rPr>
              <a:t> </a:t>
            </a:r>
            <a:r>
              <a:rPr lang="ru-RU" sz="1600" dirty="0" err="1" smtClean="0">
                <a:solidFill>
                  <a:schemeClr val="bg1"/>
                </a:solidFill>
              </a:rPr>
              <a:t>кисню</a:t>
            </a:r>
            <a:r>
              <a:rPr lang="ru-RU" sz="1600" dirty="0" smtClean="0">
                <a:solidFill>
                  <a:schemeClr val="bg1"/>
                </a:solidFill>
              </a:rPr>
              <a:t> у </a:t>
            </a:r>
            <a:r>
              <a:rPr lang="ru-RU" sz="1600" dirty="0" err="1" smtClean="0">
                <a:solidFill>
                  <a:schemeClr val="bg1"/>
                </a:solidFill>
              </a:rPr>
              <a:t>воді</a:t>
            </a:r>
            <a:r>
              <a:rPr lang="ru-RU" sz="1600" dirty="0" smtClean="0">
                <a:solidFill>
                  <a:schemeClr val="bg1"/>
                </a:solidFill>
              </a:rPr>
              <a:t>, а </a:t>
            </a:r>
            <a:r>
              <a:rPr lang="ru-RU" sz="1600" dirty="0" err="1" smtClean="0">
                <a:solidFill>
                  <a:schemeClr val="bg1"/>
                </a:solidFill>
              </a:rPr>
              <a:t>також</a:t>
            </a:r>
            <a:r>
              <a:rPr lang="ru-RU" sz="1600" dirty="0" smtClean="0">
                <a:solidFill>
                  <a:schemeClr val="bg1"/>
                </a:solidFill>
              </a:rPr>
              <a:t> </a:t>
            </a:r>
            <a:r>
              <a:rPr lang="ru-RU" sz="1600" dirty="0" err="1" smtClean="0">
                <a:solidFill>
                  <a:schemeClr val="bg1"/>
                </a:solidFill>
              </a:rPr>
              <a:t>самоочищенню</a:t>
            </a:r>
            <a:r>
              <a:rPr lang="ru-RU" sz="1600" dirty="0" smtClean="0">
                <a:solidFill>
                  <a:schemeClr val="bg1"/>
                </a:solidFill>
              </a:rPr>
              <a:t> </a:t>
            </a:r>
            <a:r>
              <a:rPr lang="ru-RU" sz="1600" dirty="0" err="1" smtClean="0">
                <a:solidFill>
                  <a:schemeClr val="bg1"/>
                </a:solidFill>
              </a:rPr>
              <a:t>водойм</a:t>
            </a:r>
            <a:r>
              <a:rPr lang="ru-RU" sz="1600" dirty="0" smtClean="0">
                <a:solidFill>
                  <a:schemeClr val="bg1"/>
                </a:solidFill>
              </a:rPr>
              <a:t>. </a:t>
            </a:r>
            <a:r>
              <a:rPr lang="ru-RU" sz="1600" dirty="0" err="1" smtClean="0">
                <a:solidFill>
                  <a:schemeClr val="bg1"/>
                </a:solidFill>
              </a:rPr>
              <a:t>Однак</a:t>
            </a:r>
            <a:r>
              <a:rPr lang="ru-RU" sz="1600" dirty="0" smtClean="0">
                <a:solidFill>
                  <a:schemeClr val="bg1"/>
                </a:solidFill>
              </a:rPr>
              <a:t> при </a:t>
            </a:r>
            <a:r>
              <a:rPr lang="ru-RU" sz="1600" dirty="0" err="1" smtClean="0">
                <a:solidFill>
                  <a:schemeClr val="bg1"/>
                </a:solidFill>
              </a:rPr>
              <a:t>надлишковій</a:t>
            </a:r>
            <a:r>
              <a:rPr lang="ru-RU" sz="1600" dirty="0" smtClean="0">
                <a:solidFill>
                  <a:schemeClr val="bg1"/>
                </a:solidFill>
              </a:rPr>
              <a:t> </a:t>
            </a:r>
            <a:r>
              <a:rPr lang="ru-RU" sz="1600" dirty="0" err="1" smtClean="0">
                <a:solidFill>
                  <a:schemeClr val="bg1"/>
                </a:solidFill>
              </a:rPr>
              <a:t>кількості</a:t>
            </a:r>
            <a:r>
              <a:rPr lang="ru-RU" sz="1600" dirty="0" smtClean="0">
                <a:solidFill>
                  <a:schemeClr val="bg1"/>
                </a:solidFill>
              </a:rPr>
              <a:t> </a:t>
            </a:r>
            <a:r>
              <a:rPr lang="ru-RU" sz="1600" dirty="0" err="1" smtClean="0">
                <a:solidFill>
                  <a:schemeClr val="bg1"/>
                </a:solidFill>
              </a:rPr>
              <a:t>рослинної</a:t>
            </a:r>
            <a:r>
              <a:rPr lang="ru-RU" sz="1600" dirty="0" smtClean="0">
                <a:solidFill>
                  <a:schemeClr val="bg1"/>
                </a:solidFill>
              </a:rPr>
              <a:t> </a:t>
            </a:r>
            <a:r>
              <a:rPr lang="ru-RU" sz="1600" dirty="0" err="1" smtClean="0">
                <a:solidFill>
                  <a:schemeClr val="bg1"/>
                </a:solidFill>
              </a:rPr>
              <a:t>маси</a:t>
            </a:r>
            <a:r>
              <a:rPr lang="ru-RU" sz="1600" dirty="0" smtClean="0">
                <a:solidFill>
                  <a:schemeClr val="bg1"/>
                </a:solidFill>
              </a:rPr>
              <a:t>, </a:t>
            </a:r>
            <a:r>
              <a:rPr lang="ru-RU" sz="1600" dirty="0" err="1" smtClean="0">
                <a:solidFill>
                  <a:schemeClr val="bg1"/>
                </a:solidFill>
              </a:rPr>
              <a:t>що</a:t>
            </a:r>
            <a:r>
              <a:rPr lang="ru-RU" sz="1600" dirty="0" smtClean="0">
                <a:solidFill>
                  <a:schemeClr val="bg1"/>
                </a:solidFill>
              </a:rPr>
              <a:t> не </a:t>
            </a:r>
            <a:r>
              <a:rPr lang="ru-RU" sz="1600" dirty="0" err="1" smtClean="0">
                <a:solidFill>
                  <a:schemeClr val="bg1"/>
                </a:solidFill>
              </a:rPr>
              <a:t>поїдається</a:t>
            </a:r>
            <a:r>
              <a:rPr lang="ru-RU" sz="1600" dirty="0" smtClean="0">
                <a:solidFill>
                  <a:schemeClr val="bg1"/>
                </a:solidFill>
              </a:rPr>
              <a:t> </a:t>
            </a:r>
            <a:r>
              <a:rPr lang="ru-RU" sz="1600" dirty="0" err="1" smtClean="0">
                <a:solidFill>
                  <a:schemeClr val="bg1"/>
                </a:solidFill>
              </a:rPr>
              <a:t>тваринами</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a:t>
            </a:r>
            <a:r>
              <a:rPr lang="ru-RU" sz="1600" dirty="0" err="1" smtClean="0">
                <a:solidFill>
                  <a:schemeClr val="bg1"/>
                </a:solidFill>
              </a:rPr>
              <a:t>не</a:t>
            </a:r>
            <a:r>
              <a:rPr lang="ru-RU" sz="1600" dirty="0" smtClean="0">
                <a:solidFill>
                  <a:schemeClr val="bg1"/>
                </a:solidFill>
              </a:rPr>
              <a:t> </a:t>
            </a:r>
            <a:r>
              <a:rPr lang="ru-RU" sz="1600" dirty="0" err="1" smtClean="0">
                <a:solidFill>
                  <a:schemeClr val="bg1"/>
                </a:solidFill>
              </a:rPr>
              <a:t>вилучається</a:t>
            </a:r>
            <a:r>
              <a:rPr lang="ru-RU" sz="1600" dirty="0" smtClean="0">
                <a:solidFill>
                  <a:schemeClr val="bg1"/>
                </a:solidFill>
              </a:rPr>
              <a:t> </a:t>
            </a:r>
            <a:r>
              <a:rPr lang="ru-RU" sz="1600" dirty="0" err="1" smtClean="0">
                <a:solidFill>
                  <a:schemeClr val="bg1"/>
                </a:solidFill>
              </a:rPr>
              <a:t>яким-небудь</a:t>
            </a:r>
            <a:r>
              <a:rPr lang="ru-RU" sz="1600" dirty="0" smtClean="0">
                <a:solidFill>
                  <a:schemeClr val="bg1"/>
                </a:solidFill>
              </a:rPr>
              <a:t> образом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водойми</a:t>
            </a:r>
            <a:r>
              <a:rPr lang="ru-RU" sz="1600" dirty="0" smtClean="0">
                <a:solidFill>
                  <a:schemeClr val="bg1"/>
                </a:solidFill>
              </a:rPr>
              <a:t>, в </a:t>
            </a:r>
            <a:r>
              <a:rPr lang="ru-RU" sz="1600" dirty="0" err="1" smtClean="0">
                <a:solidFill>
                  <a:schemeClr val="bg1"/>
                </a:solidFill>
              </a:rPr>
              <a:t>останньому</a:t>
            </a:r>
            <a:r>
              <a:rPr lang="ru-RU" sz="1600" dirty="0" smtClean="0">
                <a:solidFill>
                  <a:schemeClr val="bg1"/>
                </a:solidFill>
              </a:rPr>
              <a:t> </a:t>
            </a:r>
            <a:r>
              <a:rPr lang="ru-RU" sz="1600" dirty="0" err="1" smtClean="0">
                <a:solidFill>
                  <a:schemeClr val="bg1"/>
                </a:solidFill>
              </a:rPr>
              <a:t>порушується</a:t>
            </a:r>
            <a:r>
              <a:rPr lang="ru-RU" sz="1600" dirty="0" smtClean="0">
                <a:solidFill>
                  <a:schemeClr val="bg1"/>
                </a:solidFill>
              </a:rPr>
              <a:t> </a:t>
            </a:r>
            <a:r>
              <a:rPr lang="ru-RU" sz="1600" dirty="0" err="1" smtClean="0">
                <a:solidFill>
                  <a:schemeClr val="bg1"/>
                </a:solidFill>
              </a:rPr>
              <a:t>збалансоване</a:t>
            </a:r>
            <a:r>
              <a:rPr lang="ru-RU" sz="1600" dirty="0" smtClean="0">
                <a:solidFill>
                  <a:schemeClr val="bg1"/>
                </a:solidFill>
              </a:rPr>
              <a:t> </a:t>
            </a:r>
            <a:r>
              <a:rPr lang="ru-RU" sz="1600" dirty="0" err="1" smtClean="0">
                <a:solidFill>
                  <a:schemeClr val="bg1"/>
                </a:solidFill>
              </a:rPr>
              <a:t>співвідношення</a:t>
            </a:r>
            <a:r>
              <a:rPr lang="ru-RU" sz="1600" dirty="0" smtClean="0">
                <a:solidFill>
                  <a:schemeClr val="bg1"/>
                </a:solidFill>
              </a:rPr>
              <a:t> </a:t>
            </a:r>
            <a:r>
              <a:rPr lang="ru-RU" sz="1600" dirty="0" err="1" smtClean="0">
                <a:solidFill>
                  <a:schemeClr val="bg1"/>
                </a:solidFill>
              </a:rPr>
              <a:t>процесів</a:t>
            </a:r>
            <a:r>
              <a:rPr lang="ru-RU" sz="1600" dirty="0" smtClean="0">
                <a:solidFill>
                  <a:schemeClr val="bg1"/>
                </a:solidFill>
              </a:rPr>
              <a:t> </a:t>
            </a:r>
            <a:r>
              <a:rPr lang="ru-RU" sz="1600" dirty="0" err="1" smtClean="0">
                <a:solidFill>
                  <a:schemeClr val="bg1"/>
                </a:solidFill>
              </a:rPr>
              <a:t>выедания</a:t>
            </a:r>
            <a:r>
              <a:rPr lang="ru-RU" sz="1600" dirty="0" smtClean="0">
                <a:solidFill>
                  <a:schemeClr val="bg1"/>
                </a:solidFill>
              </a:rPr>
              <a:t> </a:t>
            </a:r>
            <a:r>
              <a:rPr lang="ru-RU" sz="1600" dirty="0" err="1" smtClean="0">
                <a:solidFill>
                  <a:schemeClr val="bg1"/>
                </a:solidFill>
              </a:rPr>
              <a:t>рослинної</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a:t>
            </a:r>
            <a:r>
              <a:rPr lang="ru-RU" sz="1600" dirty="0" err="1" smtClean="0">
                <a:solidFill>
                  <a:schemeClr val="bg1"/>
                </a:solidFill>
              </a:rPr>
              <a:t>тваринної</a:t>
            </a:r>
            <a:r>
              <a:rPr lang="ru-RU" sz="1600" dirty="0" smtClean="0">
                <a:solidFill>
                  <a:schemeClr val="bg1"/>
                </a:solidFill>
              </a:rPr>
              <a:t> </a:t>
            </a:r>
            <a:r>
              <a:rPr lang="ru-RU" sz="1600" dirty="0" err="1" smtClean="0">
                <a:solidFill>
                  <a:schemeClr val="bg1"/>
                </a:solidFill>
              </a:rPr>
              <a:t>їжі</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одного боку,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менш</a:t>
            </a:r>
            <a:r>
              <a:rPr lang="ru-RU" sz="1600" dirty="0" smtClean="0">
                <a:solidFill>
                  <a:schemeClr val="bg1"/>
                </a:solidFill>
              </a:rPr>
              <a:t> </a:t>
            </a:r>
            <a:r>
              <a:rPr lang="ru-RU" sz="1600" dirty="0" err="1" smtClean="0">
                <a:solidFill>
                  <a:schemeClr val="bg1"/>
                </a:solidFill>
              </a:rPr>
              <a:t>ефективних</a:t>
            </a:r>
            <a:r>
              <a:rPr lang="ru-RU" sz="1600" dirty="0" smtClean="0">
                <a:solidFill>
                  <a:schemeClr val="bg1"/>
                </a:solidFill>
              </a:rPr>
              <a:t> </a:t>
            </a:r>
            <a:r>
              <a:rPr lang="ru-RU" sz="1600" dirty="0" err="1" smtClean="0">
                <a:solidFill>
                  <a:schemeClr val="bg1"/>
                </a:solidFill>
              </a:rPr>
              <a:t>процесів</a:t>
            </a:r>
            <a:r>
              <a:rPr lang="ru-RU" sz="1600" dirty="0" smtClean="0">
                <a:solidFill>
                  <a:schemeClr val="bg1"/>
                </a:solidFill>
              </a:rPr>
              <a:t> </a:t>
            </a:r>
            <a:r>
              <a:rPr lang="ru-RU" sz="1600" dirty="0" err="1" smtClean="0">
                <a:solidFill>
                  <a:schemeClr val="bg1"/>
                </a:solidFill>
              </a:rPr>
              <a:t>розкладання</a:t>
            </a:r>
            <a:r>
              <a:rPr lang="ru-RU" sz="1600" dirty="0" smtClean="0">
                <a:solidFill>
                  <a:schemeClr val="bg1"/>
                </a:solidFill>
              </a:rPr>
              <a:t> -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іншої</a:t>
            </a:r>
            <a:r>
              <a:rPr lang="ru-RU" sz="1600" dirty="0" smtClean="0">
                <a:solidFill>
                  <a:schemeClr val="bg1"/>
                </a:solidFill>
              </a:rPr>
              <a:t>. У </a:t>
            </a:r>
            <a:r>
              <a:rPr lang="ru-RU" sz="1600" dirty="0" err="1" smtClean="0">
                <a:solidFill>
                  <a:schemeClr val="bg1"/>
                </a:solidFill>
              </a:rPr>
              <a:t>результаті</a:t>
            </a:r>
            <a:r>
              <a:rPr lang="ru-RU" sz="1600" dirty="0" smtClean="0">
                <a:solidFill>
                  <a:schemeClr val="bg1"/>
                </a:solidFill>
              </a:rPr>
              <a:t> </a:t>
            </a:r>
            <a:r>
              <a:rPr lang="ru-RU" sz="1600" dirty="0" err="1" smtClean="0">
                <a:solidFill>
                  <a:schemeClr val="bg1"/>
                </a:solidFill>
              </a:rPr>
              <a:t>накопичується</a:t>
            </a:r>
            <a:r>
              <a:rPr lang="ru-RU" sz="1600" dirty="0" smtClean="0">
                <a:solidFill>
                  <a:schemeClr val="bg1"/>
                </a:solidFill>
              </a:rPr>
              <a:t> </a:t>
            </a:r>
            <a:r>
              <a:rPr lang="ru-RU" sz="1600" dirty="0" err="1" smtClean="0">
                <a:solidFill>
                  <a:schemeClr val="bg1"/>
                </a:solidFill>
              </a:rPr>
              <a:t>органічна</a:t>
            </a:r>
            <a:r>
              <a:rPr lang="ru-RU" sz="1600" dirty="0" smtClean="0">
                <a:solidFill>
                  <a:schemeClr val="bg1"/>
                </a:solidFill>
              </a:rPr>
              <a:t> </a:t>
            </a:r>
            <a:r>
              <a:rPr lang="ru-RU" sz="1600" dirty="0" err="1" smtClean="0">
                <a:solidFill>
                  <a:schemeClr val="bg1"/>
                </a:solidFill>
              </a:rPr>
              <a:t>речовина</a:t>
            </a:r>
            <a:r>
              <a:rPr lang="ru-RU" sz="1600" dirty="0" smtClean="0">
                <a:solidFill>
                  <a:schemeClr val="bg1"/>
                </a:solidFill>
              </a:rPr>
              <a:t> в </a:t>
            </a:r>
            <a:r>
              <a:rPr lang="ru-RU" sz="1600" dirty="0" err="1" smtClean="0">
                <a:solidFill>
                  <a:schemeClr val="bg1"/>
                </a:solidFill>
              </a:rPr>
              <a:t>напіврозкладеній</a:t>
            </a:r>
            <a:r>
              <a:rPr lang="ru-RU" sz="1600" dirty="0" smtClean="0">
                <a:solidFill>
                  <a:schemeClr val="bg1"/>
                </a:solidFill>
              </a:rPr>
              <a:t> </a:t>
            </a:r>
            <a:r>
              <a:rPr lang="ru-RU" sz="1600" dirty="0" err="1" smtClean="0">
                <a:solidFill>
                  <a:schemeClr val="bg1"/>
                </a:solidFill>
              </a:rPr>
              <a:t>формі</a:t>
            </a:r>
            <a:r>
              <a:rPr lang="ru-RU" sz="1600" dirty="0" smtClean="0">
                <a:solidFill>
                  <a:schemeClr val="bg1"/>
                </a:solidFill>
              </a:rPr>
              <a:t>, </a:t>
            </a:r>
            <a:r>
              <a:rPr lang="ru-RU" sz="1600" dirty="0" err="1" smtClean="0">
                <a:solidFill>
                  <a:schemeClr val="bg1"/>
                </a:solidFill>
              </a:rPr>
              <a:t>посилено</a:t>
            </a:r>
            <a:r>
              <a:rPr lang="ru-RU" sz="1600" dirty="0" smtClean="0">
                <a:solidFill>
                  <a:schemeClr val="bg1"/>
                </a:solidFill>
              </a:rPr>
              <a:t> </a:t>
            </a:r>
            <a:r>
              <a:rPr lang="ru-RU" sz="1600" dirty="0" err="1" smtClean="0">
                <a:solidFill>
                  <a:schemeClr val="bg1"/>
                </a:solidFill>
              </a:rPr>
              <a:t>витрачається</a:t>
            </a:r>
            <a:r>
              <a:rPr lang="ru-RU" sz="1600" dirty="0" smtClean="0">
                <a:solidFill>
                  <a:schemeClr val="bg1"/>
                </a:solidFill>
              </a:rPr>
              <a:t> </a:t>
            </a:r>
            <a:r>
              <a:rPr lang="ru-RU" sz="1600" dirty="0" err="1" smtClean="0">
                <a:solidFill>
                  <a:schemeClr val="bg1"/>
                </a:solidFill>
              </a:rPr>
              <a:t>розчинений</a:t>
            </a:r>
            <a:r>
              <a:rPr lang="ru-RU" sz="1600" dirty="0" smtClean="0">
                <a:solidFill>
                  <a:schemeClr val="bg1"/>
                </a:solidFill>
              </a:rPr>
              <a:t> у </a:t>
            </a:r>
            <a:r>
              <a:rPr lang="ru-RU" sz="1600" dirty="0" err="1" smtClean="0">
                <a:solidFill>
                  <a:schemeClr val="bg1"/>
                </a:solidFill>
              </a:rPr>
              <a:t>воді</a:t>
            </a:r>
            <a:r>
              <a:rPr lang="ru-RU" sz="1600" dirty="0" smtClean="0">
                <a:solidFill>
                  <a:schemeClr val="bg1"/>
                </a:solidFill>
              </a:rPr>
              <a:t> </a:t>
            </a:r>
            <a:r>
              <a:rPr lang="ru-RU" sz="1600" dirty="0" err="1" smtClean="0">
                <a:solidFill>
                  <a:schemeClr val="bg1"/>
                </a:solidFill>
              </a:rPr>
              <a:t>кисень</a:t>
            </a:r>
            <a:r>
              <a:rPr lang="ru-RU" sz="1600" dirty="0" smtClean="0">
                <a:solidFill>
                  <a:schemeClr val="bg1"/>
                </a:solidFill>
              </a:rPr>
              <a:t>, </a:t>
            </a:r>
            <a:r>
              <a:rPr lang="ru-RU" sz="1600" dirty="0" err="1" smtClean="0">
                <a:solidFill>
                  <a:schemeClr val="bg1"/>
                </a:solidFill>
              </a:rPr>
              <a:t>вивільняються</a:t>
            </a:r>
            <a:r>
              <a:rPr lang="ru-RU" sz="1600" dirty="0" smtClean="0">
                <a:solidFill>
                  <a:schemeClr val="bg1"/>
                </a:solidFill>
              </a:rPr>
              <a:t> </a:t>
            </a:r>
            <a:r>
              <a:rPr lang="ru-RU" sz="1600" dirty="0" err="1" smtClean="0">
                <a:solidFill>
                  <a:schemeClr val="bg1"/>
                </a:solidFill>
              </a:rPr>
              <a:t>продукти</a:t>
            </a:r>
            <a:r>
              <a:rPr lang="ru-RU" sz="1600" dirty="0" smtClean="0">
                <a:solidFill>
                  <a:schemeClr val="bg1"/>
                </a:solidFill>
              </a:rPr>
              <a:t> </a:t>
            </a:r>
            <a:r>
              <a:rPr lang="ru-RU" sz="1600" dirty="0" err="1" smtClean="0">
                <a:solidFill>
                  <a:schemeClr val="bg1"/>
                </a:solidFill>
              </a:rPr>
              <a:t>розпаду</a:t>
            </a:r>
            <a:r>
              <a:rPr lang="ru-RU" sz="1600" dirty="0" smtClean="0">
                <a:solidFill>
                  <a:schemeClr val="bg1"/>
                </a:solidFill>
              </a:rPr>
              <a:t> (метан, </a:t>
            </a:r>
            <a:r>
              <a:rPr lang="ru-RU" sz="1600" dirty="0" err="1" smtClean="0">
                <a:solidFill>
                  <a:schemeClr val="bg1"/>
                </a:solidFill>
              </a:rPr>
              <a:t>сірководень</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ін</a:t>
            </a:r>
            <a:r>
              <a:rPr lang="ru-RU" sz="1600" dirty="0" smtClean="0">
                <a:solidFill>
                  <a:schemeClr val="bg1"/>
                </a:solidFill>
              </a:rPr>
              <a:t>.), у зону </a:t>
            </a:r>
            <a:r>
              <a:rPr lang="ru-RU" sz="1600" dirty="0" err="1" smtClean="0">
                <a:solidFill>
                  <a:schemeClr val="bg1"/>
                </a:solidFill>
              </a:rPr>
              <a:t>Життя</a:t>
            </a:r>
            <a:r>
              <a:rPr lang="ru-RU" sz="1600" dirty="0" smtClean="0">
                <a:solidFill>
                  <a:schemeClr val="bg1"/>
                </a:solidFill>
              </a:rPr>
              <a:t> </a:t>
            </a:r>
            <a:r>
              <a:rPr lang="ru-RU" sz="1600" dirty="0" err="1" smtClean="0">
                <a:solidFill>
                  <a:schemeClr val="bg1"/>
                </a:solidFill>
              </a:rPr>
              <a:t>організмів</a:t>
            </a:r>
            <a:r>
              <a:rPr lang="ru-RU" sz="1600" dirty="0" smtClean="0">
                <a:solidFill>
                  <a:schemeClr val="bg1"/>
                </a:solidFill>
              </a:rPr>
              <a:t> </a:t>
            </a:r>
            <a:r>
              <a:rPr lang="ru-RU" sz="1600" dirty="0" err="1" smtClean="0">
                <a:solidFill>
                  <a:schemeClr val="bg1"/>
                </a:solidFill>
              </a:rPr>
              <a:t>кисневого</a:t>
            </a:r>
            <a:r>
              <a:rPr lang="ru-RU" sz="1600" dirty="0" smtClean="0">
                <a:solidFill>
                  <a:schemeClr val="bg1"/>
                </a:solidFill>
              </a:rPr>
              <a:t> </a:t>
            </a:r>
            <a:r>
              <a:rPr lang="ru-RU" sz="1600" dirty="0" err="1" smtClean="0">
                <a:solidFill>
                  <a:schemeClr val="bg1"/>
                </a:solidFill>
              </a:rPr>
              <a:t>подиху</a:t>
            </a:r>
            <a:r>
              <a:rPr lang="ru-RU" sz="1600" dirty="0" smtClean="0">
                <a:solidFill>
                  <a:schemeClr val="bg1"/>
                </a:solidFill>
              </a:rPr>
              <a:t> </a:t>
            </a:r>
            <a:r>
              <a:rPr lang="ru-RU" sz="1600" dirty="0" err="1" smtClean="0">
                <a:solidFill>
                  <a:schemeClr val="bg1"/>
                </a:solidFill>
              </a:rPr>
              <a:t>вторгаються</a:t>
            </a:r>
            <a:r>
              <a:rPr lang="ru-RU" sz="1600" dirty="0" smtClean="0">
                <a:solidFill>
                  <a:schemeClr val="bg1"/>
                </a:solidFill>
              </a:rPr>
              <a:t> </a:t>
            </a:r>
            <a:r>
              <a:rPr lang="ru-RU" sz="1600" dirty="0" err="1" smtClean="0">
                <a:solidFill>
                  <a:schemeClr val="bg1"/>
                </a:solidFill>
              </a:rPr>
              <a:t>мікроорганізми</a:t>
            </a:r>
            <a:r>
              <a:rPr lang="ru-RU" sz="1600" dirty="0" smtClean="0">
                <a:solidFill>
                  <a:schemeClr val="bg1"/>
                </a:solidFill>
              </a:rPr>
              <a:t>, </a:t>
            </a:r>
            <a:r>
              <a:rPr lang="ru-RU" sz="1600" dirty="0" err="1" smtClean="0">
                <a:solidFill>
                  <a:schemeClr val="bg1"/>
                </a:solidFill>
              </a:rPr>
              <a:t>здатні</a:t>
            </a:r>
            <a:r>
              <a:rPr lang="ru-RU" sz="1600" dirty="0" smtClean="0">
                <a:solidFill>
                  <a:schemeClr val="bg1"/>
                </a:solidFill>
              </a:rPr>
              <a:t> </a:t>
            </a:r>
            <a:r>
              <a:rPr lang="ru-RU" sz="1600" dirty="0" err="1" smtClean="0">
                <a:solidFill>
                  <a:schemeClr val="bg1"/>
                </a:solidFill>
              </a:rPr>
              <a:t>жити</a:t>
            </a:r>
            <a:r>
              <a:rPr lang="ru-RU" sz="1600" dirty="0" smtClean="0">
                <a:solidFill>
                  <a:schemeClr val="bg1"/>
                </a:solidFill>
              </a:rPr>
              <a:t> без доступу </a:t>
            </a:r>
            <a:r>
              <a:rPr lang="ru-RU" sz="1600" dirty="0" err="1" smtClean="0">
                <a:solidFill>
                  <a:schemeClr val="bg1"/>
                </a:solidFill>
              </a:rPr>
              <a:t>кисню</a:t>
            </a:r>
            <a:r>
              <a:rPr lang="ru-RU" sz="1600" dirty="0" smtClean="0">
                <a:solidFill>
                  <a:schemeClr val="bg1"/>
                </a:solidFill>
              </a:rPr>
              <a:t>.</a:t>
            </a:r>
          </a:p>
          <a:p>
            <a:r>
              <a:rPr lang="ru-RU" sz="1600" dirty="0" smtClean="0">
                <a:solidFill>
                  <a:schemeClr val="bg1"/>
                </a:solidFill>
              </a:rPr>
              <a:t>У </a:t>
            </a:r>
            <a:r>
              <a:rPr lang="ru-RU" sz="1600" dirty="0" err="1" smtClean="0">
                <a:solidFill>
                  <a:schemeClr val="bg1"/>
                </a:solidFill>
              </a:rPr>
              <a:t>цей</a:t>
            </a:r>
            <a:r>
              <a:rPr lang="ru-RU" sz="1600" dirty="0" smtClean="0">
                <a:solidFill>
                  <a:schemeClr val="bg1"/>
                </a:solidFill>
              </a:rPr>
              <a:t> час у </a:t>
            </a:r>
            <a:r>
              <a:rPr lang="ru-RU" sz="1600" dirty="0" err="1" smtClean="0">
                <a:solidFill>
                  <a:schemeClr val="bg1"/>
                </a:solidFill>
              </a:rPr>
              <a:t>водоймах</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уповільненим</a:t>
            </a:r>
            <a:r>
              <a:rPr lang="ru-RU" sz="1600" dirty="0" smtClean="0">
                <a:solidFill>
                  <a:schemeClr val="bg1"/>
                </a:solidFill>
              </a:rPr>
              <a:t> стоком </a:t>
            </a:r>
            <a:r>
              <a:rPr lang="ru-RU" sz="1600" dirty="0" err="1" smtClean="0">
                <a:solidFill>
                  <a:schemeClr val="bg1"/>
                </a:solidFill>
              </a:rPr>
              <a:t>найбільш</a:t>
            </a:r>
            <a:r>
              <a:rPr lang="ru-RU" sz="1600" dirty="0" smtClean="0">
                <a:solidFill>
                  <a:schemeClr val="bg1"/>
                </a:solidFill>
              </a:rPr>
              <a:t> </a:t>
            </a:r>
            <a:r>
              <a:rPr lang="ru-RU" sz="1600" dirty="0" err="1" smtClean="0">
                <a:solidFill>
                  <a:schemeClr val="bg1"/>
                </a:solidFill>
              </a:rPr>
              <a:t>сприятливі</a:t>
            </a:r>
            <a:r>
              <a:rPr lang="ru-RU" sz="1600" dirty="0" smtClean="0">
                <a:solidFill>
                  <a:schemeClr val="bg1"/>
                </a:solidFill>
              </a:rPr>
              <a:t> </a:t>
            </a:r>
            <a:r>
              <a:rPr lang="ru-RU" sz="1600" dirty="0" err="1" smtClean="0">
                <a:solidFill>
                  <a:schemeClr val="bg1"/>
                </a:solidFill>
              </a:rPr>
              <a:t>умови</a:t>
            </a:r>
            <a:r>
              <a:rPr lang="ru-RU" sz="1600" dirty="0" smtClean="0">
                <a:solidFill>
                  <a:schemeClr val="bg1"/>
                </a:solidFill>
              </a:rPr>
              <a:t> </a:t>
            </a:r>
            <a:r>
              <a:rPr lang="ru-RU" sz="1600" dirty="0" err="1" smtClean="0">
                <a:solidFill>
                  <a:schemeClr val="bg1"/>
                </a:solidFill>
              </a:rPr>
              <a:t>зложилися</a:t>
            </a:r>
            <a:r>
              <a:rPr lang="ru-RU" sz="1600" dirty="0" smtClean="0">
                <a:solidFill>
                  <a:schemeClr val="bg1"/>
                </a:solidFill>
              </a:rPr>
              <a:t> для </a:t>
            </a:r>
            <a:r>
              <a:rPr lang="ru-RU" sz="1600" dirty="0" err="1" smtClean="0">
                <a:solidFill>
                  <a:schemeClr val="bg1"/>
                </a:solidFill>
              </a:rPr>
              <a:t>синезеленых</a:t>
            </a:r>
            <a:r>
              <a:rPr lang="ru-RU" sz="1600" dirty="0" smtClean="0">
                <a:solidFill>
                  <a:schemeClr val="bg1"/>
                </a:solidFill>
              </a:rPr>
              <a:t> </a:t>
            </a:r>
            <a:r>
              <a:rPr lang="ru-RU" sz="1600" dirty="0" err="1" smtClean="0">
                <a:solidFill>
                  <a:schemeClr val="bg1"/>
                </a:solidFill>
              </a:rPr>
              <a:t>водоростей</a:t>
            </a:r>
            <a:r>
              <a:rPr lang="ru-RU" sz="1600" dirty="0" smtClean="0">
                <a:solidFill>
                  <a:schemeClr val="bg1"/>
                </a:solidFill>
              </a:rPr>
              <a:t>. </a:t>
            </a:r>
            <a:r>
              <a:rPr lang="ru-RU" sz="1600" dirty="0" err="1" smtClean="0">
                <a:solidFill>
                  <a:schemeClr val="bg1"/>
                </a:solidFill>
              </a:rPr>
              <a:t>Окремі</a:t>
            </a:r>
            <a:r>
              <a:rPr lang="ru-RU" sz="1600" dirty="0" smtClean="0">
                <a:solidFill>
                  <a:schemeClr val="bg1"/>
                </a:solidFill>
              </a:rPr>
              <a:t> </a:t>
            </a:r>
            <a:r>
              <a:rPr lang="ru-RU" sz="1600" dirty="0" err="1" smtClean="0">
                <a:solidFill>
                  <a:schemeClr val="bg1"/>
                </a:solidFill>
              </a:rPr>
              <a:t>їхні</a:t>
            </a:r>
            <a:r>
              <a:rPr lang="ru-RU" sz="1600" dirty="0" smtClean="0">
                <a:solidFill>
                  <a:schemeClr val="bg1"/>
                </a:solidFill>
              </a:rPr>
              <a:t> </a:t>
            </a:r>
            <a:r>
              <a:rPr lang="ru-RU" sz="1600" dirty="0" err="1" smtClean="0">
                <a:solidFill>
                  <a:schemeClr val="bg1"/>
                </a:solidFill>
              </a:rPr>
              <a:t>представники</a:t>
            </a:r>
            <a:r>
              <a:rPr lang="ru-RU" sz="1600" dirty="0" smtClean="0">
                <a:solidFill>
                  <a:schemeClr val="bg1"/>
                </a:solidFill>
              </a:rPr>
              <a:t> </a:t>
            </a:r>
            <a:r>
              <a:rPr lang="ru-RU" sz="1600" dirty="0" err="1" smtClean="0">
                <a:solidFill>
                  <a:schemeClr val="bg1"/>
                </a:solidFill>
              </a:rPr>
              <a:t>процвітають</a:t>
            </a:r>
            <a:r>
              <a:rPr lang="ru-RU" sz="1600" dirty="0" smtClean="0">
                <a:solidFill>
                  <a:schemeClr val="bg1"/>
                </a:solidFill>
              </a:rPr>
              <a:t> там, де </a:t>
            </a:r>
            <a:r>
              <a:rPr lang="ru-RU" sz="1600" dirty="0" err="1" smtClean="0">
                <a:solidFill>
                  <a:schemeClr val="bg1"/>
                </a:solidFill>
              </a:rPr>
              <a:t>інші</a:t>
            </a:r>
            <a:r>
              <a:rPr lang="ru-RU" sz="1600" dirty="0" smtClean="0">
                <a:solidFill>
                  <a:schemeClr val="bg1"/>
                </a:solidFill>
              </a:rPr>
              <a:t> </a:t>
            </a:r>
            <a:r>
              <a:rPr lang="ru-RU" sz="1600" dirty="0" err="1" smtClean="0">
                <a:solidFill>
                  <a:schemeClr val="bg1"/>
                </a:solidFill>
              </a:rPr>
              <a:t>водорості</a:t>
            </a:r>
            <a:r>
              <a:rPr lang="ru-RU" sz="1600" dirty="0" smtClean="0">
                <a:solidFill>
                  <a:schemeClr val="bg1"/>
                </a:solidFill>
              </a:rPr>
              <a:t> </a:t>
            </a:r>
            <a:r>
              <a:rPr lang="ru-RU" sz="1600" dirty="0" err="1" smtClean="0">
                <a:solidFill>
                  <a:schemeClr val="bg1"/>
                </a:solidFill>
              </a:rPr>
              <a:t>виявляються</a:t>
            </a:r>
            <a:r>
              <a:rPr lang="ru-RU" sz="1600" dirty="0" smtClean="0">
                <a:solidFill>
                  <a:schemeClr val="bg1"/>
                </a:solidFill>
              </a:rPr>
              <a:t> </a:t>
            </a:r>
            <a:r>
              <a:rPr lang="ru-RU" sz="1600" dirty="0" err="1" smtClean="0">
                <a:solidFill>
                  <a:schemeClr val="bg1"/>
                </a:solidFill>
              </a:rPr>
              <a:t>подавленими</a:t>
            </a:r>
            <a:r>
              <a:rPr lang="ru-RU" sz="1600" dirty="0" smtClean="0">
                <a:solidFill>
                  <a:schemeClr val="bg1"/>
                </a:solidFill>
              </a:rPr>
              <a:t>. </a:t>
            </a:r>
            <a:r>
              <a:rPr lang="ru-RU" sz="1600" dirty="0" err="1" smtClean="0">
                <a:solidFill>
                  <a:schemeClr val="bg1"/>
                </a:solidFill>
              </a:rPr>
              <a:t>Цьому</a:t>
            </a:r>
            <a:r>
              <a:rPr lang="ru-RU" sz="1600" dirty="0" smtClean="0">
                <a:solidFill>
                  <a:schemeClr val="bg1"/>
                </a:solidFill>
              </a:rPr>
              <a:t> </a:t>
            </a:r>
            <a:r>
              <a:rPr lang="ru-RU" sz="1600" dirty="0" err="1" smtClean="0">
                <a:solidFill>
                  <a:schemeClr val="bg1"/>
                </a:solidFill>
              </a:rPr>
              <a:t>сприяє</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те, </a:t>
            </a:r>
            <a:r>
              <a:rPr lang="ru-RU" sz="1600" dirty="0" err="1" smtClean="0">
                <a:solidFill>
                  <a:schemeClr val="bg1"/>
                </a:solidFill>
              </a:rPr>
              <a:t>що</a:t>
            </a:r>
            <a:r>
              <a:rPr lang="ru-RU" sz="1600" dirty="0" smtClean="0">
                <a:solidFill>
                  <a:schemeClr val="bg1"/>
                </a:solidFill>
              </a:rPr>
              <a:t> </a:t>
            </a:r>
            <a:r>
              <a:rPr lang="ru-RU" sz="1600" dirty="0" err="1" smtClean="0">
                <a:solidFill>
                  <a:schemeClr val="bg1"/>
                </a:solidFill>
              </a:rPr>
              <a:t>деякі</a:t>
            </a:r>
            <a:r>
              <a:rPr lang="ru-RU" sz="1600" dirty="0" smtClean="0">
                <a:solidFill>
                  <a:schemeClr val="bg1"/>
                </a:solidFill>
              </a:rPr>
              <a:t> </a:t>
            </a:r>
            <a:r>
              <a:rPr lang="ru-RU" sz="1600" dirty="0" err="1" smtClean="0">
                <a:solidFill>
                  <a:schemeClr val="bg1"/>
                </a:solidFill>
              </a:rPr>
              <a:t>синезеленые</a:t>
            </a:r>
            <a:r>
              <a:rPr lang="ru-RU" sz="1600" dirty="0" smtClean="0">
                <a:solidFill>
                  <a:schemeClr val="bg1"/>
                </a:solidFill>
              </a:rPr>
              <a:t> </a:t>
            </a:r>
            <a:r>
              <a:rPr lang="ru-RU" sz="1600" dirty="0" err="1" smtClean="0">
                <a:solidFill>
                  <a:schemeClr val="bg1"/>
                </a:solidFill>
              </a:rPr>
              <a:t>виділяють</a:t>
            </a:r>
            <a:r>
              <a:rPr lang="ru-RU" sz="1600" dirty="0" smtClean="0">
                <a:solidFill>
                  <a:schemeClr val="bg1"/>
                </a:solidFill>
              </a:rPr>
              <a:t> при </a:t>
            </a:r>
            <a:r>
              <a:rPr lang="ru-RU" sz="1600" dirty="0" err="1" smtClean="0">
                <a:solidFill>
                  <a:schemeClr val="bg1"/>
                </a:solidFill>
              </a:rPr>
              <a:t>житті</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a:t>
            </a:r>
            <a:r>
              <a:rPr lang="ru-RU" sz="1600" dirty="0" err="1" smtClean="0">
                <a:solidFill>
                  <a:schemeClr val="bg1"/>
                </a:solidFill>
              </a:rPr>
              <a:t>після</a:t>
            </a:r>
            <a:r>
              <a:rPr lang="ru-RU" sz="1600" dirty="0" smtClean="0">
                <a:solidFill>
                  <a:schemeClr val="bg1"/>
                </a:solidFill>
              </a:rPr>
              <a:t> </a:t>
            </a:r>
            <a:r>
              <a:rPr lang="ru-RU" sz="1600" dirty="0" err="1" smtClean="0">
                <a:solidFill>
                  <a:schemeClr val="bg1"/>
                </a:solidFill>
              </a:rPr>
              <a:t>відмирання</a:t>
            </a:r>
            <a:r>
              <a:rPr lang="ru-RU" sz="1600" dirty="0" smtClean="0">
                <a:solidFill>
                  <a:schemeClr val="bg1"/>
                </a:solidFill>
              </a:rPr>
              <a:t> </a:t>
            </a:r>
            <a:r>
              <a:rPr lang="ru-RU" sz="1600" dirty="0" err="1" smtClean="0">
                <a:solidFill>
                  <a:schemeClr val="bg1"/>
                </a:solidFill>
              </a:rPr>
              <a:t>токсичні</a:t>
            </a:r>
            <a:r>
              <a:rPr lang="ru-RU" sz="1600" dirty="0" smtClean="0">
                <a:solidFill>
                  <a:schemeClr val="bg1"/>
                </a:solidFill>
              </a:rPr>
              <a:t> для </a:t>
            </a:r>
            <a:r>
              <a:rPr lang="ru-RU" sz="1600" dirty="0" err="1" smtClean="0">
                <a:solidFill>
                  <a:schemeClr val="bg1"/>
                </a:solidFill>
              </a:rPr>
              <a:t>інших</a:t>
            </a:r>
            <a:r>
              <a:rPr lang="ru-RU" sz="1600" dirty="0" smtClean="0">
                <a:solidFill>
                  <a:schemeClr val="bg1"/>
                </a:solidFill>
              </a:rPr>
              <a:t> </a:t>
            </a:r>
            <a:r>
              <a:rPr lang="ru-RU" sz="1600" dirty="0" err="1" smtClean="0">
                <a:solidFill>
                  <a:schemeClr val="bg1"/>
                </a:solidFill>
              </a:rPr>
              <a:t>організмів</a:t>
            </a:r>
            <a:r>
              <a:rPr lang="ru-RU" sz="1600" dirty="0" smtClean="0">
                <a:solidFill>
                  <a:schemeClr val="bg1"/>
                </a:solidFill>
              </a:rPr>
              <a:t> </a:t>
            </a:r>
            <a:r>
              <a:rPr lang="ru-RU" sz="1600" dirty="0" err="1" smtClean="0">
                <a:solidFill>
                  <a:schemeClr val="bg1"/>
                </a:solidFill>
              </a:rPr>
              <a:t>речовини</a:t>
            </a:r>
            <a:r>
              <a:rPr lang="ru-RU" sz="1600" dirty="0" smtClean="0">
                <a:solidFill>
                  <a:schemeClr val="bg1"/>
                </a:solidFill>
              </a:rPr>
              <a:t>. </a:t>
            </a:r>
            <a:r>
              <a:rPr lang="ru-RU" sz="1600" dirty="0" err="1" smtClean="0">
                <a:solidFill>
                  <a:schemeClr val="bg1"/>
                </a:solidFill>
              </a:rPr>
              <a:t>Багато</a:t>
            </a:r>
            <a:r>
              <a:rPr lang="ru-RU" sz="1600" dirty="0" smtClean="0">
                <a:solidFill>
                  <a:schemeClr val="bg1"/>
                </a:solidFill>
              </a:rPr>
              <a:t> </a:t>
            </a:r>
            <a:r>
              <a:rPr lang="ru-RU" sz="1600" dirty="0" err="1" smtClean="0">
                <a:solidFill>
                  <a:schemeClr val="bg1"/>
                </a:solidFill>
              </a:rPr>
              <a:t>хто</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них </a:t>
            </a:r>
            <a:r>
              <a:rPr lang="ru-RU" sz="1600" dirty="0" err="1" smtClean="0">
                <a:solidFill>
                  <a:schemeClr val="bg1"/>
                </a:solidFill>
              </a:rPr>
              <a:t>можуть</a:t>
            </a:r>
            <a:r>
              <a:rPr lang="ru-RU" sz="1600" dirty="0" smtClean="0">
                <a:solidFill>
                  <a:schemeClr val="bg1"/>
                </a:solidFill>
              </a:rPr>
              <a:t> </a:t>
            </a:r>
            <a:r>
              <a:rPr lang="ru-RU" sz="1600" dirty="0" err="1" smtClean="0">
                <a:solidFill>
                  <a:schemeClr val="bg1"/>
                </a:solidFill>
              </a:rPr>
              <a:t>харчуватися</a:t>
            </a:r>
            <a:r>
              <a:rPr lang="ru-RU" sz="1600" dirty="0" smtClean="0">
                <a:solidFill>
                  <a:schemeClr val="bg1"/>
                </a:solidFill>
              </a:rPr>
              <a:t> </a:t>
            </a:r>
            <a:r>
              <a:rPr lang="ru-RU" sz="1600" dirty="0" err="1" smtClean="0">
                <a:solidFill>
                  <a:schemeClr val="bg1"/>
                </a:solidFill>
              </a:rPr>
              <a:t>готовими</a:t>
            </a:r>
            <a:r>
              <a:rPr lang="ru-RU" sz="1600" dirty="0" smtClean="0">
                <a:solidFill>
                  <a:schemeClr val="bg1"/>
                </a:solidFill>
              </a:rPr>
              <a:t> </a:t>
            </a:r>
            <a:r>
              <a:rPr lang="ru-RU" sz="1600" dirty="0" err="1" smtClean="0">
                <a:solidFill>
                  <a:schemeClr val="bg1"/>
                </a:solidFill>
              </a:rPr>
              <a:t>органічними</a:t>
            </a:r>
            <a:r>
              <a:rPr lang="ru-RU" sz="1600" dirty="0" smtClean="0">
                <a:solidFill>
                  <a:schemeClr val="bg1"/>
                </a:solidFill>
              </a:rPr>
              <a:t> </a:t>
            </a:r>
            <a:r>
              <a:rPr lang="ru-RU" sz="1600" dirty="0" err="1" smtClean="0">
                <a:solidFill>
                  <a:schemeClr val="bg1"/>
                </a:solidFill>
              </a:rPr>
              <a:t>речовинами</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a:t>
            </a:r>
            <a:r>
              <a:rPr lang="ru-RU" sz="1600" dirty="0" err="1" smtClean="0">
                <a:solidFill>
                  <a:schemeClr val="bg1"/>
                </a:solidFill>
              </a:rPr>
              <a:t>засвоювати</a:t>
            </a:r>
            <a:r>
              <a:rPr lang="ru-RU" sz="1600" dirty="0" smtClean="0">
                <a:solidFill>
                  <a:schemeClr val="bg1"/>
                </a:solidFill>
              </a:rPr>
              <a:t> </a:t>
            </a:r>
            <a:r>
              <a:rPr lang="ru-RU" sz="1600" dirty="0" err="1" smtClean="0">
                <a:solidFill>
                  <a:schemeClr val="bg1"/>
                </a:solidFill>
              </a:rPr>
              <a:t>молекулярний</a:t>
            </a:r>
            <a:r>
              <a:rPr lang="ru-RU" sz="1600" dirty="0" smtClean="0">
                <a:solidFill>
                  <a:schemeClr val="bg1"/>
                </a:solidFill>
              </a:rPr>
              <a:t> азот, </a:t>
            </a:r>
            <a:r>
              <a:rPr lang="ru-RU" sz="1600" dirty="0" err="1" smtClean="0">
                <a:solidFill>
                  <a:schemeClr val="bg1"/>
                </a:solidFill>
              </a:rPr>
              <a:t>завдяки</a:t>
            </a:r>
            <a:r>
              <a:rPr lang="ru-RU" sz="1600" dirty="0" smtClean="0">
                <a:solidFill>
                  <a:schemeClr val="bg1"/>
                </a:solidFill>
              </a:rPr>
              <a:t> </a:t>
            </a:r>
            <a:r>
              <a:rPr lang="ru-RU" sz="1600" dirty="0" err="1" smtClean="0">
                <a:solidFill>
                  <a:schemeClr val="bg1"/>
                </a:solidFill>
              </a:rPr>
              <a:t>чому</a:t>
            </a:r>
            <a:r>
              <a:rPr lang="ru-RU" sz="1600" dirty="0" smtClean="0">
                <a:solidFill>
                  <a:schemeClr val="bg1"/>
                </a:solidFill>
              </a:rPr>
              <a:t> </a:t>
            </a:r>
            <a:r>
              <a:rPr lang="ru-RU" sz="1600" dirty="0" err="1" smtClean="0">
                <a:solidFill>
                  <a:schemeClr val="bg1"/>
                </a:solidFill>
              </a:rPr>
              <a:t>організми</a:t>
            </a:r>
            <a:r>
              <a:rPr lang="ru-RU" sz="1600" dirty="0" smtClean="0">
                <a:solidFill>
                  <a:schemeClr val="bg1"/>
                </a:solidFill>
              </a:rPr>
              <a:t>, </a:t>
            </a:r>
            <a:r>
              <a:rPr lang="ru-RU" sz="1600" dirty="0" err="1" smtClean="0">
                <a:solidFill>
                  <a:schemeClr val="bg1"/>
                </a:solidFill>
              </a:rPr>
              <a:t>що</a:t>
            </a:r>
            <a:r>
              <a:rPr lang="ru-RU" sz="1600" dirty="0" smtClean="0">
                <a:solidFill>
                  <a:schemeClr val="bg1"/>
                </a:solidFill>
              </a:rPr>
              <a:t> </a:t>
            </a:r>
            <a:r>
              <a:rPr lang="ru-RU" sz="1600" dirty="0" err="1" smtClean="0">
                <a:solidFill>
                  <a:schemeClr val="bg1"/>
                </a:solidFill>
              </a:rPr>
              <a:t>відмирають</a:t>
            </a:r>
            <a:r>
              <a:rPr lang="ru-RU" sz="1600" dirty="0" smtClean="0">
                <a:solidFill>
                  <a:schemeClr val="bg1"/>
                </a:solidFill>
              </a:rPr>
              <a:t>, </a:t>
            </a:r>
            <a:r>
              <a:rPr lang="ru-RU" sz="1600" dirty="0" err="1" smtClean="0">
                <a:solidFill>
                  <a:schemeClr val="bg1"/>
                </a:solidFill>
              </a:rPr>
              <a:t>сприяють</a:t>
            </a:r>
            <a:r>
              <a:rPr lang="ru-RU" sz="1600" dirty="0" smtClean="0">
                <a:solidFill>
                  <a:schemeClr val="bg1"/>
                </a:solidFill>
              </a:rPr>
              <a:t> </a:t>
            </a:r>
            <a:r>
              <a:rPr lang="ru-RU" sz="1600" dirty="0" err="1" smtClean="0">
                <a:solidFill>
                  <a:schemeClr val="bg1"/>
                </a:solidFill>
              </a:rPr>
              <a:t>подальшому</a:t>
            </a:r>
            <a:r>
              <a:rPr lang="ru-RU" sz="1600" dirty="0" smtClean="0">
                <a:solidFill>
                  <a:schemeClr val="bg1"/>
                </a:solidFill>
              </a:rPr>
              <a:t> </a:t>
            </a:r>
            <a:r>
              <a:rPr lang="ru-RU" sz="1600" dirty="0" err="1" smtClean="0">
                <a:solidFill>
                  <a:schemeClr val="bg1"/>
                </a:solidFill>
              </a:rPr>
              <a:t>збагаченню</a:t>
            </a:r>
            <a:r>
              <a:rPr lang="ru-RU" sz="1600" dirty="0" smtClean="0">
                <a:solidFill>
                  <a:schemeClr val="bg1"/>
                </a:solidFill>
              </a:rPr>
              <a:t> вод азотом.</a:t>
            </a:r>
          </a:p>
          <a:p>
            <a:r>
              <a:rPr lang="ru-RU" sz="1600" dirty="0" err="1" smtClean="0">
                <a:solidFill>
                  <a:schemeClr val="bg1"/>
                </a:solidFill>
              </a:rPr>
              <a:t>Маючи</a:t>
            </a:r>
            <a:r>
              <a:rPr lang="ru-RU" sz="1600" dirty="0" smtClean="0">
                <a:solidFill>
                  <a:schemeClr val="bg1"/>
                </a:solidFill>
              </a:rPr>
              <a:t> </a:t>
            </a:r>
            <a:r>
              <a:rPr lang="ru-RU" sz="1600" dirty="0" err="1" smtClean="0">
                <a:solidFill>
                  <a:schemeClr val="bg1"/>
                </a:solidFill>
              </a:rPr>
              <a:t>здатність</a:t>
            </a:r>
            <a:r>
              <a:rPr lang="ru-RU" sz="1600" dirty="0" smtClean="0">
                <a:solidFill>
                  <a:schemeClr val="bg1"/>
                </a:solidFill>
              </a:rPr>
              <a:t> </a:t>
            </a:r>
            <a:r>
              <a:rPr lang="ru-RU" sz="1600" dirty="0" err="1" smtClean="0">
                <a:solidFill>
                  <a:schemeClr val="bg1"/>
                </a:solidFill>
              </a:rPr>
              <a:t>спливати</a:t>
            </a:r>
            <a:r>
              <a:rPr lang="ru-RU" sz="1600" dirty="0" smtClean="0">
                <a:solidFill>
                  <a:schemeClr val="bg1"/>
                </a:solidFill>
              </a:rPr>
              <a:t> до </a:t>
            </a:r>
            <a:r>
              <a:rPr lang="ru-RU" sz="1600" dirty="0" err="1" smtClean="0">
                <a:solidFill>
                  <a:schemeClr val="bg1"/>
                </a:solidFill>
              </a:rPr>
              <a:t>поверхні</a:t>
            </a:r>
            <a:r>
              <a:rPr lang="ru-RU" sz="1600" dirty="0" smtClean="0">
                <a:solidFill>
                  <a:schemeClr val="bg1"/>
                </a:solidFill>
              </a:rPr>
              <a:t>, </a:t>
            </a:r>
            <a:r>
              <a:rPr lang="ru-RU" sz="1600" dirty="0" err="1" smtClean="0">
                <a:solidFill>
                  <a:schemeClr val="bg1"/>
                </a:solidFill>
              </a:rPr>
              <a:t>синезеленые</a:t>
            </a:r>
            <a:r>
              <a:rPr lang="ru-RU" sz="1600" dirty="0" smtClean="0">
                <a:solidFill>
                  <a:schemeClr val="bg1"/>
                </a:solidFill>
              </a:rPr>
              <a:t> </a:t>
            </a:r>
            <a:r>
              <a:rPr lang="ru-RU" sz="1600" dirty="0" err="1" smtClean="0">
                <a:solidFill>
                  <a:schemeClr val="bg1"/>
                </a:solidFill>
              </a:rPr>
              <a:t>водорості</a:t>
            </a:r>
            <a:r>
              <a:rPr lang="ru-RU" sz="1600" dirty="0" smtClean="0">
                <a:solidFill>
                  <a:schemeClr val="bg1"/>
                </a:solidFill>
              </a:rPr>
              <a:t> </a:t>
            </a:r>
            <a:r>
              <a:rPr lang="ru-RU" sz="1600" dirty="0" err="1" smtClean="0">
                <a:solidFill>
                  <a:schemeClr val="bg1"/>
                </a:solidFill>
              </a:rPr>
              <a:t>утворять</a:t>
            </a:r>
            <a:r>
              <a:rPr lang="ru-RU" sz="1600" dirty="0" smtClean="0">
                <a:solidFill>
                  <a:schemeClr val="bg1"/>
                </a:solidFill>
              </a:rPr>
              <a:t> </a:t>
            </a:r>
            <a:r>
              <a:rPr lang="ru-RU" sz="1600" dirty="0" err="1" smtClean="0">
                <a:solidFill>
                  <a:schemeClr val="bg1"/>
                </a:solidFill>
              </a:rPr>
              <a:t>більші</a:t>
            </a:r>
            <a:r>
              <a:rPr lang="ru-RU" sz="1600" dirty="0" smtClean="0">
                <a:solidFill>
                  <a:schemeClr val="bg1"/>
                </a:solidFill>
              </a:rPr>
              <a:t> </a:t>
            </a:r>
            <a:r>
              <a:rPr lang="ru-RU" sz="1600" dirty="0" err="1" smtClean="0">
                <a:solidFill>
                  <a:schemeClr val="bg1"/>
                </a:solidFill>
              </a:rPr>
              <a:t>скупчення</a:t>
            </a:r>
            <a:r>
              <a:rPr lang="ru-RU" sz="1600" dirty="0" smtClean="0">
                <a:solidFill>
                  <a:schemeClr val="bg1"/>
                </a:solidFill>
              </a:rPr>
              <a:t>, </a:t>
            </a:r>
            <a:r>
              <a:rPr lang="ru-RU" sz="1600" dirty="0" err="1" smtClean="0">
                <a:solidFill>
                  <a:schemeClr val="bg1"/>
                </a:solidFill>
              </a:rPr>
              <a:t>які</a:t>
            </a:r>
            <a:r>
              <a:rPr lang="ru-RU" sz="1600" dirty="0" smtClean="0">
                <a:solidFill>
                  <a:schemeClr val="bg1"/>
                </a:solidFill>
              </a:rPr>
              <a:t> сгоняются </a:t>
            </a:r>
            <a:r>
              <a:rPr lang="ru-RU" sz="1600" dirty="0" err="1" smtClean="0">
                <a:solidFill>
                  <a:schemeClr val="bg1"/>
                </a:solidFill>
              </a:rPr>
              <a:t>вітром</a:t>
            </a:r>
            <a:r>
              <a:rPr lang="ru-RU" sz="1600" dirty="0" smtClean="0">
                <a:solidFill>
                  <a:schemeClr val="bg1"/>
                </a:solidFill>
              </a:rPr>
              <a:t> на </a:t>
            </a:r>
            <a:r>
              <a:rPr lang="ru-RU" sz="1600" dirty="0" err="1" smtClean="0">
                <a:solidFill>
                  <a:schemeClr val="bg1"/>
                </a:solidFill>
              </a:rPr>
              <a:t>мілководдя</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там </a:t>
            </a:r>
            <a:r>
              <a:rPr lang="ru-RU" sz="1600" dirty="0" err="1" smtClean="0">
                <a:solidFill>
                  <a:schemeClr val="bg1"/>
                </a:solidFill>
              </a:rPr>
              <a:t>розкладаються</a:t>
            </a:r>
            <a:r>
              <a:rPr lang="ru-RU" sz="1600" dirty="0" smtClean="0">
                <a:solidFill>
                  <a:schemeClr val="bg1"/>
                </a:solidFill>
              </a:rPr>
              <a:t> </a:t>
            </a:r>
            <a:r>
              <a:rPr lang="ru-RU" sz="1600" dirty="0" err="1" smtClean="0">
                <a:solidFill>
                  <a:schemeClr val="bg1"/>
                </a:solidFill>
              </a:rPr>
              <a:t>бактеріями</a:t>
            </a:r>
            <a:r>
              <a:rPr lang="ru-RU" sz="1600" dirty="0" smtClean="0">
                <a:solidFill>
                  <a:schemeClr val="bg1"/>
                </a:solidFill>
              </a:rPr>
              <a:t>. </a:t>
            </a:r>
            <a:r>
              <a:rPr lang="ru-RU" sz="1600" dirty="0" err="1" smtClean="0">
                <a:solidFill>
                  <a:schemeClr val="bg1"/>
                </a:solidFill>
              </a:rPr>
              <a:t>Останні</a:t>
            </a:r>
            <a:r>
              <a:rPr lang="ru-RU" sz="1600" dirty="0" smtClean="0">
                <a:solidFill>
                  <a:schemeClr val="bg1"/>
                </a:solidFill>
              </a:rPr>
              <a:t> </a:t>
            </a:r>
            <a:r>
              <a:rPr lang="ru-RU" sz="1600" dirty="0" err="1" smtClean="0">
                <a:solidFill>
                  <a:schemeClr val="bg1"/>
                </a:solidFill>
              </a:rPr>
              <a:t>надзвичайно</a:t>
            </a:r>
            <a:r>
              <a:rPr lang="ru-RU" sz="1600" dirty="0" smtClean="0">
                <a:solidFill>
                  <a:schemeClr val="bg1"/>
                </a:solidFill>
              </a:rPr>
              <a:t> </a:t>
            </a:r>
            <a:r>
              <a:rPr lang="ru-RU" sz="1600" dirty="0" err="1" smtClean="0">
                <a:solidFill>
                  <a:schemeClr val="bg1"/>
                </a:solidFill>
              </a:rPr>
              <a:t>швидко</a:t>
            </a:r>
            <a:r>
              <a:rPr lang="ru-RU" sz="1600" dirty="0" smtClean="0">
                <a:solidFill>
                  <a:schemeClr val="bg1"/>
                </a:solidFill>
              </a:rPr>
              <a:t> </a:t>
            </a:r>
            <a:r>
              <a:rPr lang="ru-RU" sz="1600" dirty="0" err="1" smtClean="0">
                <a:solidFill>
                  <a:schemeClr val="bg1"/>
                </a:solidFill>
              </a:rPr>
              <a:t>розмножуються</a:t>
            </a:r>
            <a:r>
              <a:rPr lang="ru-RU" sz="1600" dirty="0" smtClean="0">
                <a:solidFill>
                  <a:schemeClr val="bg1"/>
                </a:solidFill>
              </a:rPr>
              <a:t> </a:t>
            </a:r>
            <a:r>
              <a:rPr lang="ru-RU" sz="1600" dirty="0" err="1" smtClean="0">
                <a:solidFill>
                  <a:schemeClr val="bg1"/>
                </a:solidFill>
              </a:rPr>
              <a:t>й</a:t>
            </a:r>
            <a:r>
              <a:rPr lang="ru-RU" sz="1600" dirty="0" smtClean="0">
                <a:solidFill>
                  <a:schemeClr val="bg1"/>
                </a:solidFill>
              </a:rPr>
              <a:t> </a:t>
            </a:r>
            <a:r>
              <a:rPr lang="ru-RU" sz="1600" dirty="0" err="1" smtClean="0">
                <a:solidFill>
                  <a:schemeClr val="bg1"/>
                </a:solidFill>
              </a:rPr>
              <a:t>стають</a:t>
            </a:r>
            <a:r>
              <a:rPr lang="ru-RU" sz="1600" dirty="0" smtClean="0">
                <a:solidFill>
                  <a:schemeClr val="bg1"/>
                </a:solidFill>
              </a:rPr>
              <a:t> </a:t>
            </a:r>
            <a:r>
              <a:rPr lang="ru-RU" sz="1600" dirty="0" err="1" smtClean="0">
                <a:solidFill>
                  <a:schemeClr val="bg1"/>
                </a:solidFill>
              </a:rPr>
              <a:t>основними</a:t>
            </a:r>
            <a:r>
              <a:rPr lang="ru-RU" sz="1600" dirty="0" smtClean="0">
                <a:solidFill>
                  <a:schemeClr val="bg1"/>
                </a:solidFill>
              </a:rPr>
              <a:t> </a:t>
            </a:r>
            <a:r>
              <a:rPr lang="ru-RU" sz="1600" dirty="0" err="1" smtClean="0">
                <a:solidFill>
                  <a:schemeClr val="bg1"/>
                </a:solidFill>
              </a:rPr>
              <a:t>споживачами</a:t>
            </a:r>
            <a:r>
              <a:rPr lang="ru-RU" sz="1600" dirty="0" smtClean="0">
                <a:solidFill>
                  <a:schemeClr val="bg1"/>
                </a:solidFill>
              </a:rPr>
              <a:t> </a:t>
            </a:r>
            <a:r>
              <a:rPr lang="ru-RU" sz="1600" dirty="0" err="1" smtClean="0">
                <a:solidFill>
                  <a:schemeClr val="bg1"/>
                </a:solidFill>
              </a:rPr>
              <a:t>кисню</a:t>
            </a:r>
            <a:r>
              <a:rPr lang="ru-RU" sz="1600" dirty="0" smtClean="0">
                <a:solidFill>
                  <a:schemeClr val="bg1"/>
                </a:solidFill>
              </a:rPr>
              <a:t>, </a:t>
            </a:r>
            <a:r>
              <a:rPr lang="ru-RU" sz="1600" dirty="0" err="1" smtClean="0">
                <a:solidFill>
                  <a:schemeClr val="bg1"/>
                </a:solidFill>
              </a:rPr>
              <a:t>внаслідок</a:t>
            </a:r>
            <a:r>
              <a:rPr lang="ru-RU" sz="1600" dirty="0" smtClean="0">
                <a:solidFill>
                  <a:schemeClr val="bg1"/>
                </a:solidFill>
              </a:rPr>
              <a:t> </a:t>
            </a:r>
            <a:r>
              <a:rPr lang="ru-RU" sz="1600" dirty="0" err="1" smtClean="0">
                <a:solidFill>
                  <a:schemeClr val="bg1"/>
                </a:solidFill>
              </a:rPr>
              <a:t>чого</a:t>
            </a:r>
            <a:r>
              <a:rPr lang="ru-RU" sz="1600" dirty="0" smtClean="0">
                <a:solidFill>
                  <a:schemeClr val="bg1"/>
                </a:solidFill>
              </a:rPr>
              <a:t> режим у </a:t>
            </a:r>
            <a:r>
              <a:rPr lang="ru-RU" sz="1600" dirty="0" err="1" smtClean="0">
                <a:solidFill>
                  <a:schemeClr val="bg1"/>
                </a:solidFill>
              </a:rPr>
              <a:t>водоймі</a:t>
            </a:r>
            <a:r>
              <a:rPr lang="ru-RU" sz="1600" dirty="0" smtClean="0">
                <a:solidFill>
                  <a:schemeClr val="bg1"/>
                </a:solidFill>
              </a:rPr>
              <a:t> </a:t>
            </a:r>
            <a:r>
              <a:rPr lang="ru-RU" sz="1600" dirty="0" err="1" smtClean="0">
                <a:solidFill>
                  <a:schemeClr val="bg1"/>
                </a:solidFill>
              </a:rPr>
              <a:t>погіршується</a:t>
            </a:r>
            <a:r>
              <a:rPr lang="ru-RU" sz="1600" dirty="0" smtClean="0">
                <a:solidFill>
                  <a:schemeClr val="bg1"/>
                </a:solidFill>
              </a:rPr>
              <a:t>. З </a:t>
            </a:r>
            <a:r>
              <a:rPr lang="ru-RU" sz="1600" dirty="0" err="1" smtClean="0">
                <a:solidFill>
                  <a:schemeClr val="bg1"/>
                </a:solidFill>
              </a:rPr>
              <a:t>погіршенням</a:t>
            </a:r>
            <a:r>
              <a:rPr lang="ru-RU" sz="1600" dirty="0" smtClean="0">
                <a:solidFill>
                  <a:schemeClr val="bg1"/>
                </a:solidFill>
              </a:rPr>
              <a:t> умов </a:t>
            </a:r>
            <a:r>
              <a:rPr lang="ru-RU" sz="1600" dirty="0" err="1" smtClean="0">
                <a:solidFill>
                  <a:schemeClr val="bg1"/>
                </a:solidFill>
              </a:rPr>
              <a:t>уповільнюється</a:t>
            </a:r>
            <a:r>
              <a:rPr lang="ru-RU" sz="1600" dirty="0" smtClean="0">
                <a:solidFill>
                  <a:schemeClr val="bg1"/>
                </a:solidFill>
              </a:rPr>
              <a:t> </a:t>
            </a:r>
            <a:r>
              <a:rPr lang="ru-RU" sz="1600" dirty="0" err="1" smtClean="0">
                <a:solidFill>
                  <a:schemeClr val="bg1"/>
                </a:solidFill>
              </a:rPr>
              <a:t>ріст</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розмноження</a:t>
            </a:r>
            <a:r>
              <a:rPr lang="ru-RU" sz="1600" dirty="0" smtClean="0">
                <a:solidFill>
                  <a:schemeClr val="bg1"/>
                </a:solidFill>
              </a:rPr>
              <a:t> </a:t>
            </a:r>
            <a:r>
              <a:rPr lang="ru-RU" sz="1600" dirty="0" err="1" smtClean="0">
                <a:solidFill>
                  <a:schemeClr val="bg1"/>
                </a:solidFill>
              </a:rPr>
              <a:t>кормових</a:t>
            </a:r>
            <a:r>
              <a:rPr lang="ru-RU" sz="1600" dirty="0" smtClean="0">
                <a:solidFill>
                  <a:schemeClr val="bg1"/>
                </a:solidFill>
              </a:rPr>
              <a:t> </a:t>
            </a:r>
            <a:r>
              <a:rPr lang="ru-RU" sz="1600" dirty="0" err="1" smtClean="0">
                <a:solidFill>
                  <a:schemeClr val="bg1"/>
                </a:solidFill>
              </a:rPr>
              <a:t>організмів</a:t>
            </a:r>
            <a:r>
              <a:rPr lang="ru-RU" sz="1600" dirty="0" smtClean="0">
                <a:solidFill>
                  <a:schemeClr val="bg1"/>
                </a:solidFill>
              </a:rPr>
              <a:t>, </a:t>
            </a:r>
            <a:r>
              <a:rPr lang="ru-RU" sz="1600" dirty="0" err="1" smtClean="0">
                <a:solidFill>
                  <a:schemeClr val="bg1"/>
                </a:solidFill>
              </a:rPr>
              <a:t>багато</a:t>
            </a:r>
            <a:r>
              <a:rPr lang="ru-RU" sz="1600" dirty="0" smtClean="0">
                <a:solidFill>
                  <a:schemeClr val="bg1"/>
                </a:solidFill>
              </a:rPr>
              <a:t> </a:t>
            </a:r>
            <a:r>
              <a:rPr lang="ru-RU" sz="1600" dirty="0" err="1" smtClean="0">
                <a:solidFill>
                  <a:schemeClr val="bg1"/>
                </a:solidFill>
              </a:rPr>
              <a:t>хто</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них </a:t>
            </a:r>
            <a:r>
              <a:rPr lang="ru-RU" sz="1600" dirty="0" err="1" smtClean="0">
                <a:solidFill>
                  <a:schemeClr val="bg1"/>
                </a:solidFill>
              </a:rPr>
              <a:t>починають</a:t>
            </a:r>
            <a:r>
              <a:rPr lang="ru-RU" sz="1600" dirty="0" smtClean="0">
                <a:solidFill>
                  <a:schemeClr val="bg1"/>
                </a:solidFill>
              </a:rPr>
              <a:t> </a:t>
            </a:r>
            <a:r>
              <a:rPr lang="ru-RU" sz="1600" dirty="0" err="1" smtClean="0">
                <a:solidFill>
                  <a:schemeClr val="bg1"/>
                </a:solidFill>
              </a:rPr>
              <a:t>відмирати</a:t>
            </a:r>
            <a:r>
              <a:rPr lang="ru-RU" sz="1600" dirty="0" smtClean="0">
                <a:solidFill>
                  <a:schemeClr val="bg1"/>
                </a:solidFill>
              </a:rPr>
              <a:t>, </a:t>
            </a:r>
            <a:r>
              <a:rPr lang="ru-RU" sz="1600" dirty="0" err="1" smtClean="0">
                <a:solidFill>
                  <a:schemeClr val="bg1"/>
                </a:solidFill>
              </a:rPr>
              <a:t>збільшуючи</a:t>
            </a:r>
            <a:r>
              <a:rPr lang="ru-RU" sz="1600" dirty="0" smtClean="0">
                <a:solidFill>
                  <a:schemeClr val="bg1"/>
                </a:solidFill>
              </a:rPr>
              <a:t> </a:t>
            </a:r>
            <a:r>
              <a:rPr lang="ru-RU" sz="1600" dirty="0" err="1" smtClean="0">
                <a:solidFill>
                  <a:schemeClr val="bg1"/>
                </a:solidFill>
              </a:rPr>
              <a:t>тим</a:t>
            </a:r>
            <a:r>
              <a:rPr lang="ru-RU" sz="1600" dirty="0" smtClean="0">
                <a:solidFill>
                  <a:schemeClr val="bg1"/>
                </a:solidFill>
              </a:rPr>
              <a:t> самим </a:t>
            </a:r>
            <a:r>
              <a:rPr lang="ru-RU" sz="1600" dirty="0" err="1" smtClean="0">
                <a:solidFill>
                  <a:schemeClr val="bg1"/>
                </a:solidFill>
              </a:rPr>
              <a:t>кількість</a:t>
            </a:r>
            <a:r>
              <a:rPr lang="ru-RU" sz="1600" dirty="0" smtClean="0">
                <a:solidFill>
                  <a:schemeClr val="bg1"/>
                </a:solidFill>
              </a:rPr>
              <a:t> </a:t>
            </a:r>
            <a:r>
              <a:rPr lang="ru-RU" sz="1600" dirty="0" err="1" smtClean="0">
                <a:solidFill>
                  <a:schemeClr val="bg1"/>
                </a:solidFill>
              </a:rPr>
              <a:t>органічних</a:t>
            </a:r>
            <a:r>
              <a:rPr lang="ru-RU" sz="1600" dirty="0" smtClean="0">
                <a:solidFill>
                  <a:schemeClr val="bg1"/>
                </a:solidFill>
              </a:rPr>
              <a:t> </a:t>
            </a:r>
            <a:r>
              <a:rPr lang="ru-RU" sz="1600" dirty="0" err="1" smtClean="0">
                <a:solidFill>
                  <a:schemeClr val="bg1"/>
                </a:solidFill>
              </a:rPr>
              <a:t>речовин</a:t>
            </a:r>
            <a:r>
              <a:rPr lang="ru-RU" sz="1600" dirty="0" smtClean="0">
                <a:solidFill>
                  <a:schemeClr val="bg1"/>
                </a:solidFill>
              </a:rPr>
              <a:t>, </a:t>
            </a:r>
            <a:r>
              <a:rPr lang="ru-RU" sz="1600" dirty="0" err="1" smtClean="0">
                <a:solidFill>
                  <a:schemeClr val="bg1"/>
                </a:solidFill>
              </a:rPr>
              <a:t>що</a:t>
            </a:r>
            <a:r>
              <a:rPr lang="ru-RU" sz="1600" dirty="0" smtClean="0">
                <a:solidFill>
                  <a:schemeClr val="bg1"/>
                </a:solidFill>
              </a:rPr>
              <a:t> </a:t>
            </a:r>
            <a:r>
              <a:rPr lang="ru-RU" sz="1600" dirty="0" err="1" smtClean="0">
                <a:solidFill>
                  <a:schemeClr val="bg1"/>
                </a:solidFill>
              </a:rPr>
              <a:t>розкладаються</a:t>
            </a:r>
            <a:r>
              <a:rPr lang="ru-RU" sz="1600" dirty="0" smtClean="0">
                <a:solidFill>
                  <a:schemeClr val="bg1"/>
                </a:solidFill>
              </a:rPr>
              <a:t>. Цей </a:t>
            </a:r>
            <a:r>
              <a:rPr lang="ru-RU" sz="1600" dirty="0" err="1" smtClean="0">
                <a:solidFill>
                  <a:schemeClr val="bg1"/>
                </a:solidFill>
              </a:rPr>
              <a:t>процес</a:t>
            </a:r>
            <a:r>
              <a:rPr lang="ru-RU" sz="1600" dirty="0" smtClean="0">
                <a:solidFill>
                  <a:schemeClr val="bg1"/>
                </a:solidFill>
              </a:rPr>
              <a:t> </a:t>
            </a:r>
            <a:r>
              <a:rPr lang="ru-RU" sz="1600" dirty="0" err="1" smtClean="0">
                <a:solidFill>
                  <a:schemeClr val="bg1"/>
                </a:solidFill>
              </a:rPr>
              <a:t>лежить</a:t>
            </a:r>
            <a:r>
              <a:rPr lang="ru-RU" sz="1600" dirty="0" smtClean="0">
                <a:solidFill>
                  <a:schemeClr val="bg1"/>
                </a:solidFill>
              </a:rPr>
              <a:t> в </a:t>
            </a:r>
            <a:r>
              <a:rPr lang="ru-RU" sz="1600" dirty="0" err="1" smtClean="0">
                <a:solidFill>
                  <a:schemeClr val="bg1"/>
                </a:solidFill>
              </a:rPr>
              <a:t>основі</a:t>
            </a:r>
            <a:r>
              <a:rPr lang="ru-RU" sz="1600" dirty="0" smtClean="0">
                <a:solidFill>
                  <a:schemeClr val="bg1"/>
                </a:solidFill>
              </a:rPr>
              <a:t> </a:t>
            </a:r>
            <a:r>
              <a:rPr lang="ru-RU" sz="1600" dirty="0" err="1" smtClean="0">
                <a:solidFill>
                  <a:schemeClr val="bg1"/>
                </a:solidFill>
              </a:rPr>
              <a:t>масових</a:t>
            </a:r>
            <a:r>
              <a:rPr lang="ru-RU" sz="1600" dirty="0" smtClean="0">
                <a:solidFill>
                  <a:schemeClr val="bg1"/>
                </a:solidFill>
              </a:rPr>
              <a:t> </a:t>
            </a:r>
            <a:r>
              <a:rPr lang="ru-RU" sz="1600" dirty="0" err="1" smtClean="0">
                <a:solidFill>
                  <a:schemeClr val="bg1"/>
                </a:solidFill>
              </a:rPr>
              <a:t>заморів</a:t>
            </a:r>
            <a:r>
              <a:rPr lang="ru-RU" sz="1600" dirty="0" smtClean="0">
                <a:solidFill>
                  <a:schemeClr val="bg1"/>
                </a:solidFill>
              </a:rPr>
              <a:t> </a:t>
            </a:r>
            <a:r>
              <a:rPr lang="ru-RU" sz="1600" dirty="0" err="1" smtClean="0">
                <a:solidFill>
                  <a:schemeClr val="bg1"/>
                </a:solidFill>
              </a:rPr>
              <a:t>риби</a:t>
            </a:r>
            <a:r>
              <a:rPr lang="ru-RU" sz="1600" dirty="0" smtClean="0">
                <a:solidFill>
                  <a:schemeClr val="bg1"/>
                </a:solidFill>
              </a:rPr>
              <a:t> у </a:t>
            </a:r>
            <a:r>
              <a:rPr lang="ru-RU" sz="1600" dirty="0" err="1" smtClean="0">
                <a:solidFill>
                  <a:schemeClr val="bg1"/>
                </a:solidFill>
              </a:rPr>
              <a:t>водоймах</a:t>
            </a:r>
            <a:r>
              <a:rPr lang="ru-RU" sz="1600" dirty="0" smtClean="0">
                <a:solidFill>
                  <a:schemeClr val="bg1"/>
                </a:solidFill>
              </a:rPr>
              <a:t> (</a:t>
            </a:r>
            <a:r>
              <a:rPr lang="ru-RU" sz="1600" dirty="0" err="1" smtClean="0">
                <a:solidFill>
                  <a:schemeClr val="bg1"/>
                </a:solidFill>
              </a:rPr>
              <a:t>найчастіше</a:t>
            </a:r>
            <a:r>
              <a:rPr lang="ru-RU" sz="1600" dirty="0" smtClean="0">
                <a:solidFill>
                  <a:schemeClr val="bg1"/>
                </a:solidFill>
              </a:rPr>
              <a:t> </a:t>
            </a:r>
            <a:r>
              <a:rPr lang="ru-RU" sz="1600" dirty="0" err="1" smtClean="0">
                <a:solidFill>
                  <a:schemeClr val="bg1"/>
                </a:solidFill>
              </a:rPr>
              <a:t>у</a:t>
            </a:r>
            <a:r>
              <a:rPr lang="ru-RU" sz="1600" dirty="0" smtClean="0">
                <a:solidFill>
                  <a:schemeClr val="bg1"/>
                </a:solidFill>
              </a:rPr>
              <a:t> </a:t>
            </a:r>
            <a:r>
              <a:rPr lang="ru-RU" sz="1600" dirty="0" err="1" smtClean="0">
                <a:solidFill>
                  <a:schemeClr val="bg1"/>
                </a:solidFill>
              </a:rPr>
              <a:t>водоймищах</a:t>
            </a:r>
            <a:r>
              <a:rPr lang="ru-RU" sz="1600" dirty="0" smtClean="0">
                <a:solidFill>
                  <a:schemeClr val="bg1"/>
                </a:solidFill>
              </a:rPr>
              <a:t>), </a:t>
            </a:r>
            <a:r>
              <a:rPr lang="ru-RU" sz="1600" dirty="0" err="1" smtClean="0">
                <a:solidFill>
                  <a:schemeClr val="bg1"/>
                </a:solidFill>
              </a:rPr>
              <a:t>у</a:t>
            </a:r>
            <a:r>
              <a:rPr lang="ru-RU" sz="1600" dirty="0" smtClean="0">
                <a:solidFill>
                  <a:schemeClr val="bg1"/>
                </a:solidFill>
              </a:rPr>
              <a:t> </a:t>
            </a:r>
            <a:r>
              <a:rPr lang="ru-RU" sz="1600" dirty="0" err="1" smtClean="0">
                <a:solidFill>
                  <a:schemeClr val="bg1"/>
                </a:solidFill>
              </a:rPr>
              <a:t>результаті</a:t>
            </a:r>
            <a:r>
              <a:rPr lang="ru-RU" sz="1600" dirty="0" smtClean="0">
                <a:solidFill>
                  <a:schemeClr val="bg1"/>
                </a:solidFill>
              </a:rPr>
              <a:t> </a:t>
            </a:r>
            <a:r>
              <a:rPr lang="ru-RU" sz="1600" dirty="0" err="1" smtClean="0">
                <a:solidFill>
                  <a:schemeClr val="bg1"/>
                </a:solidFill>
              </a:rPr>
              <a:t>чого</a:t>
            </a:r>
            <a:r>
              <a:rPr lang="ru-RU" sz="1600" dirty="0" smtClean="0">
                <a:solidFill>
                  <a:schemeClr val="bg1"/>
                </a:solidFill>
              </a:rPr>
              <a:t> </a:t>
            </a:r>
            <a:r>
              <a:rPr lang="ru-RU" sz="1600" dirty="0" err="1" smtClean="0">
                <a:solidFill>
                  <a:schemeClr val="bg1"/>
                </a:solidFill>
              </a:rPr>
              <a:t>рыбопродуктивность</a:t>
            </a:r>
            <a:r>
              <a:rPr lang="ru-RU" sz="1600" dirty="0" smtClean="0">
                <a:solidFill>
                  <a:schemeClr val="bg1"/>
                </a:solidFill>
              </a:rPr>
              <a:t> </a:t>
            </a:r>
            <a:r>
              <a:rPr lang="ru-RU" sz="1600" dirty="0" err="1" smtClean="0">
                <a:solidFill>
                  <a:schemeClr val="bg1"/>
                </a:solidFill>
              </a:rPr>
              <a:t>їх</a:t>
            </a:r>
            <a:r>
              <a:rPr lang="ru-RU" sz="1600" dirty="0" smtClean="0">
                <a:solidFill>
                  <a:schemeClr val="bg1"/>
                </a:solidFill>
              </a:rPr>
              <a:t> </a:t>
            </a:r>
            <a:r>
              <a:rPr lang="ru-RU" sz="1600" dirty="0" err="1" smtClean="0">
                <a:solidFill>
                  <a:schemeClr val="bg1"/>
                </a:solidFill>
              </a:rPr>
              <a:t>знижується</a:t>
            </a:r>
            <a:r>
              <a:rPr lang="ru-RU" sz="1600" dirty="0" smtClean="0">
                <a:solidFill>
                  <a:schemeClr val="bg1"/>
                </a:solidFill>
              </a:rPr>
              <a:t>.</a:t>
            </a:r>
          </a:p>
          <a:p>
            <a:endParaRPr lang="ru-RU" sz="1400" dirty="0">
              <a:solidFill>
                <a:schemeClr val="bg1"/>
              </a:solidFill>
            </a:endParaRPr>
          </a:p>
        </p:txBody>
      </p:sp>
    </p:spTree>
  </p:cSld>
  <p:clrMapOvr>
    <a:masterClrMapping/>
  </p:clrMapOvr>
  <p:transition advTm="10234"/>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214546" y="0"/>
            <a:ext cx="6929454" cy="6858000"/>
          </a:xfrm>
        </p:spPr>
        <p:txBody>
          <a:bodyPr>
            <a:noAutofit/>
          </a:bodyPr>
          <a:lstStyle/>
          <a:p>
            <a:r>
              <a:rPr lang="ru-RU" sz="1400" dirty="0" err="1" smtClean="0">
                <a:solidFill>
                  <a:srgbClr val="FFC000"/>
                </a:solidFill>
              </a:rPr>
              <a:t>Порівняно</a:t>
            </a:r>
            <a:r>
              <a:rPr lang="ru-RU" sz="1400" dirty="0" smtClean="0">
                <a:solidFill>
                  <a:srgbClr val="FFC000"/>
                </a:solidFill>
              </a:rPr>
              <a:t> </a:t>
            </a:r>
            <a:r>
              <a:rPr lang="ru-RU" sz="1400" dirty="0" err="1" smtClean="0">
                <a:solidFill>
                  <a:srgbClr val="FFC000"/>
                </a:solidFill>
              </a:rPr>
              <a:t>з</a:t>
            </a:r>
            <a:r>
              <a:rPr lang="ru-RU" sz="1400" dirty="0" smtClean="0">
                <a:solidFill>
                  <a:srgbClr val="FFC000"/>
                </a:solidFill>
              </a:rPr>
              <a:t> </a:t>
            </a:r>
            <a:r>
              <a:rPr lang="ru-RU" sz="1400" dirty="0" err="1" smtClean="0">
                <a:solidFill>
                  <a:srgbClr val="FFC000"/>
                </a:solidFill>
              </a:rPr>
              <a:t>рослинами</a:t>
            </a:r>
            <a:r>
              <a:rPr lang="ru-RU" sz="1400" dirty="0" smtClean="0">
                <a:solidFill>
                  <a:srgbClr val="FFC000"/>
                </a:solidFill>
              </a:rPr>
              <a:t> лук та </a:t>
            </a:r>
            <a:r>
              <a:rPr lang="ru-RU" sz="1400" dirty="0" err="1" smtClean="0">
                <a:solidFill>
                  <a:srgbClr val="FFC000"/>
                </a:solidFill>
              </a:rPr>
              <a:t>інших</a:t>
            </a:r>
            <a:r>
              <a:rPr lang="ru-RU" sz="1400" dirty="0" smtClean="0">
                <a:solidFill>
                  <a:srgbClr val="FFC000"/>
                </a:solidFill>
              </a:rPr>
              <a:t> </a:t>
            </a:r>
            <a:r>
              <a:rPr lang="ru-RU" sz="1400" dirty="0" err="1" smtClean="0">
                <a:solidFill>
                  <a:srgbClr val="FFC000"/>
                </a:solidFill>
              </a:rPr>
              <a:t>рослинних</a:t>
            </a:r>
            <a:r>
              <a:rPr lang="ru-RU" sz="1400" dirty="0" smtClean="0">
                <a:solidFill>
                  <a:srgbClr val="FFC000"/>
                </a:solidFill>
              </a:rPr>
              <a:t> </a:t>
            </a:r>
            <a:r>
              <a:rPr lang="ru-RU" sz="1400" dirty="0" err="1" smtClean="0">
                <a:solidFill>
                  <a:srgbClr val="FFC000"/>
                </a:solidFill>
              </a:rPr>
              <a:t>угрупувань</a:t>
            </a:r>
            <a:r>
              <a:rPr lang="ru-RU" sz="1400" dirty="0" smtClean="0">
                <a:solidFill>
                  <a:srgbClr val="FFC000"/>
                </a:solidFill>
              </a:rPr>
              <a:t>, </a:t>
            </a:r>
            <a:r>
              <a:rPr lang="ru-RU" sz="1400" dirty="0" err="1" smtClean="0">
                <a:solidFill>
                  <a:srgbClr val="FFC000"/>
                </a:solidFill>
              </a:rPr>
              <a:t>рослини</a:t>
            </a:r>
            <a:r>
              <a:rPr lang="ru-RU" sz="1400" dirty="0" smtClean="0">
                <a:solidFill>
                  <a:srgbClr val="FFC000"/>
                </a:solidFill>
              </a:rPr>
              <a:t> </a:t>
            </a:r>
            <a:r>
              <a:rPr lang="ru-RU" sz="1400" dirty="0" err="1" smtClean="0">
                <a:solidFill>
                  <a:srgbClr val="FFC000"/>
                </a:solidFill>
              </a:rPr>
              <a:t>водойм</a:t>
            </a:r>
            <a:r>
              <a:rPr lang="ru-RU" sz="1400" dirty="0" smtClean="0">
                <a:solidFill>
                  <a:srgbClr val="FFC000"/>
                </a:solidFill>
              </a:rPr>
              <a:t> </a:t>
            </a:r>
            <a:r>
              <a:rPr lang="ru-RU" sz="1400" dirty="0" err="1" smtClean="0">
                <a:solidFill>
                  <a:srgbClr val="FFC000"/>
                </a:solidFill>
              </a:rPr>
              <a:t>мають</a:t>
            </a:r>
            <a:r>
              <a:rPr lang="ru-RU" sz="1400" dirty="0" smtClean="0">
                <a:solidFill>
                  <a:srgbClr val="FFC000"/>
                </a:solidFill>
              </a:rPr>
              <a:t> </a:t>
            </a:r>
            <a:r>
              <a:rPr lang="ru-RU" sz="1400" dirty="0" err="1" smtClean="0">
                <a:solidFill>
                  <a:srgbClr val="FFC000"/>
                </a:solidFill>
              </a:rPr>
              <a:t>більш</a:t>
            </a:r>
            <a:r>
              <a:rPr lang="ru-RU" sz="1400" dirty="0" smtClean="0">
                <a:solidFill>
                  <a:srgbClr val="FFC000"/>
                </a:solidFill>
              </a:rPr>
              <a:t> </a:t>
            </a:r>
            <a:r>
              <a:rPr lang="ru-RU" sz="1400" dirty="0" err="1" smtClean="0">
                <a:solidFill>
                  <a:srgbClr val="FFC000"/>
                </a:solidFill>
              </a:rPr>
              <a:t>однорідні</a:t>
            </a:r>
            <a:r>
              <a:rPr lang="ru-RU" sz="1400" dirty="0" smtClean="0">
                <a:solidFill>
                  <a:srgbClr val="FFC000"/>
                </a:solidFill>
              </a:rPr>
              <a:t> </a:t>
            </a:r>
            <a:r>
              <a:rPr lang="ru-RU" sz="1400" dirty="0" err="1" smtClean="0">
                <a:solidFill>
                  <a:srgbClr val="FFC000"/>
                </a:solidFill>
              </a:rPr>
              <a:t>умови</a:t>
            </a:r>
            <a:r>
              <a:rPr lang="ru-RU" sz="1400" dirty="0" smtClean="0">
                <a:solidFill>
                  <a:srgbClr val="FFC000"/>
                </a:solidFill>
              </a:rPr>
              <a:t> </a:t>
            </a:r>
            <a:r>
              <a:rPr lang="ru-RU" sz="1400" dirty="0" err="1" smtClean="0">
                <a:solidFill>
                  <a:srgbClr val="FFC000"/>
                </a:solidFill>
              </a:rPr>
              <a:t>існування</a:t>
            </a:r>
            <a:r>
              <a:rPr lang="ru-RU" sz="1400" dirty="0" smtClean="0">
                <a:solidFill>
                  <a:srgbClr val="FFC000"/>
                </a:solidFill>
              </a:rPr>
              <a:t>, </a:t>
            </a:r>
            <a:r>
              <a:rPr lang="ru-RU" sz="1400" dirty="0" err="1" smtClean="0">
                <a:solidFill>
                  <a:srgbClr val="FFC000"/>
                </a:solidFill>
              </a:rPr>
              <a:t>що</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зумовлює</a:t>
            </a:r>
            <a:r>
              <a:rPr lang="ru-RU" sz="1400" dirty="0" smtClean="0">
                <a:solidFill>
                  <a:srgbClr val="FFC000"/>
                </a:solidFill>
              </a:rPr>
              <a:t> </a:t>
            </a:r>
            <a:r>
              <a:rPr lang="ru-RU" sz="1400" dirty="0" err="1" smtClean="0">
                <a:solidFill>
                  <a:srgbClr val="FFC000"/>
                </a:solidFill>
              </a:rPr>
              <a:t>значне</a:t>
            </a:r>
            <a:r>
              <a:rPr lang="ru-RU" sz="1400" dirty="0" smtClean="0">
                <a:solidFill>
                  <a:srgbClr val="FFC000"/>
                </a:solidFill>
              </a:rPr>
              <a:t> </a:t>
            </a:r>
            <a:r>
              <a:rPr lang="ru-RU" sz="1400" dirty="0" err="1" smtClean="0">
                <a:solidFill>
                  <a:srgbClr val="FFC000"/>
                </a:solidFill>
              </a:rPr>
              <a:t>поширення</a:t>
            </a:r>
            <a:r>
              <a:rPr lang="ru-RU" sz="1400" dirty="0" smtClean="0">
                <a:solidFill>
                  <a:srgbClr val="FFC000"/>
                </a:solidFill>
              </a:rPr>
              <a:t> </a:t>
            </a:r>
            <a:r>
              <a:rPr lang="ru-RU" sz="1400" dirty="0" err="1" smtClean="0">
                <a:solidFill>
                  <a:srgbClr val="FFC000"/>
                </a:solidFill>
              </a:rPr>
              <a:t>їх</a:t>
            </a:r>
            <a:r>
              <a:rPr lang="ru-RU" sz="1400" dirty="0" smtClean="0">
                <a:solidFill>
                  <a:srgbClr val="FFC000"/>
                </a:solidFill>
              </a:rPr>
              <a:t> на </a:t>
            </a:r>
            <a:r>
              <a:rPr lang="ru-RU" sz="1400" dirty="0" err="1" smtClean="0">
                <a:solidFill>
                  <a:srgbClr val="FFC000"/>
                </a:solidFill>
              </a:rPr>
              <a:t>всій</a:t>
            </a:r>
            <a:r>
              <a:rPr lang="ru-RU" sz="1400" dirty="0" smtClean="0">
                <a:solidFill>
                  <a:srgbClr val="FFC000"/>
                </a:solidFill>
              </a:rPr>
              <a:t> </a:t>
            </a:r>
            <a:r>
              <a:rPr lang="ru-RU" sz="1400" dirty="0" err="1" smtClean="0">
                <a:solidFill>
                  <a:srgbClr val="FFC000"/>
                </a:solidFill>
              </a:rPr>
              <a:t>земній</a:t>
            </a:r>
            <a:r>
              <a:rPr lang="ru-RU" sz="1400" dirty="0" smtClean="0">
                <a:solidFill>
                  <a:srgbClr val="FFC000"/>
                </a:solidFill>
              </a:rPr>
              <a:t> </a:t>
            </a:r>
            <a:r>
              <a:rPr lang="ru-RU" sz="1400" dirty="0" err="1" smtClean="0">
                <a:solidFill>
                  <a:srgbClr val="FFC000"/>
                </a:solidFill>
              </a:rPr>
              <a:t>кулі</a:t>
            </a:r>
            <a:r>
              <a:rPr lang="ru-RU" sz="1400" dirty="0" smtClean="0">
                <a:solidFill>
                  <a:srgbClr val="FFC000"/>
                </a:solidFill>
              </a:rPr>
              <a:t>.</a:t>
            </a:r>
          </a:p>
          <a:p>
            <a:endParaRPr lang="ru-RU" sz="1400" dirty="0" smtClean="0">
              <a:solidFill>
                <a:srgbClr val="FFC000"/>
              </a:solidFill>
            </a:endParaRPr>
          </a:p>
          <a:p>
            <a:r>
              <a:rPr lang="ru-RU" sz="1400" dirty="0" smtClean="0">
                <a:solidFill>
                  <a:srgbClr val="FFC000"/>
                </a:solidFill>
              </a:rPr>
              <a:t>Як </a:t>
            </a:r>
            <a:r>
              <a:rPr lang="ru-RU" sz="1400" dirty="0" err="1" smtClean="0">
                <a:solidFill>
                  <a:srgbClr val="FFC000"/>
                </a:solidFill>
              </a:rPr>
              <a:t>і</a:t>
            </a:r>
            <a:r>
              <a:rPr lang="ru-RU" sz="1400" dirty="0" smtClean="0">
                <a:solidFill>
                  <a:srgbClr val="FFC000"/>
                </a:solidFill>
              </a:rPr>
              <a:t> кожному </a:t>
            </a:r>
            <a:r>
              <a:rPr lang="ru-RU" sz="1400" dirty="0" err="1" smtClean="0">
                <a:solidFill>
                  <a:srgbClr val="FFC000"/>
                </a:solidFill>
              </a:rPr>
              <a:t>рослинному</a:t>
            </a:r>
            <a:r>
              <a:rPr lang="ru-RU" sz="1400" dirty="0" smtClean="0">
                <a:solidFill>
                  <a:srgbClr val="FFC000"/>
                </a:solidFill>
              </a:rPr>
              <a:t> </a:t>
            </a:r>
            <a:r>
              <a:rPr lang="ru-RU" sz="1400" dirty="0" err="1" smtClean="0">
                <a:solidFill>
                  <a:srgbClr val="FFC000"/>
                </a:solidFill>
              </a:rPr>
              <a:t>угрупуванню</a:t>
            </a:r>
            <a:r>
              <a:rPr lang="ru-RU" sz="1400" dirty="0" smtClean="0">
                <a:solidFill>
                  <a:srgbClr val="FFC000"/>
                </a:solidFill>
              </a:rPr>
              <a:t>, </a:t>
            </a:r>
            <a:r>
              <a:rPr lang="ru-RU" sz="1400" dirty="0" err="1" smtClean="0">
                <a:solidFill>
                  <a:srgbClr val="FFC000"/>
                </a:solidFill>
              </a:rPr>
              <a:t>рослинності</a:t>
            </a:r>
            <a:r>
              <a:rPr lang="ru-RU" sz="1400" dirty="0" smtClean="0">
                <a:solidFill>
                  <a:srgbClr val="FFC000"/>
                </a:solidFill>
              </a:rPr>
              <a:t> </a:t>
            </a:r>
            <a:r>
              <a:rPr lang="ru-RU" sz="1400" dirty="0" err="1" smtClean="0">
                <a:solidFill>
                  <a:srgbClr val="FFC000"/>
                </a:solidFill>
              </a:rPr>
              <a:t>водойм</a:t>
            </a:r>
            <a:r>
              <a:rPr lang="ru-RU" sz="1400" dirty="0" smtClean="0">
                <a:solidFill>
                  <a:srgbClr val="FFC000"/>
                </a:solidFill>
              </a:rPr>
              <a:t> </a:t>
            </a:r>
            <a:r>
              <a:rPr lang="ru-RU" sz="1400" dirty="0" err="1" smtClean="0">
                <a:solidFill>
                  <a:srgbClr val="FFC000"/>
                </a:solidFill>
              </a:rPr>
              <a:t>властива</a:t>
            </a:r>
            <a:r>
              <a:rPr lang="ru-RU" sz="1400" dirty="0" smtClean="0">
                <a:solidFill>
                  <a:srgbClr val="FFC000"/>
                </a:solidFill>
              </a:rPr>
              <a:t> </a:t>
            </a:r>
            <a:r>
              <a:rPr lang="ru-RU" sz="1400" dirty="0" err="1" smtClean="0">
                <a:solidFill>
                  <a:srgbClr val="FFC000"/>
                </a:solidFill>
              </a:rPr>
              <a:t>ярусність</a:t>
            </a:r>
            <a:r>
              <a:rPr lang="ru-RU" sz="1400" dirty="0" smtClean="0">
                <a:solidFill>
                  <a:srgbClr val="FFC000"/>
                </a:solidFill>
              </a:rPr>
              <a:t>.</a:t>
            </a:r>
          </a:p>
          <a:p>
            <a:endParaRPr lang="ru-RU" sz="1400" dirty="0" smtClean="0">
              <a:solidFill>
                <a:srgbClr val="FFC000"/>
              </a:solidFill>
            </a:endParaRPr>
          </a:p>
          <a:p>
            <a:r>
              <a:rPr lang="ru-RU" sz="1400" dirty="0" err="1" smtClean="0">
                <a:solidFill>
                  <a:srgbClr val="FFC000"/>
                </a:solidFill>
              </a:rPr>
              <a:t>Біля</a:t>
            </a:r>
            <a:r>
              <a:rPr lang="ru-RU" sz="1400" dirty="0" smtClean="0">
                <a:solidFill>
                  <a:srgbClr val="FFC000"/>
                </a:solidFill>
              </a:rPr>
              <a:t> самого берега </a:t>
            </a:r>
            <a:r>
              <a:rPr lang="ru-RU" sz="1400" dirty="0" err="1" smtClean="0">
                <a:solidFill>
                  <a:srgbClr val="FFC000"/>
                </a:solidFill>
              </a:rPr>
              <a:t>розташовуються</a:t>
            </a:r>
            <a:r>
              <a:rPr lang="ru-RU" sz="1400" dirty="0" smtClean="0">
                <a:solidFill>
                  <a:srgbClr val="FFC000"/>
                </a:solidFill>
              </a:rPr>
              <a:t> пояс </a:t>
            </a:r>
            <a:r>
              <a:rPr lang="ru-RU" sz="1400" dirty="0" err="1" smtClean="0">
                <a:solidFill>
                  <a:srgbClr val="FFC000"/>
                </a:solidFill>
              </a:rPr>
              <a:t>прибережних</a:t>
            </a:r>
            <a:r>
              <a:rPr lang="ru-RU" sz="1400" dirty="0" smtClean="0">
                <a:solidFill>
                  <a:srgbClr val="FFC000"/>
                </a:solidFill>
              </a:rPr>
              <a:t> </a:t>
            </a:r>
            <a:r>
              <a:rPr lang="ru-RU" sz="1400" dirty="0" err="1" smtClean="0">
                <a:solidFill>
                  <a:srgbClr val="FFC000"/>
                </a:solidFill>
              </a:rPr>
              <a:t>рослин</a:t>
            </a:r>
            <a:r>
              <a:rPr lang="ru-RU" sz="1400" dirty="0" smtClean="0">
                <a:solidFill>
                  <a:srgbClr val="FFC000"/>
                </a:solidFill>
              </a:rPr>
              <a:t>: тут </a:t>
            </a:r>
            <a:r>
              <a:rPr lang="ru-RU" sz="1400" dirty="0" err="1" smtClean="0">
                <a:solidFill>
                  <a:srgbClr val="FFC000"/>
                </a:solidFill>
              </a:rPr>
              <a:t>ростуть</a:t>
            </a:r>
            <a:r>
              <a:rPr lang="ru-RU" sz="1400" dirty="0" smtClean="0">
                <a:solidFill>
                  <a:srgbClr val="FFC000"/>
                </a:solidFill>
              </a:rPr>
              <a:t> сусак, </a:t>
            </a:r>
            <a:r>
              <a:rPr lang="ru-RU" sz="1400" dirty="0" err="1" smtClean="0">
                <a:solidFill>
                  <a:srgbClr val="FFC000"/>
                </a:solidFill>
              </a:rPr>
              <a:t>стрілолист</a:t>
            </a:r>
            <a:r>
              <a:rPr lang="ru-RU" sz="1400" dirty="0" smtClean="0">
                <a:solidFill>
                  <a:srgbClr val="FFC000"/>
                </a:solidFill>
              </a:rPr>
              <a:t>, частуха </a:t>
            </a:r>
            <a:r>
              <a:rPr lang="ru-RU" sz="1400" dirty="0" err="1" smtClean="0">
                <a:solidFill>
                  <a:srgbClr val="FFC000"/>
                </a:solidFill>
              </a:rPr>
              <a:t>подорожникові</a:t>
            </a:r>
            <a:r>
              <a:rPr lang="ru-RU" sz="1400" dirty="0" smtClean="0">
                <a:solidFill>
                  <a:srgbClr val="FFC000"/>
                </a:solidFill>
              </a:rPr>
              <a:t>, </a:t>
            </a:r>
            <a:r>
              <a:rPr lang="ru-RU" sz="1400" dirty="0" err="1" smtClean="0">
                <a:solidFill>
                  <a:srgbClr val="FFC000"/>
                </a:solidFill>
              </a:rPr>
              <a:t>їжачі</a:t>
            </a:r>
            <a:r>
              <a:rPr lang="ru-RU" sz="1400" dirty="0" smtClean="0">
                <a:solidFill>
                  <a:srgbClr val="FFC000"/>
                </a:solidFill>
              </a:rPr>
              <a:t> </a:t>
            </a:r>
            <a:r>
              <a:rPr lang="ru-RU" sz="1400" dirty="0" err="1" smtClean="0">
                <a:solidFill>
                  <a:srgbClr val="FFC000"/>
                </a:solidFill>
              </a:rPr>
              <a:t>голівки</a:t>
            </a:r>
            <a:r>
              <a:rPr lang="ru-RU" sz="1400" dirty="0" smtClean="0">
                <a:solidFill>
                  <a:srgbClr val="FFC000"/>
                </a:solidFill>
              </a:rPr>
              <a:t>, </a:t>
            </a:r>
            <a:r>
              <a:rPr lang="ru-RU" sz="1400" dirty="0" err="1" smtClean="0">
                <a:solidFill>
                  <a:srgbClr val="FFC000"/>
                </a:solidFill>
              </a:rPr>
              <a:t>калюжниця</a:t>
            </a:r>
            <a:r>
              <a:rPr lang="ru-RU" sz="1400" dirty="0" smtClean="0">
                <a:solidFill>
                  <a:srgbClr val="FFC000"/>
                </a:solidFill>
              </a:rPr>
              <a:t>, цикута.</a:t>
            </a:r>
          </a:p>
          <a:p>
            <a:endParaRPr lang="ru-RU" sz="1400" dirty="0" smtClean="0">
              <a:solidFill>
                <a:srgbClr val="FFC000"/>
              </a:solidFill>
            </a:endParaRPr>
          </a:p>
          <a:p>
            <a:r>
              <a:rPr lang="ru-RU" sz="1400" dirty="0" err="1" smtClean="0">
                <a:solidFill>
                  <a:srgbClr val="FFC000"/>
                </a:solidFill>
              </a:rPr>
              <a:t>Другий</a:t>
            </a:r>
            <a:r>
              <a:rPr lang="ru-RU" sz="1400" dirty="0" smtClean="0">
                <a:solidFill>
                  <a:srgbClr val="FFC000"/>
                </a:solidFill>
              </a:rPr>
              <a:t> пояс </a:t>
            </a:r>
            <a:r>
              <a:rPr lang="ru-RU" sz="1400" dirty="0" err="1" smtClean="0">
                <a:solidFill>
                  <a:srgbClr val="FFC000"/>
                </a:solidFill>
              </a:rPr>
              <a:t>рослин</a:t>
            </a:r>
            <a:r>
              <a:rPr lang="ru-RU" sz="1400" dirty="0" smtClean="0">
                <a:solidFill>
                  <a:srgbClr val="FFC000"/>
                </a:solidFill>
              </a:rPr>
              <a:t> </a:t>
            </a:r>
            <a:r>
              <a:rPr lang="ru-RU" sz="1400" dirty="0" err="1" smtClean="0">
                <a:solidFill>
                  <a:srgbClr val="FFC000"/>
                </a:solidFill>
              </a:rPr>
              <a:t>водойм</a:t>
            </a:r>
            <a:r>
              <a:rPr lang="ru-RU" sz="1400" dirty="0" smtClean="0">
                <a:solidFill>
                  <a:srgbClr val="FFC000"/>
                </a:solidFill>
              </a:rPr>
              <a:t> </a:t>
            </a:r>
            <a:r>
              <a:rPr lang="ru-RU" sz="1400" dirty="0" err="1" smtClean="0">
                <a:solidFill>
                  <a:srgbClr val="FFC000"/>
                </a:solidFill>
              </a:rPr>
              <a:t>займають</a:t>
            </a:r>
            <a:r>
              <a:rPr lang="ru-RU" sz="1400" dirty="0" smtClean="0">
                <a:solidFill>
                  <a:srgbClr val="FFC000"/>
                </a:solidFill>
              </a:rPr>
              <a:t> </a:t>
            </a:r>
            <a:r>
              <a:rPr lang="ru-RU" sz="1400" dirty="0" err="1" smtClean="0">
                <a:solidFill>
                  <a:srgbClr val="FFC000"/>
                </a:solidFill>
              </a:rPr>
              <a:t>рослини</a:t>
            </a:r>
            <a:r>
              <a:rPr lang="ru-RU" sz="1400" dirty="0" smtClean="0">
                <a:solidFill>
                  <a:srgbClr val="FFC000"/>
                </a:solidFill>
              </a:rPr>
              <a:t> </a:t>
            </a:r>
            <a:r>
              <a:rPr lang="ru-RU" sz="1400" dirty="0" err="1" smtClean="0">
                <a:solidFill>
                  <a:srgbClr val="FFC000"/>
                </a:solidFill>
              </a:rPr>
              <a:t>мілководдя</a:t>
            </a:r>
            <a:r>
              <a:rPr lang="ru-RU" sz="1400" dirty="0" smtClean="0">
                <a:solidFill>
                  <a:srgbClr val="FFC000"/>
                </a:solidFill>
              </a:rPr>
              <a:t>, до </a:t>
            </a:r>
            <a:r>
              <a:rPr lang="ru-RU" sz="1400" dirty="0" err="1" smtClean="0">
                <a:solidFill>
                  <a:srgbClr val="FFC000"/>
                </a:solidFill>
              </a:rPr>
              <a:t>яких</a:t>
            </a:r>
            <a:r>
              <a:rPr lang="ru-RU" sz="1400" dirty="0" smtClean="0">
                <a:solidFill>
                  <a:srgbClr val="FFC000"/>
                </a:solidFill>
              </a:rPr>
              <a:t> належать очерет, </a:t>
            </a:r>
            <a:r>
              <a:rPr lang="ru-RU" sz="1400" dirty="0" err="1" smtClean="0">
                <a:solidFill>
                  <a:srgbClr val="FFC000"/>
                </a:solidFill>
              </a:rPr>
              <a:t>рогіз</a:t>
            </a:r>
            <a:r>
              <a:rPr lang="ru-RU" sz="1400" dirty="0" smtClean="0">
                <a:solidFill>
                  <a:srgbClr val="FFC000"/>
                </a:solidFill>
              </a:rPr>
              <a:t>, </a:t>
            </a:r>
            <a:r>
              <a:rPr lang="ru-RU" sz="1400" dirty="0" err="1" smtClean="0">
                <a:solidFill>
                  <a:srgbClr val="FFC000"/>
                </a:solidFill>
              </a:rPr>
              <a:t>кошик</a:t>
            </a:r>
            <a:r>
              <a:rPr lang="ru-RU" sz="1400" dirty="0" smtClean="0">
                <a:solidFill>
                  <a:srgbClr val="FFC000"/>
                </a:solidFill>
              </a:rPr>
              <a:t>.</a:t>
            </a:r>
          </a:p>
          <a:p>
            <a:endParaRPr lang="ru-RU" sz="1400" dirty="0" smtClean="0">
              <a:solidFill>
                <a:srgbClr val="FFC000"/>
              </a:solidFill>
            </a:endParaRPr>
          </a:p>
          <a:p>
            <a:r>
              <a:rPr lang="ru-RU" sz="1400" dirty="0" err="1" smtClean="0">
                <a:solidFill>
                  <a:srgbClr val="FFC000"/>
                </a:solidFill>
              </a:rPr>
              <a:t>Наступний</a:t>
            </a:r>
            <a:r>
              <a:rPr lang="ru-RU" sz="1400" dirty="0" smtClean="0">
                <a:solidFill>
                  <a:srgbClr val="FFC000"/>
                </a:solidFill>
              </a:rPr>
              <a:t> пояс, де вода </a:t>
            </a:r>
            <a:r>
              <a:rPr lang="ru-RU" sz="1400" dirty="0" err="1" smtClean="0">
                <a:solidFill>
                  <a:srgbClr val="FFC000"/>
                </a:solidFill>
              </a:rPr>
              <a:t>ще</a:t>
            </a:r>
            <a:r>
              <a:rPr lang="ru-RU" sz="1400" dirty="0" smtClean="0">
                <a:solidFill>
                  <a:srgbClr val="FFC000"/>
                </a:solidFill>
              </a:rPr>
              <a:t> </a:t>
            </a:r>
            <a:r>
              <a:rPr lang="ru-RU" sz="1400" dirty="0" err="1" smtClean="0">
                <a:solidFill>
                  <a:srgbClr val="FFC000"/>
                </a:solidFill>
              </a:rPr>
              <a:t>глибша</a:t>
            </a:r>
            <a:r>
              <a:rPr lang="ru-RU" sz="1400" dirty="0" smtClean="0">
                <a:solidFill>
                  <a:srgbClr val="FFC000"/>
                </a:solidFill>
              </a:rPr>
              <a:t>, </a:t>
            </a:r>
            <a:r>
              <a:rPr lang="ru-RU" sz="1400" dirty="0" err="1" smtClean="0">
                <a:solidFill>
                  <a:srgbClr val="FFC000"/>
                </a:solidFill>
              </a:rPr>
              <a:t>займаються</a:t>
            </a:r>
            <a:r>
              <a:rPr lang="ru-RU" sz="1400" dirty="0" smtClean="0">
                <a:solidFill>
                  <a:srgbClr val="FFC000"/>
                </a:solidFill>
              </a:rPr>
              <a:t> </a:t>
            </a:r>
            <a:r>
              <a:rPr lang="ru-RU" sz="1400" dirty="0" err="1" smtClean="0">
                <a:solidFill>
                  <a:srgbClr val="FFC000"/>
                </a:solidFill>
              </a:rPr>
              <a:t>водні</a:t>
            </a:r>
            <a:r>
              <a:rPr lang="ru-RU" sz="1400" dirty="0" smtClean="0">
                <a:solidFill>
                  <a:srgbClr val="FFC000"/>
                </a:solidFill>
              </a:rPr>
              <a:t> рол сини </a:t>
            </a:r>
            <a:r>
              <a:rPr lang="ru-RU" sz="1400" dirty="0" err="1" smtClean="0">
                <a:solidFill>
                  <a:srgbClr val="FFC000"/>
                </a:solidFill>
              </a:rPr>
              <a:t>з</a:t>
            </a:r>
            <a:r>
              <a:rPr lang="ru-RU" sz="1400" dirty="0" smtClean="0">
                <a:solidFill>
                  <a:srgbClr val="FFC000"/>
                </a:solidFill>
              </a:rPr>
              <a:t> листками, </a:t>
            </a:r>
            <a:r>
              <a:rPr lang="ru-RU" sz="1400" dirty="0" err="1" smtClean="0">
                <a:solidFill>
                  <a:srgbClr val="FFC000"/>
                </a:solidFill>
              </a:rPr>
              <a:t>що</a:t>
            </a:r>
            <a:r>
              <a:rPr lang="ru-RU" sz="1400" dirty="0" smtClean="0">
                <a:solidFill>
                  <a:srgbClr val="FFC000"/>
                </a:solidFill>
              </a:rPr>
              <a:t> </a:t>
            </a:r>
            <a:r>
              <a:rPr lang="ru-RU" sz="1400" dirty="0" err="1" smtClean="0">
                <a:solidFill>
                  <a:srgbClr val="FFC000"/>
                </a:solidFill>
              </a:rPr>
              <a:t>плавають</a:t>
            </a:r>
            <a:r>
              <a:rPr lang="ru-RU" sz="1400" dirty="0" smtClean="0">
                <a:solidFill>
                  <a:srgbClr val="FFC000"/>
                </a:solidFill>
              </a:rPr>
              <a:t> на </a:t>
            </a:r>
            <a:r>
              <a:rPr lang="ru-RU" sz="1400" dirty="0" err="1" smtClean="0">
                <a:solidFill>
                  <a:srgbClr val="FFC000"/>
                </a:solidFill>
              </a:rPr>
              <a:t>поверхні</a:t>
            </a:r>
            <a:r>
              <a:rPr lang="ru-RU" sz="1400" dirty="0" smtClean="0">
                <a:solidFill>
                  <a:srgbClr val="FFC000"/>
                </a:solidFill>
              </a:rPr>
              <a:t> води, - </a:t>
            </a:r>
            <a:r>
              <a:rPr lang="ru-RU" sz="1400" dirty="0" err="1" smtClean="0">
                <a:solidFill>
                  <a:srgbClr val="FFC000"/>
                </a:solidFill>
              </a:rPr>
              <a:t>біле</a:t>
            </a:r>
            <a:r>
              <a:rPr lang="ru-RU" sz="1400" dirty="0" smtClean="0">
                <a:solidFill>
                  <a:srgbClr val="FFC000"/>
                </a:solidFill>
              </a:rPr>
              <a:t> </a:t>
            </a:r>
            <a:r>
              <a:rPr lang="ru-RU" sz="1400" dirty="0" err="1" smtClean="0">
                <a:solidFill>
                  <a:srgbClr val="FFC000"/>
                </a:solidFill>
              </a:rPr>
              <a:t>латаття</a:t>
            </a:r>
            <a:r>
              <a:rPr lang="ru-RU" sz="1400" dirty="0" smtClean="0">
                <a:solidFill>
                  <a:srgbClr val="FFC000"/>
                </a:solidFill>
              </a:rPr>
              <a:t>, </a:t>
            </a:r>
            <a:r>
              <a:rPr lang="ru-RU" sz="1400" dirty="0" err="1" smtClean="0">
                <a:solidFill>
                  <a:srgbClr val="FFC000"/>
                </a:solidFill>
              </a:rPr>
              <a:t>глечики</a:t>
            </a:r>
            <a:r>
              <a:rPr lang="ru-RU" sz="1400" dirty="0" smtClean="0">
                <a:solidFill>
                  <a:srgbClr val="FFC000"/>
                </a:solidFill>
              </a:rPr>
              <a:t> </a:t>
            </a:r>
            <a:r>
              <a:rPr lang="ru-RU" sz="1400" dirty="0" err="1" smtClean="0">
                <a:solidFill>
                  <a:srgbClr val="FFC000"/>
                </a:solidFill>
              </a:rPr>
              <a:t>жовті</a:t>
            </a:r>
            <a:r>
              <a:rPr lang="ru-RU" sz="1400" dirty="0" smtClean="0">
                <a:solidFill>
                  <a:srgbClr val="FFC000"/>
                </a:solidFill>
              </a:rPr>
              <a:t>. У </a:t>
            </a:r>
            <a:r>
              <a:rPr lang="ru-RU" sz="1400" dirty="0" err="1" smtClean="0">
                <a:solidFill>
                  <a:srgbClr val="FFC000"/>
                </a:solidFill>
              </a:rPr>
              <a:t>водоймі</a:t>
            </a:r>
            <a:r>
              <a:rPr lang="ru-RU" sz="1400" dirty="0" smtClean="0">
                <a:solidFill>
                  <a:srgbClr val="FFC000"/>
                </a:solidFill>
              </a:rPr>
              <a:t> </a:t>
            </a:r>
            <a:r>
              <a:rPr lang="ru-RU" sz="1400" dirty="0" err="1" smtClean="0">
                <a:solidFill>
                  <a:srgbClr val="FFC000"/>
                </a:solidFill>
              </a:rPr>
              <a:t>є</a:t>
            </a:r>
            <a:r>
              <a:rPr lang="ru-RU" sz="1400" dirty="0" smtClean="0">
                <a:solidFill>
                  <a:srgbClr val="FFC000"/>
                </a:solidFill>
              </a:rPr>
              <a:t> </a:t>
            </a:r>
            <a:r>
              <a:rPr lang="ru-RU" sz="1400" dirty="0" err="1" smtClean="0">
                <a:solidFill>
                  <a:srgbClr val="FFC000"/>
                </a:solidFill>
              </a:rPr>
              <a:t>рослини</a:t>
            </a:r>
            <a:r>
              <a:rPr lang="ru-RU" sz="1400" dirty="0" smtClean="0">
                <a:solidFill>
                  <a:srgbClr val="FFC000"/>
                </a:solidFill>
              </a:rPr>
              <a:t>, </a:t>
            </a:r>
            <a:r>
              <a:rPr lang="ru-RU" sz="1400" dirty="0" err="1" smtClean="0">
                <a:solidFill>
                  <a:srgbClr val="FFC000"/>
                </a:solidFill>
              </a:rPr>
              <a:t>які</a:t>
            </a:r>
            <a:r>
              <a:rPr lang="ru-RU" sz="1400" dirty="0" smtClean="0">
                <a:solidFill>
                  <a:srgbClr val="FFC000"/>
                </a:solidFill>
              </a:rPr>
              <a:t> все </a:t>
            </a:r>
            <a:r>
              <a:rPr lang="ru-RU" sz="1400" dirty="0" err="1" smtClean="0">
                <a:solidFill>
                  <a:srgbClr val="FFC000"/>
                </a:solidFill>
              </a:rPr>
              <a:t>життя</a:t>
            </a:r>
            <a:r>
              <a:rPr lang="ru-RU" sz="1400" dirty="0" smtClean="0">
                <a:solidFill>
                  <a:srgbClr val="FFC000"/>
                </a:solidFill>
              </a:rPr>
              <a:t> </a:t>
            </a:r>
            <a:r>
              <a:rPr lang="ru-RU" sz="1400" dirty="0" err="1" smtClean="0">
                <a:solidFill>
                  <a:srgbClr val="FFC000"/>
                </a:solidFill>
              </a:rPr>
              <a:t>проводять</a:t>
            </a:r>
            <a:r>
              <a:rPr lang="ru-RU" sz="1400" dirty="0" smtClean="0">
                <a:solidFill>
                  <a:srgbClr val="FFC000"/>
                </a:solidFill>
              </a:rPr>
              <a:t> </a:t>
            </a:r>
            <a:r>
              <a:rPr lang="ru-RU" sz="1400" dirty="0" err="1" smtClean="0">
                <a:solidFill>
                  <a:srgbClr val="FFC000"/>
                </a:solidFill>
              </a:rPr>
              <a:t>під</a:t>
            </a:r>
            <a:r>
              <a:rPr lang="ru-RU" sz="1400" dirty="0" smtClean="0">
                <a:solidFill>
                  <a:srgbClr val="FFC000"/>
                </a:solidFill>
              </a:rPr>
              <a:t> водою, </a:t>
            </a:r>
            <a:r>
              <a:rPr lang="ru-RU" sz="1400" dirty="0" err="1" smtClean="0">
                <a:solidFill>
                  <a:srgbClr val="FFC000"/>
                </a:solidFill>
              </a:rPr>
              <a:t>деякі</a:t>
            </a:r>
            <a:r>
              <a:rPr lang="ru-RU" sz="1400" dirty="0" smtClean="0">
                <a:solidFill>
                  <a:srgbClr val="FFC000"/>
                </a:solidFill>
              </a:rPr>
              <a:t> </a:t>
            </a:r>
            <a:r>
              <a:rPr lang="ru-RU" sz="1400" dirty="0" err="1" smtClean="0">
                <a:solidFill>
                  <a:srgbClr val="FFC000"/>
                </a:solidFill>
              </a:rPr>
              <a:t>з</a:t>
            </a:r>
            <a:r>
              <a:rPr lang="ru-RU" sz="1400" dirty="0" smtClean="0">
                <a:solidFill>
                  <a:srgbClr val="FFC000"/>
                </a:solidFill>
              </a:rPr>
              <a:t> них </a:t>
            </a:r>
            <a:r>
              <a:rPr lang="ru-RU" sz="1400" dirty="0" err="1" smtClean="0">
                <a:solidFill>
                  <a:srgbClr val="FFC000"/>
                </a:solidFill>
              </a:rPr>
              <a:t>укорінюються</a:t>
            </a:r>
            <a:r>
              <a:rPr lang="ru-RU" sz="1400" dirty="0" smtClean="0">
                <a:solidFill>
                  <a:srgbClr val="FFC000"/>
                </a:solidFill>
              </a:rPr>
              <a:t> в </a:t>
            </a:r>
            <a:r>
              <a:rPr lang="ru-RU" sz="1400" dirty="0" err="1" smtClean="0">
                <a:solidFill>
                  <a:srgbClr val="FFC000"/>
                </a:solidFill>
              </a:rPr>
              <a:t>ґрунті</a:t>
            </a:r>
            <a:r>
              <a:rPr lang="ru-RU" sz="1400" dirty="0" smtClean="0">
                <a:solidFill>
                  <a:srgbClr val="FFC000"/>
                </a:solidFill>
              </a:rPr>
              <a:t> (</a:t>
            </a:r>
            <a:r>
              <a:rPr lang="ru-RU" sz="1400" dirty="0" err="1" smtClean="0">
                <a:solidFill>
                  <a:srgbClr val="FFC000"/>
                </a:solidFill>
              </a:rPr>
              <a:t>елодея</a:t>
            </a:r>
            <a:r>
              <a:rPr lang="ru-RU" sz="1400" dirty="0" smtClean="0">
                <a:solidFill>
                  <a:srgbClr val="FFC000"/>
                </a:solidFill>
              </a:rPr>
              <a:t>, </a:t>
            </a:r>
            <a:r>
              <a:rPr lang="ru-RU" sz="1400" dirty="0" err="1" smtClean="0">
                <a:solidFill>
                  <a:srgbClr val="FFC000"/>
                </a:solidFill>
              </a:rPr>
              <a:t>ресник</a:t>
            </a:r>
            <a:r>
              <a:rPr lang="ru-RU" sz="1400" dirty="0" smtClean="0">
                <a:solidFill>
                  <a:srgbClr val="FFC000"/>
                </a:solidFill>
              </a:rPr>
              <a:t>), а </a:t>
            </a:r>
            <a:r>
              <a:rPr lang="ru-RU" sz="1400" dirty="0" err="1" smtClean="0">
                <a:solidFill>
                  <a:srgbClr val="FFC000"/>
                </a:solidFill>
              </a:rPr>
              <a:t>деякі</a:t>
            </a:r>
            <a:r>
              <a:rPr lang="ru-RU" sz="1400" dirty="0" smtClean="0">
                <a:solidFill>
                  <a:srgbClr val="FFC000"/>
                </a:solidFill>
              </a:rPr>
              <a:t> не </a:t>
            </a:r>
            <a:r>
              <a:rPr lang="ru-RU" sz="1400" dirty="0" err="1" smtClean="0">
                <a:solidFill>
                  <a:srgbClr val="FFC000"/>
                </a:solidFill>
              </a:rPr>
              <a:t>укорінюються</a:t>
            </a:r>
            <a:r>
              <a:rPr lang="ru-RU" sz="1400" dirty="0" smtClean="0">
                <a:solidFill>
                  <a:srgbClr val="FFC000"/>
                </a:solidFill>
              </a:rPr>
              <a:t> (</a:t>
            </a:r>
            <a:r>
              <a:rPr lang="ru-RU" sz="1400" dirty="0" err="1" smtClean="0">
                <a:solidFill>
                  <a:srgbClr val="FFC000"/>
                </a:solidFill>
              </a:rPr>
              <a:t>кушир</a:t>
            </a:r>
            <a:r>
              <a:rPr lang="ru-RU" sz="1400" dirty="0" smtClean="0">
                <a:solidFill>
                  <a:srgbClr val="FFC000"/>
                </a:solidFill>
              </a:rPr>
              <a:t>, </a:t>
            </a:r>
            <a:r>
              <a:rPr lang="ru-RU" sz="1400" dirty="0" err="1" smtClean="0">
                <a:solidFill>
                  <a:srgbClr val="FFC000"/>
                </a:solidFill>
              </a:rPr>
              <a:t>пухирник</a:t>
            </a:r>
            <a:r>
              <a:rPr lang="ru-RU" sz="1400" dirty="0" smtClean="0">
                <a:solidFill>
                  <a:srgbClr val="FFC000"/>
                </a:solidFill>
              </a:rPr>
              <a:t>).</a:t>
            </a:r>
          </a:p>
          <a:p>
            <a:endParaRPr lang="ru-RU" sz="1400" dirty="0" smtClean="0">
              <a:solidFill>
                <a:srgbClr val="FFC000"/>
              </a:solidFill>
            </a:endParaRPr>
          </a:p>
          <a:p>
            <a:r>
              <a:rPr lang="ru-RU" sz="1400" dirty="0" smtClean="0">
                <a:solidFill>
                  <a:srgbClr val="FFC000"/>
                </a:solidFill>
              </a:rPr>
              <a:t>До </a:t>
            </a:r>
            <a:r>
              <a:rPr lang="ru-RU" sz="1400" dirty="0" err="1" smtClean="0">
                <a:solidFill>
                  <a:srgbClr val="FFC000"/>
                </a:solidFill>
              </a:rPr>
              <a:t>найбільш</a:t>
            </a:r>
            <a:r>
              <a:rPr lang="ru-RU" sz="1400" dirty="0" smtClean="0">
                <a:solidFill>
                  <a:srgbClr val="FFC000"/>
                </a:solidFill>
              </a:rPr>
              <a:t> </a:t>
            </a:r>
            <a:r>
              <a:rPr lang="ru-RU" sz="1400" dirty="0" err="1" smtClean="0">
                <a:solidFill>
                  <a:srgbClr val="FFC000"/>
                </a:solidFill>
              </a:rPr>
              <a:t>поширених</a:t>
            </a:r>
            <a:r>
              <a:rPr lang="ru-RU" sz="1400" dirty="0" smtClean="0">
                <a:solidFill>
                  <a:srgbClr val="FFC000"/>
                </a:solidFill>
              </a:rPr>
              <a:t> </a:t>
            </a:r>
            <a:r>
              <a:rPr lang="ru-RU" sz="1400" dirty="0" err="1" smtClean="0">
                <a:solidFill>
                  <a:srgbClr val="FFC000"/>
                </a:solidFill>
              </a:rPr>
              <a:t>вільно</a:t>
            </a:r>
            <a:r>
              <a:rPr lang="ru-RU" sz="1400" dirty="0" smtClean="0">
                <a:solidFill>
                  <a:srgbClr val="FFC000"/>
                </a:solidFill>
              </a:rPr>
              <a:t> </a:t>
            </a:r>
            <a:r>
              <a:rPr lang="ru-RU" sz="1400" dirty="0" err="1" smtClean="0">
                <a:solidFill>
                  <a:srgbClr val="FFC000"/>
                </a:solidFill>
              </a:rPr>
              <a:t>плаваючих</a:t>
            </a:r>
            <a:r>
              <a:rPr lang="ru-RU" sz="1400" dirty="0" smtClean="0">
                <a:solidFill>
                  <a:srgbClr val="FFC000"/>
                </a:solidFill>
              </a:rPr>
              <a:t> </a:t>
            </a:r>
            <a:r>
              <a:rPr lang="ru-RU" sz="1400" dirty="0" err="1" smtClean="0">
                <a:solidFill>
                  <a:srgbClr val="FFC000"/>
                </a:solidFill>
              </a:rPr>
              <a:t>рослин</a:t>
            </a:r>
            <a:r>
              <a:rPr lang="ru-RU" sz="1400" dirty="0" smtClean="0">
                <a:solidFill>
                  <a:srgbClr val="FFC000"/>
                </a:solidFill>
              </a:rPr>
              <a:t> </a:t>
            </a:r>
            <a:r>
              <a:rPr lang="ru-RU" sz="1400" dirty="0" err="1" smtClean="0">
                <a:solidFill>
                  <a:srgbClr val="FFC000"/>
                </a:solidFill>
              </a:rPr>
              <a:t>належить</a:t>
            </a:r>
            <a:r>
              <a:rPr lang="ru-RU" sz="1400" dirty="0" smtClean="0">
                <a:solidFill>
                  <a:srgbClr val="FFC000"/>
                </a:solidFill>
              </a:rPr>
              <a:t> ряска. У </a:t>
            </a:r>
            <a:r>
              <a:rPr lang="ru-RU" sz="1400" dirty="0" err="1" smtClean="0">
                <a:solidFill>
                  <a:srgbClr val="FFC000"/>
                </a:solidFill>
              </a:rPr>
              <a:t>деяких</a:t>
            </a:r>
            <a:r>
              <a:rPr lang="ru-RU" sz="1400" dirty="0" smtClean="0">
                <a:solidFill>
                  <a:srgbClr val="FFC000"/>
                </a:solidFill>
              </a:rPr>
              <a:t> </a:t>
            </a:r>
            <a:r>
              <a:rPr lang="ru-RU" sz="1400" dirty="0" err="1" smtClean="0">
                <a:solidFill>
                  <a:srgbClr val="FFC000"/>
                </a:solidFill>
              </a:rPr>
              <a:t>водоймах</a:t>
            </a:r>
            <a:r>
              <a:rPr lang="ru-RU" sz="1400" dirty="0" smtClean="0">
                <a:solidFill>
                  <a:srgbClr val="FFC000"/>
                </a:solidFill>
              </a:rPr>
              <a:t> </a:t>
            </a:r>
            <a:r>
              <a:rPr lang="ru-RU" sz="1400" dirty="0" err="1" smtClean="0">
                <a:solidFill>
                  <a:srgbClr val="FFC000"/>
                </a:solidFill>
              </a:rPr>
              <a:t>дуже</a:t>
            </a:r>
            <a:r>
              <a:rPr lang="ru-RU" sz="1400" dirty="0" smtClean="0">
                <a:solidFill>
                  <a:srgbClr val="FFC000"/>
                </a:solidFill>
              </a:rPr>
              <a:t> </a:t>
            </a:r>
            <a:r>
              <a:rPr lang="ru-RU" sz="1400" dirty="0" err="1" smtClean="0">
                <a:solidFill>
                  <a:srgbClr val="FFC000"/>
                </a:solidFill>
              </a:rPr>
              <a:t>поширеною</a:t>
            </a:r>
            <a:r>
              <a:rPr lang="ru-RU" sz="1400" dirty="0" smtClean="0">
                <a:solidFill>
                  <a:srgbClr val="FFC000"/>
                </a:solidFill>
              </a:rPr>
              <a:t> </a:t>
            </a:r>
            <a:r>
              <a:rPr lang="ru-RU" sz="1400" dirty="0" err="1" smtClean="0">
                <a:solidFill>
                  <a:srgbClr val="FFC000"/>
                </a:solidFill>
              </a:rPr>
              <a:t>плаваючою</a:t>
            </a:r>
            <a:r>
              <a:rPr lang="ru-RU" sz="1400" dirty="0" smtClean="0">
                <a:solidFill>
                  <a:srgbClr val="FFC000"/>
                </a:solidFill>
              </a:rPr>
              <a:t> </a:t>
            </a:r>
            <a:r>
              <a:rPr lang="ru-RU" sz="1400" dirty="0" err="1" smtClean="0">
                <a:solidFill>
                  <a:srgbClr val="FFC000"/>
                </a:solidFill>
              </a:rPr>
              <a:t>рослиною</a:t>
            </a:r>
            <a:r>
              <a:rPr lang="ru-RU" sz="1400" dirty="0" smtClean="0">
                <a:solidFill>
                  <a:srgbClr val="FFC000"/>
                </a:solidFill>
              </a:rPr>
              <a:t> </a:t>
            </a:r>
            <a:r>
              <a:rPr lang="ru-RU" sz="1400" dirty="0" err="1" smtClean="0">
                <a:solidFill>
                  <a:srgbClr val="FFC000"/>
                </a:solidFill>
              </a:rPr>
              <a:t>є</a:t>
            </a:r>
            <a:r>
              <a:rPr lang="ru-RU" sz="1400" dirty="0" smtClean="0">
                <a:solidFill>
                  <a:srgbClr val="FFC000"/>
                </a:solidFill>
              </a:rPr>
              <a:t> </a:t>
            </a:r>
            <a:r>
              <a:rPr lang="ru-RU" sz="1400" dirty="0" err="1" smtClean="0">
                <a:solidFill>
                  <a:srgbClr val="FFC000"/>
                </a:solidFill>
              </a:rPr>
              <a:t>жабуриння</a:t>
            </a:r>
            <a:r>
              <a:rPr lang="ru-RU" sz="1400" dirty="0" smtClean="0">
                <a:solidFill>
                  <a:srgbClr val="FFC000"/>
                </a:solidFill>
              </a:rPr>
              <a:t> </a:t>
            </a:r>
            <a:r>
              <a:rPr lang="ru-RU" sz="1400" dirty="0" err="1" smtClean="0">
                <a:solidFill>
                  <a:srgbClr val="FFC000"/>
                </a:solidFill>
              </a:rPr>
              <a:t>звичайне</a:t>
            </a:r>
            <a:r>
              <a:rPr lang="ru-RU" sz="1400" dirty="0" smtClean="0">
                <a:solidFill>
                  <a:srgbClr val="FFC000"/>
                </a:solidFill>
              </a:rPr>
              <a:t>.</a:t>
            </a:r>
          </a:p>
          <a:p>
            <a:endParaRPr lang="ru-RU" sz="1400" dirty="0" smtClean="0">
              <a:solidFill>
                <a:srgbClr val="FFC000"/>
              </a:solidFill>
            </a:endParaRPr>
          </a:p>
          <a:p>
            <a:r>
              <a:rPr lang="ru-RU" sz="1400" dirty="0" err="1" smtClean="0">
                <a:solidFill>
                  <a:srgbClr val="FFC000"/>
                </a:solidFill>
              </a:rPr>
              <a:t>Поверхню</a:t>
            </a:r>
            <a:r>
              <a:rPr lang="ru-RU" sz="1400" dirty="0" smtClean="0">
                <a:solidFill>
                  <a:srgbClr val="FFC000"/>
                </a:solidFill>
              </a:rPr>
              <a:t> </a:t>
            </a:r>
            <a:r>
              <a:rPr lang="ru-RU" sz="1400" dirty="0" err="1" smtClean="0">
                <a:solidFill>
                  <a:srgbClr val="FFC000"/>
                </a:solidFill>
              </a:rPr>
              <a:t>деяких</a:t>
            </a:r>
            <a:r>
              <a:rPr lang="ru-RU" sz="1400" dirty="0" smtClean="0">
                <a:solidFill>
                  <a:srgbClr val="FFC000"/>
                </a:solidFill>
              </a:rPr>
              <a:t> </a:t>
            </a:r>
            <a:r>
              <a:rPr lang="ru-RU" sz="1400" dirty="0" err="1" smtClean="0">
                <a:solidFill>
                  <a:srgbClr val="FFC000"/>
                </a:solidFill>
              </a:rPr>
              <a:t>ставків</a:t>
            </a:r>
            <a:r>
              <a:rPr lang="ru-RU" sz="1400" dirty="0" smtClean="0">
                <a:solidFill>
                  <a:srgbClr val="FFC000"/>
                </a:solidFill>
              </a:rPr>
              <a:t> в </a:t>
            </a:r>
            <a:r>
              <a:rPr lang="ru-RU" sz="1400" dirty="0" err="1" smtClean="0">
                <a:solidFill>
                  <a:srgbClr val="FFC000"/>
                </a:solidFill>
              </a:rPr>
              <a:t>Україні</a:t>
            </a:r>
            <a:r>
              <a:rPr lang="ru-RU" sz="1400" dirty="0" smtClean="0">
                <a:solidFill>
                  <a:srgbClr val="FFC000"/>
                </a:solidFill>
              </a:rPr>
              <a:t> </a:t>
            </a:r>
            <a:r>
              <a:rPr lang="ru-RU" sz="1400" dirty="0" err="1" smtClean="0">
                <a:solidFill>
                  <a:srgbClr val="FFC000"/>
                </a:solidFill>
              </a:rPr>
              <a:t>прикрашають</a:t>
            </a:r>
            <a:r>
              <a:rPr lang="ru-RU" sz="1400" dirty="0" smtClean="0">
                <a:solidFill>
                  <a:srgbClr val="FFC000"/>
                </a:solidFill>
              </a:rPr>
              <a:t> листки </a:t>
            </a:r>
            <a:r>
              <a:rPr lang="ru-RU" sz="1400" dirty="0" err="1" smtClean="0">
                <a:solidFill>
                  <a:srgbClr val="FFC000"/>
                </a:solidFill>
              </a:rPr>
              <a:t>сальвінії</a:t>
            </a:r>
            <a:r>
              <a:rPr lang="ru-RU" sz="1400" dirty="0" smtClean="0">
                <a:solidFill>
                  <a:srgbClr val="FFC000"/>
                </a:solidFill>
              </a:rPr>
              <a:t> </a:t>
            </a:r>
            <a:r>
              <a:rPr lang="ru-RU" sz="1400" dirty="0" err="1" smtClean="0">
                <a:solidFill>
                  <a:srgbClr val="FFC000"/>
                </a:solidFill>
              </a:rPr>
              <a:t>плаваючої</a:t>
            </a:r>
            <a:r>
              <a:rPr lang="ru-RU" sz="1400" dirty="0" smtClean="0">
                <a:solidFill>
                  <a:srgbClr val="FFC000"/>
                </a:solidFill>
              </a:rPr>
              <a:t> – </a:t>
            </a:r>
            <a:r>
              <a:rPr lang="ru-RU" sz="1400" dirty="0" err="1" smtClean="0">
                <a:solidFill>
                  <a:srgbClr val="FFC000"/>
                </a:solidFill>
              </a:rPr>
              <a:t>водяної</a:t>
            </a:r>
            <a:r>
              <a:rPr lang="ru-RU" sz="1400" dirty="0" smtClean="0">
                <a:solidFill>
                  <a:srgbClr val="FFC000"/>
                </a:solidFill>
              </a:rPr>
              <a:t> </a:t>
            </a:r>
            <a:r>
              <a:rPr lang="ru-RU" sz="1400" dirty="0" err="1" smtClean="0">
                <a:solidFill>
                  <a:srgbClr val="FFC000"/>
                </a:solidFill>
              </a:rPr>
              <a:t>папороті</a:t>
            </a:r>
            <a:r>
              <a:rPr lang="ru-RU" sz="1400" dirty="0" smtClean="0">
                <a:solidFill>
                  <a:srgbClr val="FFC000"/>
                </a:solidFill>
              </a:rPr>
              <a:t>. </a:t>
            </a:r>
            <a:r>
              <a:rPr lang="ru-RU" sz="1400" dirty="0" err="1" smtClean="0">
                <a:solidFill>
                  <a:srgbClr val="FFC000"/>
                </a:solidFill>
              </a:rPr>
              <a:t>Ще</a:t>
            </a:r>
            <a:r>
              <a:rPr lang="ru-RU" sz="1400" dirty="0" smtClean="0">
                <a:solidFill>
                  <a:srgbClr val="FFC000"/>
                </a:solidFill>
              </a:rPr>
              <a:t> </a:t>
            </a:r>
            <a:r>
              <a:rPr lang="ru-RU" sz="1400" dirty="0" err="1" smtClean="0">
                <a:solidFill>
                  <a:srgbClr val="FFC000"/>
                </a:solidFill>
              </a:rPr>
              <a:t>більше</a:t>
            </a:r>
            <a:r>
              <a:rPr lang="ru-RU" sz="1400" dirty="0" smtClean="0">
                <a:solidFill>
                  <a:srgbClr val="FFC000"/>
                </a:solidFill>
              </a:rPr>
              <a:t> </a:t>
            </a:r>
            <a:r>
              <a:rPr lang="ru-RU" sz="1400" dirty="0" err="1" smtClean="0">
                <a:solidFill>
                  <a:srgbClr val="FFC000"/>
                </a:solidFill>
              </a:rPr>
              <a:t>рідкісною</a:t>
            </a:r>
            <a:r>
              <a:rPr lang="ru-RU" sz="1400" dirty="0" smtClean="0">
                <a:solidFill>
                  <a:srgbClr val="FFC000"/>
                </a:solidFill>
              </a:rPr>
              <a:t> </a:t>
            </a:r>
            <a:r>
              <a:rPr lang="ru-RU" sz="1400" dirty="0" err="1" smtClean="0">
                <a:solidFill>
                  <a:srgbClr val="FFC000"/>
                </a:solidFill>
              </a:rPr>
              <a:t>рослиною</a:t>
            </a:r>
            <a:r>
              <a:rPr lang="ru-RU" sz="1400" dirty="0" smtClean="0">
                <a:solidFill>
                  <a:srgbClr val="FFC000"/>
                </a:solidFill>
              </a:rPr>
              <a:t> наших </a:t>
            </a:r>
            <a:r>
              <a:rPr lang="ru-RU" sz="1400" dirty="0" err="1" smtClean="0">
                <a:solidFill>
                  <a:srgbClr val="FFC000"/>
                </a:solidFill>
              </a:rPr>
              <a:t>водойм</a:t>
            </a:r>
            <a:r>
              <a:rPr lang="ru-RU" sz="1400" dirty="0" smtClean="0">
                <a:solidFill>
                  <a:srgbClr val="FFC000"/>
                </a:solidFill>
              </a:rPr>
              <a:t> став </a:t>
            </a:r>
            <a:r>
              <a:rPr lang="ru-RU" sz="1400" dirty="0" err="1" smtClean="0">
                <a:solidFill>
                  <a:srgbClr val="FFC000"/>
                </a:solidFill>
              </a:rPr>
              <a:t>водяний</a:t>
            </a:r>
            <a:r>
              <a:rPr lang="ru-RU" sz="1400" dirty="0" smtClean="0">
                <a:solidFill>
                  <a:srgbClr val="FFC000"/>
                </a:solidFill>
              </a:rPr>
              <a:t> </a:t>
            </a:r>
            <a:r>
              <a:rPr lang="ru-RU" sz="1400" dirty="0" err="1" smtClean="0">
                <a:solidFill>
                  <a:srgbClr val="FFC000"/>
                </a:solidFill>
              </a:rPr>
              <a:t>горіх</a:t>
            </a:r>
            <a:r>
              <a:rPr lang="ru-RU" sz="1400" dirty="0" smtClean="0">
                <a:solidFill>
                  <a:srgbClr val="FFC000"/>
                </a:solidFill>
              </a:rPr>
              <a:t> </a:t>
            </a:r>
            <a:r>
              <a:rPr lang="ru-RU" sz="1400" dirty="0" err="1" smtClean="0">
                <a:solidFill>
                  <a:srgbClr val="FFC000"/>
                </a:solidFill>
              </a:rPr>
              <a:t>плаваючий</a:t>
            </a:r>
            <a:r>
              <a:rPr lang="ru-RU" sz="1400" dirty="0" smtClean="0">
                <a:solidFill>
                  <a:srgbClr val="FFC000"/>
                </a:solidFill>
              </a:rPr>
              <a:t> – </a:t>
            </a:r>
            <a:r>
              <a:rPr lang="ru-RU" sz="1400" dirty="0" err="1" smtClean="0">
                <a:solidFill>
                  <a:srgbClr val="FFC000"/>
                </a:solidFill>
              </a:rPr>
              <a:t>віліс</a:t>
            </a:r>
            <a:r>
              <a:rPr lang="ru-RU" sz="1400" dirty="0" smtClean="0">
                <a:solidFill>
                  <a:srgbClr val="FFC000"/>
                </a:solidFill>
              </a:rPr>
              <a:t>. </a:t>
            </a:r>
            <a:r>
              <a:rPr lang="ru-RU" sz="1400" dirty="0" err="1" smtClean="0">
                <a:solidFill>
                  <a:srgbClr val="FFC000"/>
                </a:solidFill>
              </a:rPr>
              <a:t>Це</a:t>
            </a:r>
            <a:r>
              <a:rPr lang="ru-RU" sz="1400" dirty="0" smtClean="0">
                <a:solidFill>
                  <a:srgbClr val="FFC000"/>
                </a:solidFill>
              </a:rPr>
              <a:t> </a:t>
            </a:r>
            <a:r>
              <a:rPr lang="ru-RU" sz="1400" dirty="0" err="1" smtClean="0">
                <a:solidFill>
                  <a:srgbClr val="FFC000"/>
                </a:solidFill>
              </a:rPr>
              <a:t>плаваюча</a:t>
            </a:r>
            <a:r>
              <a:rPr lang="ru-RU" sz="1400" dirty="0" smtClean="0">
                <a:solidFill>
                  <a:srgbClr val="FFC000"/>
                </a:solidFill>
              </a:rPr>
              <a:t> </a:t>
            </a:r>
            <a:r>
              <a:rPr lang="ru-RU" sz="1400" dirty="0" err="1" smtClean="0">
                <a:solidFill>
                  <a:srgbClr val="FFC000"/>
                </a:solidFill>
              </a:rPr>
              <a:t>однорічна</a:t>
            </a:r>
            <a:r>
              <a:rPr lang="ru-RU" sz="1400" dirty="0" smtClean="0">
                <a:solidFill>
                  <a:srgbClr val="FFC000"/>
                </a:solidFill>
              </a:rPr>
              <a:t> </a:t>
            </a:r>
            <a:r>
              <a:rPr lang="ru-RU" sz="1400" dirty="0" err="1" smtClean="0">
                <a:solidFill>
                  <a:srgbClr val="FFC000"/>
                </a:solidFill>
              </a:rPr>
              <a:t>рослина</a:t>
            </a:r>
            <a:r>
              <a:rPr lang="ru-RU" sz="1400" dirty="0" smtClean="0">
                <a:solidFill>
                  <a:srgbClr val="FFC000"/>
                </a:solidFill>
              </a:rPr>
              <a:t>, яка занесена до </a:t>
            </a:r>
            <a:r>
              <a:rPr lang="ru-RU" sz="1400" dirty="0" err="1" smtClean="0">
                <a:solidFill>
                  <a:srgbClr val="FFC000"/>
                </a:solidFill>
              </a:rPr>
              <a:t>Червоної</a:t>
            </a:r>
            <a:r>
              <a:rPr lang="ru-RU" sz="1400" dirty="0" smtClean="0">
                <a:solidFill>
                  <a:srgbClr val="FFC000"/>
                </a:solidFill>
              </a:rPr>
              <a:t> книги </a:t>
            </a:r>
            <a:r>
              <a:rPr lang="ru-RU" sz="1400" dirty="0" err="1" smtClean="0">
                <a:solidFill>
                  <a:srgbClr val="FFC000"/>
                </a:solidFill>
              </a:rPr>
              <a:t>України</a:t>
            </a:r>
            <a:r>
              <a:rPr lang="ru-RU" sz="1400" dirty="0" smtClean="0">
                <a:solidFill>
                  <a:srgbClr val="FFC000"/>
                </a:solidFill>
              </a:rPr>
              <a:t>.</a:t>
            </a:r>
          </a:p>
          <a:p>
            <a:endParaRPr lang="ru-RU" sz="1400" dirty="0" smtClean="0">
              <a:solidFill>
                <a:srgbClr val="FFC000"/>
              </a:solidFill>
            </a:endParaRPr>
          </a:p>
          <a:p>
            <a:r>
              <a:rPr lang="ru-RU" sz="1400" dirty="0" err="1" smtClean="0">
                <a:solidFill>
                  <a:srgbClr val="FFC000"/>
                </a:solidFill>
              </a:rPr>
              <a:t>Крім</a:t>
            </a:r>
            <a:r>
              <a:rPr lang="ru-RU" sz="1400" dirty="0" smtClean="0">
                <a:solidFill>
                  <a:srgbClr val="FFC000"/>
                </a:solidFill>
              </a:rPr>
              <a:t> </a:t>
            </a:r>
            <a:r>
              <a:rPr lang="ru-RU" sz="1400" dirty="0" err="1" smtClean="0">
                <a:solidFill>
                  <a:srgbClr val="FFC000"/>
                </a:solidFill>
              </a:rPr>
              <a:t>вищих</a:t>
            </a:r>
            <a:r>
              <a:rPr lang="ru-RU" sz="1400" dirty="0" smtClean="0">
                <a:solidFill>
                  <a:srgbClr val="FFC000"/>
                </a:solidFill>
              </a:rPr>
              <a:t> </a:t>
            </a:r>
            <a:r>
              <a:rPr lang="ru-RU" sz="1400" dirty="0" err="1" smtClean="0">
                <a:solidFill>
                  <a:srgbClr val="FFC000"/>
                </a:solidFill>
              </a:rPr>
              <a:t>квіткових</a:t>
            </a:r>
            <a:r>
              <a:rPr lang="ru-RU" sz="1400" dirty="0" smtClean="0">
                <a:solidFill>
                  <a:srgbClr val="FFC000"/>
                </a:solidFill>
              </a:rPr>
              <a:t> </a:t>
            </a:r>
            <a:r>
              <a:rPr lang="ru-RU" sz="1400" dirty="0" err="1" smtClean="0">
                <a:solidFill>
                  <a:srgbClr val="FFC000"/>
                </a:solidFill>
              </a:rPr>
              <a:t>рослини</a:t>
            </a:r>
            <a:r>
              <a:rPr lang="ru-RU" sz="1400" dirty="0" smtClean="0">
                <a:solidFill>
                  <a:srgbClr val="FFC000"/>
                </a:solidFill>
              </a:rPr>
              <a:t> на </a:t>
            </a:r>
            <a:r>
              <a:rPr lang="ru-RU" sz="1400" dirty="0" err="1" smtClean="0">
                <a:solidFill>
                  <a:srgbClr val="FFC000"/>
                </a:solidFill>
              </a:rPr>
              <a:t>водоймах</a:t>
            </a:r>
            <a:r>
              <a:rPr lang="ru-RU" sz="1400" dirty="0" smtClean="0">
                <a:solidFill>
                  <a:srgbClr val="FFC000"/>
                </a:solidFill>
              </a:rPr>
              <a:t> </a:t>
            </a:r>
            <a:r>
              <a:rPr lang="ru-RU" sz="1400" dirty="0" err="1" smtClean="0">
                <a:solidFill>
                  <a:srgbClr val="FFC000"/>
                </a:solidFill>
              </a:rPr>
              <a:t>досить</a:t>
            </a:r>
            <a:r>
              <a:rPr lang="ru-RU" sz="1400" dirty="0" smtClean="0">
                <a:solidFill>
                  <a:srgbClr val="FFC000"/>
                </a:solidFill>
              </a:rPr>
              <a:t> </a:t>
            </a:r>
            <a:r>
              <a:rPr lang="ru-RU" sz="1400" dirty="0" err="1" smtClean="0">
                <a:solidFill>
                  <a:srgbClr val="FFC000"/>
                </a:solidFill>
              </a:rPr>
              <a:t>поширені</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нижчі</a:t>
            </a:r>
            <a:r>
              <a:rPr lang="ru-RU" sz="1400" dirty="0" smtClean="0">
                <a:solidFill>
                  <a:srgbClr val="FFC000"/>
                </a:solidFill>
              </a:rPr>
              <a:t>, </a:t>
            </a:r>
            <a:r>
              <a:rPr lang="ru-RU" sz="1400" dirty="0" err="1" smtClean="0">
                <a:solidFill>
                  <a:srgbClr val="FFC000"/>
                </a:solidFill>
              </a:rPr>
              <a:t>які</a:t>
            </a:r>
            <a:r>
              <a:rPr lang="ru-RU" sz="1400" dirty="0" smtClean="0">
                <a:solidFill>
                  <a:srgbClr val="FFC000"/>
                </a:solidFill>
              </a:rPr>
              <a:t> в основному </a:t>
            </a:r>
            <a:r>
              <a:rPr lang="ru-RU" sz="1400" dirty="0" err="1" smtClean="0">
                <a:solidFill>
                  <a:srgbClr val="FFC000"/>
                </a:solidFill>
              </a:rPr>
              <a:t>представлені</a:t>
            </a:r>
            <a:r>
              <a:rPr lang="ru-RU" sz="1400" dirty="0" smtClean="0">
                <a:solidFill>
                  <a:srgbClr val="FFC000"/>
                </a:solidFill>
              </a:rPr>
              <a:t> </a:t>
            </a:r>
            <a:r>
              <a:rPr lang="ru-RU" sz="1400" dirty="0" err="1" smtClean="0">
                <a:solidFill>
                  <a:srgbClr val="FFC000"/>
                </a:solidFill>
              </a:rPr>
              <a:t>водоростями</a:t>
            </a:r>
            <a:r>
              <a:rPr lang="ru-RU" sz="1400" dirty="0" smtClean="0">
                <a:solidFill>
                  <a:srgbClr val="FFC000"/>
                </a:solidFill>
              </a:rPr>
              <a:t>. </a:t>
            </a:r>
            <a:endParaRPr lang="ru-RU" sz="1400" dirty="0">
              <a:solidFill>
                <a:srgbClr val="FFC000"/>
              </a:solidFill>
            </a:endParaRPr>
          </a:p>
        </p:txBody>
      </p:sp>
      <p:pic>
        <p:nvPicPr>
          <p:cNvPr id="4098" name="Picture 2" descr="D:\Екологія 26, 27, 28\Водне  середовище\рослини  водойму\186.jpg"/>
          <p:cNvPicPr>
            <a:picLocks noChangeAspect="1" noChangeArrowheads="1"/>
          </p:cNvPicPr>
          <p:nvPr/>
        </p:nvPicPr>
        <p:blipFill>
          <a:blip r:embed="rId2"/>
          <a:srcRect/>
          <a:stretch>
            <a:fillRect/>
          </a:stretch>
        </p:blipFill>
        <p:spPr bwMode="auto">
          <a:xfrm>
            <a:off x="214282" y="142852"/>
            <a:ext cx="2286001" cy="3441700"/>
          </a:xfrm>
          <a:prstGeom prst="rect">
            <a:avLst/>
          </a:prstGeom>
          <a:noFill/>
        </p:spPr>
      </p:pic>
      <p:pic>
        <p:nvPicPr>
          <p:cNvPr id="4099" name="Picture 3" descr="D:\Екологія 26, 27, 28\Водне  середовище\рослини  водойму\175px-Typha_angustifolia2.JPG"/>
          <p:cNvPicPr>
            <a:picLocks noChangeAspect="1" noChangeArrowheads="1"/>
          </p:cNvPicPr>
          <p:nvPr/>
        </p:nvPicPr>
        <p:blipFill>
          <a:blip r:embed="rId3"/>
          <a:srcRect/>
          <a:stretch>
            <a:fillRect/>
          </a:stretch>
        </p:blipFill>
        <p:spPr bwMode="auto">
          <a:xfrm>
            <a:off x="214282" y="3929066"/>
            <a:ext cx="2143140" cy="2571768"/>
          </a:xfrm>
          <a:prstGeom prst="rect">
            <a:avLst/>
          </a:prstGeom>
          <a:noFill/>
        </p:spPr>
      </p:pic>
    </p:spTree>
  </p:cSld>
  <p:clrMapOvr>
    <a:masterClrMapping/>
  </p:clrMapOvr>
  <p:transition advTm="1510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uk-UA" dirty="0" smtClean="0"/>
          </a:p>
          <a:p>
            <a:endParaRPr lang="ru-RU" dirty="0"/>
          </a:p>
        </p:txBody>
      </p:sp>
      <p:pic>
        <p:nvPicPr>
          <p:cNvPr id="5122" name="Picture 2" descr="D:\Екологія 26, 27, 28\Водне  середовище\рослини  водойму\166766.jpeg"/>
          <p:cNvPicPr>
            <a:picLocks noChangeAspect="1" noChangeArrowheads="1"/>
          </p:cNvPicPr>
          <p:nvPr/>
        </p:nvPicPr>
        <p:blipFill>
          <a:blip r:embed="rId3"/>
          <a:srcRect/>
          <a:stretch>
            <a:fillRect/>
          </a:stretch>
        </p:blipFill>
        <p:spPr bwMode="auto">
          <a:xfrm>
            <a:off x="0" y="0"/>
            <a:ext cx="5286380" cy="3357562"/>
          </a:xfrm>
          <a:prstGeom prst="rect">
            <a:avLst/>
          </a:prstGeom>
          <a:noFill/>
        </p:spPr>
      </p:pic>
      <p:pic>
        <p:nvPicPr>
          <p:cNvPr id="5123" name="Picture 3" descr="D:\Екологія 26, 27, 28\Водне  середовище\рослини  водойму\17595540.jpg"/>
          <p:cNvPicPr>
            <a:picLocks noChangeAspect="1" noChangeArrowheads="1"/>
          </p:cNvPicPr>
          <p:nvPr/>
        </p:nvPicPr>
        <p:blipFill>
          <a:blip r:embed="rId4" cstate="print"/>
          <a:srcRect/>
          <a:stretch>
            <a:fillRect/>
          </a:stretch>
        </p:blipFill>
        <p:spPr bwMode="auto">
          <a:xfrm>
            <a:off x="3643306" y="3286124"/>
            <a:ext cx="5500694" cy="3571876"/>
          </a:xfrm>
          <a:prstGeom prst="rect">
            <a:avLst/>
          </a:prstGeom>
          <a:noFill/>
        </p:spPr>
      </p:pic>
      <p:pic>
        <p:nvPicPr>
          <p:cNvPr id="5124" name="Picture 4" descr="D:\Екологія 26, 27, 28\Водне  середовище\рослини  водойму\vodoem06(1).jpg"/>
          <p:cNvPicPr>
            <a:picLocks noChangeAspect="1" noChangeArrowheads="1"/>
          </p:cNvPicPr>
          <p:nvPr/>
        </p:nvPicPr>
        <p:blipFill>
          <a:blip r:embed="rId5"/>
          <a:srcRect/>
          <a:stretch>
            <a:fillRect/>
          </a:stretch>
        </p:blipFill>
        <p:spPr bwMode="auto">
          <a:xfrm>
            <a:off x="5786446" y="500042"/>
            <a:ext cx="3000396" cy="2414590"/>
          </a:xfrm>
          <a:prstGeom prst="rect">
            <a:avLst/>
          </a:prstGeom>
          <a:noFill/>
        </p:spPr>
      </p:pic>
      <p:pic>
        <p:nvPicPr>
          <p:cNvPr id="5125" name="Picture 5" descr="D:\Екологія 26, 27, 28\Водне  середовище\рослини  водойму\водорості.jpg"/>
          <p:cNvPicPr>
            <a:picLocks noChangeAspect="1" noChangeArrowheads="1"/>
          </p:cNvPicPr>
          <p:nvPr/>
        </p:nvPicPr>
        <p:blipFill>
          <a:blip r:embed="rId6"/>
          <a:srcRect/>
          <a:stretch>
            <a:fillRect/>
          </a:stretch>
        </p:blipFill>
        <p:spPr bwMode="auto">
          <a:xfrm>
            <a:off x="214282" y="3571876"/>
            <a:ext cx="3286116" cy="2862282"/>
          </a:xfrm>
          <a:prstGeom prst="rect">
            <a:avLst/>
          </a:prstGeom>
          <a:noFill/>
        </p:spPr>
      </p:pic>
    </p:spTree>
    <p:custDataLst>
      <p:tags r:id="rId1"/>
    </p:custDataLst>
  </p:cSld>
  <p:clrMapOvr>
    <a:masterClrMapping/>
  </p:clrMapOvr>
  <p:transition spd="slow" advTm="9702">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1000" fill="hold"/>
                                        <p:tgtEl>
                                          <p:spTgt spid="5125"/>
                                        </p:tgtEl>
                                        <p:attrNameLst>
                                          <p:attrName>ppt_w</p:attrName>
                                        </p:attrNameLst>
                                      </p:cBhvr>
                                      <p:tavLst>
                                        <p:tav tm="0">
                                          <p:val>
                                            <p:strVal val="#ppt_w*0.70"/>
                                          </p:val>
                                        </p:tav>
                                        <p:tav tm="100000">
                                          <p:val>
                                            <p:strVal val="#ppt_w"/>
                                          </p:val>
                                        </p:tav>
                                      </p:tavLst>
                                    </p:anim>
                                    <p:anim calcmode="lin" valueType="num">
                                      <p:cBhvr>
                                        <p:cTn id="20" dur="1000" fill="hold"/>
                                        <p:tgtEl>
                                          <p:spTgt spid="5125"/>
                                        </p:tgtEl>
                                        <p:attrNameLst>
                                          <p:attrName>ppt_h</p:attrName>
                                        </p:attrNameLst>
                                      </p:cBhvr>
                                      <p:tavLst>
                                        <p:tav tm="0">
                                          <p:val>
                                            <p:strVal val="#ppt_h"/>
                                          </p:val>
                                        </p:tav>
                                        <p:tav tm="100000">
                                          <p:val>
                                            <p:strVal val="#ppt_h"/>
                                          </p:val>
                                        </p:tav>
                                      </p:tavLst>
                                    </p:anim>
                                    <p:animEffect transition="in" filter="fade">
                                      <p:cBhvr>
                                        <p:cTn id="21" dur="1000"/>
                                        <p:tgtEl>
                                          <p:spTgt spid="512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 calcmode="lin" valueType="num">
                                      <p:cBhvr>
                                        <p:cTn id="26" dur="1000" fill="hold"/>
                                        <p:tgtEl>
                                          <p:spTgt spid="5123"/>
                                        </p:tgtEl>
                                        <p:attrNameLst>
                                          <p:attrName>ppt_x</p:attrName>
                                        </p:attrNameLst>
                                      </p:cBhvr>
                                      <p:tavLst>
                                        <p:tav tm="0">
                                          <p:val>
                                            <p:strVal val="#ppt_x-.2"/>
                                          </p:val>
                                        </p:tav>
                                        <p:tav tm="100000">
                                          <p:val>
                                            <p:strVal val="#ppt_x"/>
                                          </p:val>
                                        </p:tav>
                                      </p:tavLst>
                                    </p:anim>
                                    <p:anim calcmode="lin" valueType="num">
                                      <p:cBhvr>
                                        <p:cTn id="27" dur="10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6146" name="Picture 2" descr="D:\Екологія 26, 27, 28\Водне  середовище\рослини  водойму\s640x480.jpeg"/>
          <p:cNvPicPr>
            <a:picLocks noChangeAspect="1" noChangeArrowheads="1"/>
          </p:cNvPicPr>
          <p:nvPr/>
        </p:nvPicPr>
        <p:blipFill>
          <a:blip r:embed="rId3"/>
          <a:srcRect/>
          <a:stretch>
            <a:fillRect/>
          </a:stretch>
        </p:blipFill>
        <p:spPr bwMode="auto">
          <a:xfrm>
            <a:off x="1142976" y="785794"/>
            <a:ext cx="7358114" cy="4794271"/>
          </a:xfrm>
          <a:prstGeom prst="rect">
            <a:avLst/>
          </a:prstGeom>
          <a:noFill/>
        </p:spPr>
      </p:pic>
    </p:spTree>
    <p:custDataLst>
      <p:tags r:id="rId1"/>
    </p:custDataLst>
  </p:cSld>
  <p:clrMapOvr>
    <a:masterClrMapping/>
  </p:clrMapOvr>
  <p:transition advTm="55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614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457200" y="357166"/>
            <a:ext cx="8229600" cy="2786082"/>
          </a:xfrm>
        </p:spPr>
        <p:txBody>
          <a:bodyPr>
            <a:normAutofit fontScale="92500" lnSpcReduction="20000"/>
          </a:bodyPr>
          <a:lstStyle/>
          <a:p>
            <a:pPr lvl="1"/>
            <a:r>
              <a:rPr lang="ru-RU" sz="5600" dirty="0" err="1" smtClean="0">
                <a:solidFill>
                  <a:srgbClr val="FF00FF"/>
                </a:solidFill>
              </a:rPr>
              <a:t>Екологiя</a:t>
            </a:r>
            <a:r>
              <a:rPr lang="ru-RU" sz="5600" dirty="0" smtClean="0">
                <a:solidFill>
                  <a:srgbClr val="FF00FF"/>
                </a:solidFill>
              </a:rPr>
              <a:t> — </a:t>
            </a:r>
            <a:r>
              <a:rPr lang="ru-RU" sz="5600" dirty="0" err="1" smtClean="0">
                <a:solidFill>
                  <a:srgbClr val="FF00FF"/>
                </a:solidFill>
              </a:rPr>
              <a:t>це</a:t>
            </a:r>
            <a:r>
              <a:rPr lang="ru-RU" sz="5600" dirty="0" smtClean="0">
                <a:solidFill>
                  <a:srgbClr val="FF00FF"/>
                </a:solidFill>
              </a:rPr>
              <a:t> наука про </a:t>
            </a:r>
            <a:r>
              <a:rPr lang="ru-RU" sz="5600" dirty="0" err="1" smtClean="0">
                <a:solidFill>
                  <a:srgbClr val="FF00FF"/>
                </a:solidFill>
              </a:rPr>
              <a:t>взаємовідносини</a:t>
            </a:r>
            <a:r>
              <a:rPr lang="ru-RU" sz="5600" dirty="0" smtClean="0">
                <a:solidFill>
                  <a:srgbClr val="FF00FF"/>
                </a:solidFill>
              </a:rPr>
              <a:t> </a:t>
            </a:r>
            <a:r>
              <a:rPr lang="ru-RU" sz="5600" dirty="0" err="1" smtClean="0">
                <a:solidFill>
                  <a:srgbClr val="FF00FF"/>
                </a:solidFill>
              </a:rPr>
              <a:t>органiзму</a:t>
            </a:r>
            <a:r>
              <a:rPr lang="ru-RU" sz="5600" dirty="0" smtClean="0">
                <a:solidFill>
                  <a:srgbClr val="FF00FF"/>
                </a:solidFill>
              </a:rPr>
              <a:t> </a:t>
            </a:r>
            <a:r>
              <a:rPr lang="ru-RU" sz="5600" dirty="0" err="1" smtClean="0">
                <a:solidFill>
                  <a:srgbClr val="FF00FF"/>
                </a:solidFill>
              </a:rPr>
              <a:t>з</a:t>
            </a:r>
            <a:r>
              <a:rPr lang="ru-RU" sz="5600" dirty="0" smtClean="0">
                <a:solidFill>
                  <a:srgbClr val="FF00FF"/>
                </a:solidFill>
              </a:rPr>
              <a:t> </a:t>
            </a:r>
            <a:r>
              <a:rPr lang="ru-RU" sz="5600" dirty="0" err="1" smtClean="0">
                <a:solidFill>
                  <a:srgbClr val="FF00FF"/>
                </a:solidFill>
              </a:rPr>
              <a:t>навколишнiм</a:t>
            </a:r>
            <a:r>
              <a:rPr lang="ru-RU" sz="5600" dirty="0" smtClean="0">
                <a:solidFill>
                  <a:srgbClr val="FF00FF"/>
                </a:solidFill>
              </a:rPr>
              <a:t> </a:t>
            </a:r>
            <a:r>
              <a:rPr lang="ru-RU" sz="5600" dirty="0" err="1" smtClean="0">
                <a:solidFill>
                  <a:srgbClr val="FF00FF"/>
                </a:solidFill>
              </a:rPr>
              <a:t>середовищем</a:t>
            </a:r>
            <a:endParaRPr lang="ru-RU" sz="5600" dirty="0">
              <a:solidFill>
                <a:srgbClr val="FF00FF"/>
              </a:solidFill>
            </a:endParaRPr>
          </a:p>
        </p:txBody>
      </p:sp>
      <p:pic>
        <p:nvPicPr>
          <p:cNvPr id="1026" name="Picture 2" descr="D:\fon lend .jpg"/>
          <p:cNvPicPr>
            <a:picLocks noChangeAspect="1" noChangeArrowheads="1"/>
          </p:cNvPicPr>
          <p:nvPr/>
        </p:nvPicPr>
        <p:blipFill>
          <a:blip r:embed="rId2"/>
          <a:srcRect/>
          <a:stretch>
            <a:fillRect/>
          </a:stretch>
        </p:blipFill>
        <p:spPr bwMode="auto">
          <a:xfrm>
            <a:off x="1643042" y="3048000"/>
            <a:ext cx="5715000" cy="3810000"/>
          </a:xfrm>
          <a:prstGeom prst="rect">
            <a:avLst/>
          </a:prstGeom>
          <a:noFill/>
        </p:spPr>
      </p:pic>
    </p:spTree>
  </p:cSld>
  <p:clrMapOvr>
    <a:masterClrMapping/>
  </p:clrMapOvr>
  <p:transition spd="slow" advClick="0" advTm="531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7170" name="Picture 2" descr="D:\Екологія 26, 27, 28\Водне  середовище\рослини  водойму\TYPHA-ANGUSTIFOLIA.jpg"/>
          <p:cNvPicPr>
            <a:picLocks noChangeAspect="1" noChangeArrowheads="1"/>
          </p:cNvPicPr>
          <p:nvPr/>
        </p:nvPicPr>
        <p:blipFill>
          <a:blip r:embed="rId3"/>
          <a:srcRect/>
          <a:stretch>
            <a:fillRect/>
          </a:stretch>
        </p:blipFill>
        <p:spPr bwMode="auto">
          <a:xfrm>
            <a:off x="142844" y="142852"/>
            <a:ext cx="933450" cy="2457450"/>
          </a:xfrm>
          <a:prstGeom prst="rect">
            <a:avLst/>
          </a:prstGeom>
          <a:noFill/>
        </p:spPr>
      </p:pic>
      <p:pic>
        <p:nvPicPr>
          <p:cNvPr id="7171" name="Picture 3" descr="D:\Екологія 26, 27, 28\Водне  середовище\рослини  водойму\NUPHAR-LUTEUM-L.jpg"/>
          <p:cNvPicPr>
            <a:picLocks noChangeAspect="1" noChangeArrowheads="1"/>
          </p:cNvPicPr>
          <p:nvPr/>
        </p:nvPicPr>
        <p:blipFill>
          <a:blip r:embed="rId4"/>
          <a:srcRect/>
          <a:stretch>
            <a:fillRect/>
          </a:stretch>
        </p:blipFill>
        <p:spPr bwMode="auto">
          <a:xfrm>
            <a:off x="1785918" y="142852"/>
            <a:ext cx="927100" cy="2468563"/>
          </a:xfrm>
          <a:prstGeom prst="rect">
            <a:avLst/>
          </a:prstGeom>
          <a:noFill/>
        </p:spPr>
      </p:pic>
      <p:pic>
        <p:nvPicPr>
          <p:cNvPr id="7172" name="Picture 4" descr="D:\Екологія 26, 27, 28\Водне  середовище\рослини  водойму\DROSERA-ROTUNDIFOLIA-L.jpg"/>
          <p:cNvPicPr>
            <a:picLocks noChangeAspect="1" noChangeArrowheads="1"/>
          </p:cNvPicPr>
          <p:nvPr/>
        </p:nvPicPr>
        <p:blipFill>
          <a:blip r:embed="rId5"/>
          <a:srcRect/>
          <a:stretch>
            <a:fillRect/>
          </a:stretch>
        </p:blipFill>
        <p:spPr bwMode="auto">
          <a:xfrm>
            <a:off x="3857620" y="142852"/>
            <a:ext cx="1557337" cy="2500330"/>
          </a:xfrm>
          <a:prstGeom prst="rect">
            <a:avLst/>
          </a:prstGeom>
          <a:noFill/>
        </p:spPr>
      </p:pic>
      <p:pic>
        <p:nvPicPr>
          <p:cNvPr id="7173" name="Picture 5" descr="D:\Екологія 26, 27, 28\Водне  середовище\рослини  водойму\pond002.jpg"/>
          <p:cNvPicPr>
            <a:picLocks noChangeAspect="1" noChangeArrowheads="1"/>
          </p:cNvPicPr>
          <p:nvPr/>
        </p:nvPicPr>
        <p:blipFill>
          <a:blip r:embed="rId6"/>
          <a:srcRect/>
          <a:stretch>
            <a:fillRect/>
          </a:stretch>
        </p:blipFill>
        <p:spPr bwMode="auto">
          <a:xfrm>
            <a:off x="428596" y="2857496"/>
            <a:ext cx="4762500" cy="3810000"/>
          </a:xfrm>
          <a:prstGeom prst="rect">
            <a:avLst/>
          </a:prstGeom>
          <a:noFill/>
        </p:spPr>
      </p:pic>
      <p:pic>
        <p:nvPicPr>
          <p:cNvPr id="7174" name="Picture 6" descr="D:\Екологія 26, 27, 28\Водне  середовище\рослини  водойму\flower_5.jpg"/>
          <p:cNvPicPr>
            <a:picLocks noChangeAspect="1" noChangeArrowheads="1"/>
          </p:cNvPicPr>
          <p:nvPr/>
        </p:nvPicPr>
        <p:blipFill>
          <a:blip r:embed="rId7"/>
          <a:srcRect/>
          <a:stretch>
            <a:fillRect/>
          </a:stretch>
        </p:blipFill>
        <p:spPr bwMode="auto">
          <a:xfrm>
            <a:off x="5929322" y="1428736"/>
            <a:ext cx="3000364" cy="3857652"/>
          </a:xfrm>
          <a:prstGeom prst="rect">
            <a:avLst/>
          </a:prstGeom>
          <a:noFill/>
        </p:spPr>
      </p:pic>
    </p:spTree>
    <p:custDataLst>
      <p:tags r:id="rId1"/>
    </p:custDataLst>
  </p:cSld>
  <p:clrMapOvr>
    <a:masterClrMapping/>
  </p:clrMapOvr>
  <p:transition advTm="9844">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17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mph" presetSubtype="0" fill="hold" nodeType="clickEffect">
                                  <p:stCondLst>
                                    <p:cond delay="0"/>
                                  </p:stCondLst>
                                  <p:childTnLst>
                                    <p:animClr clrSpc="hsl">
                                      <p:cBhvr override="childStyle">
                                        <p:cTn id="10" dur="500" fill="hold"/>
                                        <p:tgtEl>
                                          <p:spTgt spid="7174"/>
                                        </p:tgtEl>
                                        <p:attrNameLst>
                                          <p:attrName>style.color</p:attrName>
                                        </p:attrNameLst>
                                      </p:cBhvr>
                                      <p:by>
                                        <p:hsl h="10842353" s="0" l="0"/>
                                      </p:by>
                                    </p:animClr>
                                    <p:animClr clrSpc="hsl">
                                      <p:cBhvr>
                                        <p:cTn id="11" dur="500" fill="hold"/>
                                        <p:tgtEl>
                                          <p:spTgt spid="7174"/>
                                        </p:tgtEl>
                                        <p:attrNameLst>
                                          <p:attrName>fillcolor</p:attrName>
                                        </p:attrNameLst>
                                      </p:cBhvr>
                                      <p:by>
                                        <p:hsl h="10842353" s="0" l="0"/>
                                      </p:by>
                                    </p:animClr>
                                    <p:animClr clrSpc="hsl">
                                      <p:cBhvr>
                                        <p:cTn id="12" dur="500" fill="hold"/>
                                        <p:tgtEl>
                                          <p:spTgt spid="7174"/>
                                        </p:tgtEl>
                                        <p:attrNameLst>
                                          <p:attrName>stroke.color</p:attrName>
                                        </p:attrNameLst>
                                      </p:cBhvr>
                                      <p:by>
                                        <p:hsl h="10842353" s="0" l="0"/>
                                      </p:by>
                                    </p:animClr>
                                    <p:set>
                                      <p:cBhvr>
                                        <p:cTn id="13" dur="500" fill="hold"/>
                                        <p:tgtEl>
                                          <p:spTgt spid="7174"/>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7172"/>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7171"/>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71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11684"/>
          </a:xfrm>
        </p:spPr>
        <p:txBody>
          <a:bodyPr>
            <a:normAutofit/>
          </a:bodyPr>
          <a:lstStyle/>
          <a:p>
            <a:r>
              <a:rPr lang="uk-UA" dirty="0" smtClean="0">
                <a:solidFill>
                  <a:srgbClr val="92D050"/>
                </a:solidFill>
              </a:rPr>
              <a:t>ЖИТЕЛІ  ВОДОЙМ</a:t>
            </a:r>
            <a:br>
              <a:rPr lang="uk-UA" dirty="0" smtClean="0">
                <a:solidFill>
                  <a:srgbClr val="92D050"/>
                </a:solidFill>
              </a:rPr>
            </a:br>
            <a:endParaRPr lang="ru-RU" dirty="0">
              <a:solidFill>
                <a:srgbClr val="92D050"/>
              </a:solidFill>
            </a:endParaRPr>
          </a:p>
        </p:txBody>
      </p:sp>
      <p:sp>
        <p:nvSpPr>
          <p:cNvPr id="3" name="Содержимое 2"/>
          <p:cNvSpPr>
            <a:spLocks noGrp="1"/>
          </p:cNvSpPr>
          <p:nvPr>
            <p:ph idx="1"/>
          </p:nvPr>
        </p:nvSpPr>
        <p:spPr/>
        <p:txBody>
          <a:bodyPr/>
          <a:lstStyle/>
          <a:p>
            <a:endParaRPr lang="uk-UA" dirty="0" smtClean="0"/>
          </a:p>
          <a:p>
            <a:endParaRPr lang="uk-UA" dirty="0" smtClean="0"/>
          </a:p>
          <a:p>
            <a:endParaRPr lang="uk-UA" dirty="0" smtClean="0"/>
          </a:p>
          <a:p>
            <a:endParaRPr lang="uk-UA" dirty="0" smtClean="0"/>
          </a:p>
          <a:p>
            <a:endParaRPr lang="uk-UA" dirty="0" smtClean="0"/>
          </a:p>
          <a:p>
            <a:endParaRPr lang="uk-UA" dirty="0" smtClean="0"/>
          </a:p>
          <a:p>
            <a:endParaRPr lang="uk-UA" dirty="0" smtClean="0"/>
          </a:p>
          <a:p>
            <a:r>
              <a:rPr lang="uk-UA" dirty="0" smtClean="0"/>
              <a:t>Організми  що  входять   до  складу  нектону  </a:t>
            </a:r>
            <a:endParaRPr lang="ru-RU" dirty="0"/>
          </a:p>
        </p:txBody>
      </p:sp>
      <p:pic>
        <p:nvPicPr>
          <p:cNvPr id="8196" name="Picture 4" descr="D:\Екологія 26, 27, 28\Водне  середовище\тварини водойм\f2.jpg"/>
          <p:cNvPicPr>
            <a:picLocks noChangeAspect="1" noChangeArrowheads="1"/>
          </p:cNvPicPr>
          <p:nvPr/>
        </p:nvPicPr>
        <p:blipFill>
          <a:blip r:embed="rId2"/>
          <a:srcRect/>
          <a:stretch>
            <a:fillRect/>
          </a:stretch>
        </p:blipFill>
        <p:spPr bwMode="auto">
          <a:xfrm>
            <a:off x="5143504" y="2643182"/>
            <a:ext cx="3705225" cy="2552700"/>
          </a:xfrm>
          <a:prstGeom prst="rect">
            <a:avLst/>
          </a:prstGeom>
          <a:noFill/>
        </p:spPr>
      </p:pic>
      <p:pic>
        <p:nvPicPr>
          <p:cNvPr id="8197" name="Picture 5" descr="D:\Екологія 26, 27, 28\Водне  середовище\тварини водойм\45-1.jpg"/>
          <p:cNvPicPr>
            <a:picLocks noChangeAspect="1" noChangeArrowheads="1"/>
          </p:cNvPicPr>
          <p:nvPr/>
        </p:nvPicPr>
        <p:blipFill>
          <a:blip r:embed="rId3"/>
          <a:srcRect/>
          <a:stretch>
            <a:fillRect/>
          </a:stretch>
        </p:blipFill>
        <p:spPr bwMode="auto">
          <a:xfrm>
            <a:off x="428596" y="2857496"/>
            <a:ext cx="3048000" cy="2038350"/>
          </a:xfrm>
          <a:prstGeom prst="rect">
            <a:avLst/>
          </a:prstGeom>
          <a:noFill/>
        </p:spPr>
      </p:pic>
    </p:spTree>
  </p:cSld>
  <p:clrMapOvr>
    <a:masterClrMapping/>
  </p:clrMapOvr>
  <p:transition spd="slow" advTm="1375">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9218" name="Picture 2" descr="D:\Екологія 26, 27, 28\Водне  середовище\тварини водойм\45-2.jpg"/>
          <p:cNvPicPr>
            <a:picLocks noChangeAspect="1" noChangeArrowheads="1"/>
          </p:cNvPicPr>
          <p:nvPr/>
        </p:nvPicPr>
        <p:blipFill>
          <a:blip r:embed="rId3"/>
          <a:srcRect/>
          <a:stretch>
            <a:fillRect/>
          </a:stretch>
        </p:blipFill>
        <p:spPr bwMode="auto">
          <a:xfrm>
            <a:off x="428596" y="1714488"/>
            <a:ext cx="3048000" cy="2000250"/>
          </a:xfrm>
          <a:prstGeom prst="rect">
            <a:avLst/>
          </a:prstGeom>
          <a:noFill/>
        </p:spPr>
      </p:pic>
      <p:pic>
        <p:nvPicPr>
          <p:cNvPr id="9219" name="Picture 3" descr="D:\Екологія 26, 27, 28\Водне  середовище\тварини водойм\45-4.jpg"/>
          <p:cNvPicPr>
            <a:picLocks noChangeAspect="1" noChangeArrowheads="1"/>
          </p:cNvPicPr>
          <p:nvPr/>
        </p:nvPicPr>
        <p:blipFill>
          <a:blip r:embed="rId4"/>
          <a:srcRect/>
          <a:stretch>
            <a:fillRect/>
          </a:stretch>
        </p:blipFill>
        <p:spPr bwMode="auto">
          <a:xfrm>
            <a:off x="4000496" y="1785926"/>
            <a:ext cx="3048000" cy="2047875"/>
          </a:xfrm>
          <a:prstGeom prst="rect">
            <a:avLst/>
          </a:prstGeom>
          <a:noFill/>
        </p:spPr>
      </p:pic>
      <p:pic>
        <p:nvPicPr>
          <p:cNvPr id="9220" name="Picture 4" descr="D:\Екологія 26, 27, 28\Водне  середовище\тварини водойм\45-5.jpg"/>
          <p:cNvPicPr>
            <a:picLocks noChangeAspect="1" noChangeArrowheads="1"/>
          </p:cNvPicPr>
          <p:nvPr/>
        </p:nvPicPr>
        <p:blipFill>
          <a:blip r:embed="rId5"/>
          <a:srcRect/>
          <a:stretch>
            <a:fillRect/>
          </a:stretch>
        </p:blipFill>
        <p:spPr bwMode="auto">
          <a:xfrm>
            <a:off x="5643570" y="4357694"/>
            <a:ext cx="3048000" cy="2028825"/>
          </a:xfrm>
          <a:prstGeom prst="rect">
            <a:avLst/>
          </a:prstGeom>
          <a:noFill/>
        </p:spPr>
      </p:pic>
      <p:pic>
        <p:nvPicPr>
          <p:cNvPr id="9222" name="Picture 6" descr="D:\Екологія 26, 27, 28\Водне  середовище\тварини водойм\bocia.jpg"/>
          <p:cNvPicPr>
            <a:picLocks noChangeAspect="1" noChangeArrowheads="1"/>
          </p:cNvPicPr>
          <p:nvPr/>
        </p:nvPicPr>
        <p:blipFill>
          <a:blip r:embed="rId6"/>
          <a:srcRect/>
          <a:stretch>
            <a:fillRect/>
          </a:stretch>
        </p:blipFill>
        <p:spPr bwMode="auto">
          <a:xfrm>
            <a:off x="1785918" y="4500570"/>
            <a:ext cx="2876550" cy="1771650"/>
          </a:xfrm>
          <a:prstGeom prst="rect">
            <a:avLst/>
          </a:prstGeom>
          <a:noFill/>
        </p:spPr>
      </p:pic>
    </p:spTree>
    <p:custDataLst>
      <p:tags r:id="rId1"/>
    </p:custDataLst>
  </p:cSld>
  <p:clrMapOvr>
    <a:masterClrMapping/>
  </p:clrMapOvr>
  <p:transition spd="slow" advTm="5875">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p:cBhvr override="childStyle">
                                        <p:cTn id="6" dur="500" fill="hold"/>
                                        <p:tgtEl>
                                          <p:spTgt spid="9219"/>
                                        </p:tgtEl>
                                        <p:attrNameLst>
                                          <p:attrName>style.color</p:attrName>
                                        </p:attrNameLst>
                                      </p:cBhvr>
                                      <p:to>
                                        <a:schemeClr val="accent2"/>
                                      </p:to>
                                    </p:animClr>
                                    <p:animClr clrSpc="rgb">
                                      <p:cBhvr>
                                        <p:cTn id="7" dur="500" fill="hold"/>
                                        <p:tgtEl>
                                          <p:spTgt spid="9219"/>
                                        </p:tgtEl>
                                        <p:attrNameLst>
                                          <p:attrName>fillcolor</p:attrName>
                                        </p:attrNameLst>
                                      </p:cBhvr>
                                      <p:to>
                                        <a:schemeClr val="accent2"/>
                                      </p:to>
                                    </p:animClr>
                                    <p:set>
                                      <p:cBhvr>
                                        <p:cTn id="8" dur="500" fill="hold"/>
                                        <p:tgtEl>
                                          <p:spTgt spid="9219"/>
                                        </p:tgtEl>
                                        <p:attrNameLst>
                                          <p:attrName>fill.type</p:attrName>
                                        </p:attrNameLst>
                                      </p:cBhvr>
                                      <p:to>
                                        <p:strVal val="solid"/>
                                      </p:to>
                                    </p:set>
                                    <p:set>
                                      <p:cBhvr>
                                        <p:cTn id="9" dur="500" fill="hold"/>
                                        <p:tgtEl>
                                          <p:spTgt spid="9219"/>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5" presetClass="emph" presetSubtype="0" fill="hold" nodeType="clickEffect">
                                  <p:stCondLst>
                                    <p:cond delay="0"/>
                                  </p:stCondLst>
                                  <p:childTnLst>
                                    <p:animClr clrSpc="hsl">
                                      <p:cBhvr override="childStyle">
                                        <p:cTn id="13" dur="500" fill="hold"/>
                                        <p:tgtEl>
                                          <p:spTgt spid="9218"/>
                                        </p:tgtEl>
                                        <p:attrNameLst>
                                          <p:attrName>style.color</p:attrName>
                                        </p:attrNameLst>
                                      </p:cBhvr>
                                      <p:by>
                                        <p:hsl h="0" s="-70588" l="0"/>
                                      </p:by>
                                    </p:animClr>
                                    <p:animClr clrSpc="hsl">
                                      <p:cBhvr>
                                        <p:cTn id="14" dur="500" fill="hold"/>
                                        <p:tgtEl>
                                          <p:spTgt spid="9218"/>
                                        </p:tgtEl>
                                        <p:attrNameLst>
                                          <p:attrName>fillcolor</p:attrName>
                                        </p:attrNameLst>
                                      </p:cBhvr>
                                      <p:by>
                                        <p:hsl h="0" s="-70588" l="0"/>
                                      </p:by>
                                    </p:animClr>
                                    <p:animClr clrSpc="hsl">
                                      <p:cBhvr>
                                        <p:cTn id="15" dur="500" fill="hold"/>
                                        <p:tgtEl>
                                          <p:spTgt spid="9218"/>
                                        </p:tgtEl>
                                        <p:attrNameLst>
                                          <p:attrName>stroke.color</p:attrName>
                                        </p:attrNameLst>
                                      </p:cBhvr>
                                      <p:by>
                                        <p:hsl h="0" s="-70588" l="0"/>
                                      </p:by>
                                    </p:animClr>
                                    <p:set>
                                      <p:cBhvr>
                                        <p:cTn id="16" dur="500" fill="hold"/>
                                        <p:tgtEl>
                                          <p:spTgt spid="921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hold" nodeType="clickEffect">
                                  <p:stCondLst>
                                    <p:cond delay="0"/>
                                  </p:stCondLst>
                                  <p:childTnLst>
                                    <p:animClr clrSpc="rgb">
                                      <p:cBhvr override="childStyle">
                                        <p:cTn id="20" dur="250" autoRev="1" fill="hold"/>
                                        <p:tgtEl>
                                          <p:spTgt spid="9220"/>
                                        </p:tgtEl>
                                        <p:attrNameLst>
                                          <p:attrName>style.color</p:attrName>
                                        </p:attrNameLst>
                                      </p:cBhvr>
                                      <p:to>
                                        <a:schemeClr val="bg1"/>
                                      </p:to>
                                    </p:animClr>
                                    <p:animClr clrSpc="rgb">
                                      <p:cBhvr>
                                        <p:cTn id="21" dur="250" autoRev="1" fill="hold"/>
                                        <p:tgtEl>
                                          <p:spTgt spid="9220"/>
                                        </p:tgtEl>
                                        <p:attrNameLst>
                                          <p:attrName>fillcolor</p:attrName>
                                        </p:attrNameLst>
                                      </p:cBhvr>
                                      <p:to>
                                        <a:schemeClr val="bg1"/>
                                      </p:to>
                                    </p:animClr>
                                    <p:set>
                                      <p:cBhvr>
                                        <p:cTn id="22" dur="250" autoRev="1" fill="hold"/>
                                        <p:tgtEl>
                                          <p:spTgt spid="9220"/>
                                        </p:tgtEl>
                                        <p:attrNameLst>
                                          <p:attrName>fill.type</p:attrName>
                                        </p:attrNameLst>
                                      </p:cBhvr>
                                      <p:to>
                                        <p:strVal val="solid"/>
                                      </p:to>
                                    </p:set>
                                    <p:set>
                                      <p:cBhvr>
                                        <p:cTn id="23" dur="250" autoRev="1" fill="hold"/>
                                        <p:tgtEl>
                                          <p:spTgt spid="9220"/>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4" presetClass="emph" presetSubtype="0" fill="hold" nodeType="clickEffect">
                                  <p:stCondLst>
                                    <p:cond delay="0"/>
                                  </p:stCondLst>
                                  <p:childTnLst>
                                    <p:animClr clrSpc="rgb">
                                      <p:cBhvr override="childStyle">
                                        <p:cTn id="27" dur="1900" fill="hold">
                                          <p:stCondLst>
                                            <p:cond delay="100"/>
                                          </p:stCondLst>
                                        </p:cTn>
                                        <p:tgtEl>
                                          <p:spTgt spid="9222"/>
                                        </p:tgtEl>
                                        <p:attrNameLst>
                                          <p:attrName>style.color</p:attrName>
                                        </p:attrNameLst>
                                      </p:cBhvr>
                                      <p:to>
                                        <a:schemeClr val="accent2"/>
                                      </p:to>
                                    </p:animClr>
                                    <p:animClr clrSpc="rgb">
                                      <p:cBhvr>
                                        <p:cTn id="28" dur="1900" fill="hold">
                                          <p:stCondLst>
                                            <p:cond delay="100"/>
                                          </p:stCondLst>
                                        </p:cTn>
                                        <p:tgtEl>
                                          <p:spTgt spid="9222"/>
                                        </p:tgtEl>
                                        <p:attrNameLst>
                                          <p:attrName>fillColor</p:attrName>
                                        </p:attrNameLst>
                                      </p:cBhvr>
                                      <p:to>
                                        <a:schemeClr val="accent2"/>
                                      </p:to>
                                    </p:animClr>
                                    <p:set>
                                      <p:cBhvr>
                                        <p:cTn id="29" dur="1900" fill="hold">
                                          <p:stCondLst>
                                            <p:cond delay="100"/>
                                          </p:stCondLst>
                                        </p:cTn>
                                        <p:tgtEl>
                                          <p:spTgt spid="9222"/>
                                        </p:tgtEl>
                                        <p:attrNameLst>
                                          <p:attrName>fill.type</p:attrName>
                                        </p:attrNameLst>
                                      </p:cBhvr>
                                      <p:to>
                                        <p:strVal val="solid"/>
                                      </p:to>
                                    </p:set>
                                    <p:set>
                                      <p:cBhvr>
                                        <p:cTn id="30" dur="1900" fill="hold">
                                          <p:stCondLst>
                                            <p:cond delay="100"/>
                                          </p:stCondLst>
                                        </p:cTn>
                                        <p:tgtEl>
                                          <p:spTgt spid="9222"/>
                                        </p:tgtEl>
                                        <p:attrNameLst>
                                          <p:attrName>fill.on</p:attrName>
                                        </p:attrNameLst>
                                      </p:cBhvr>
                                      <p:to>
                                        <p:strVal val="true"/>
                                      </p:to>
                                    </p:set>
                                    <p:animScale>
                                      <p:cBhvr>
                                        <p:cTn id="31" dur="200" fill="hold">
                                          <p:stCondLst>
                                            <p:cond delay="0"/>
                                          </p:stCondLst>
                                        </p:cTn>
                                        <p:tgtEl>
                                          <p:spTgt spid="9222"/>
                                        </p:tgtEl>
                                      </p:cBhvr>
                                      <p:from x="100000" y="100000"/>
                                      <p:to x="100000" y="5000"/>
                                    </p:animScale>
                                    <p:animScale>
                                      <p:cBhvr>
                                        <p:cTn id="32" dur="200" fill="hold">
                                          <p:stCondLst>
                                            <p:cond delay="200"/>
                                          </p:stCondLst>
                                        </p:cTn>
                                        <p:tgtEl>
                                          <p:spTgt spid="9222"/>
                                        </p:tgtEl>
                                      </p:cBhvr>
                                      <p:from x="100000" y="5000"/>
                                      <p:to x="120000" y="150000"/>
                                    </p:animScale>
                                    <p:animScale>
                                      <p:cBhvr>
                                        <p:cTn id="33" dur="600" fill="hold">
                                          <p:stCondLst>
                                            <p:cond delay="1400"/>
                                          </p:stCondLst>
                                        </p:cTn>
                                        <p:tgtEl>
                                          <p:spTgt spid="922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0242" name="Picture 2" descr="D:\Екологія 26, 27, 28\Водне  середовище\тварини водойм\3278.jpg"/>
          <p:cNvPicPr>
            <a:picLocks noChangeAspect="1" noChangeArrowheads="1"/>
          </p:cNvPicPr>
          <p:nvPr/>
        </p:nvPicPr>
        <p:blipFill>
          <a:blip r:embed="rId2"/>
          <a:srcRect/>
          <a:stretch>
            <a:fillRect/>
          </a:stretch>
        </p:blipFill>
        <p:spPr bwMode="auto">
          <a:xfrm>
            <a:off x="-1" y="0"/>
            <a:ext cx="5508865" cy="6858000"/>
          </a:xfrm>
          <a:prstGeom prst="rect">
            <a:avLst/>
          </a:prstGeom>
          <a:noFill/>
        </p:spPr>
      </p:pic>
      <p:pic>
        <p:nvPicPr>
          <p:cNvPr id="10243" name="Picture 3" descr="D:\Екологія 26, 27, 28\Водне  середовище\тварини водойм\post-12150-1153228106.jpg"/>
          <p:cNvPicPr>
            <a:picLocks noChangeAspect="1" noChangeArrowheads="1"/>
          </p:cNvPicPr>
          <p:nvPr/>
        </p:nvPicPr>
        <p:blipFill>
          <a:blip r:embed="rId3"/>
          <a:srcRect/>
          <a:stretch>
            <a:fillRect/>
          </a:stretch>
        </p:blipFill>
        <p:spPr bwMode="auto">
          <a:xfrm>
            <a:off x="5857884" y="285728"/>
            <a:ext cx="1714512" cy="2308340"/>
          </a:xfrm>
          <a:prstGeom prst="rect">
            <a:avLst/>
          </a:prstGeom>
          <a:noFill/>
        </p:spPr>
      </p:pic>
      <p:pic>
        <p:nvPicPr>
          <p:cNvPr id="10244" name="Picture 4" descr="D:\Екологія 26, 27, 28\Водне  середовище\тварини водойм\артемія.jpg"/>
          <p:cNvPicPr>
            <a:picLocks noChangeAspect="1" noChangeArrowheads="1"/>
          </p:cNvPicPr>
          <p:nvPr/>
        </p:nvPicPr>
        <p:blipFill>
          <a:blip r:embed="rId4"/>
          <a:srcRect/>
          <a:stretch>
            <a:fillRect/>
          </a:stretch>
        </p:blipFill>
        <p:spPr bwMode="auto">
          <a:xfrm>
            <a:off x="6000760" y="3571876"/>
            <a:ext cx="2857500" cy="2752725"/>
          </a:xfrm>
          <a:prstGeom prst="rect">
            <a:avLst/>
          </a:prstGeom>
          <a:noFill/>
        </p:spPr>
      </p:pic>
    </p:spTree>
  </p:cSld>
  <p:clrMapOvr>
    <a:masterClrMapping/>
  </p:clrMapOvr>
  <p:transition spd="slow" advTm="3859">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1266" name="Picture 2" descr="D:\Екологія 26, 27, 28\Водне  середовище\тварини водойм\58874050f56b327588fbc4b7e0925ec3_big.jpg"/>
          <p:cNvPicPr>
            <a:picLocks noChangeAspect="1" noChangeArrowheads="1"/>
          </p:cNvPicPr>
          <p:nvPr/>
        </p:nvPicPr>
        <p:blipFill>
          <a:blip r:embed="rId2"/>
          <a:srcRect/>
          <a:stretch>
            <a:fillRect/>
          </a:stretch>
        </p:blipFill>
        <p:spPr bwMode="auto">
          <a:xfrm>
            <a:off x="0" y="0"/>
            <a:ext cx="6096000" cy="3810000"/>
          </a:xfrm>
          <a:prstGeom prst="rect">
            <a:avLst/>
          </a:prstGeom>
          <a:noFill/>
        </p:spPr>
      </p:pic>
      <p:pic>
        <p:nvPicPr>
          <p:cNvPr id="11267" name="Picture 3" descr="D:\Екологія 26, 27, 28\Водне  середовище\тварини водойм\d0b6-300x222.jpg"/>
          <p:cNvPicPr>
            <a:picLocks noChangeAspect="1" noChangeArrowheads="1"/>
          </p:cNvPicPr>
          <p:nvPr/>
        </p:nvPicPr>
        <p:blipFill>
          <a:blip r:embed="rId3"/>
          <a:srcRect/>
          <a:stretch>
            <a:fillRect/>
          </a:stretch>
        </p:blipFill>
        <p:spPr bwMode="auto">
          <a:xfrm>
            <a:off x="6143636" y="214290"/>
            <a:ext cx="2857500" cy="2114550"/>
          </a:xfrm>
          <a:prstGeom prst="rect">
            <a:avLst/>
          </a:prstGeom>
          <a:noFill/>
        </p:spPr>
      </p:pic>
      <p:pic>
        <p:nvPicPr>
          <p:cNvPr id="11268" name="Picture 4" descr="D:\Екологія 26, 27, 28\Водне  середовище\тварини водойм\d180-300x238.jpg"/>
          <p:cNvPicPr>
            <a:picLocks noChangeAspect="1" noChangeArrowheads="1"/>
          </p:cNvPicPr>
          <p:nvPr/>
        </p:nvPicPr>
        <p:blipFill>
          <a:blip r:embed="rId4"/>
          <a:srcRect/>
          <a:stretch>
            <a:fillRect/>
          </a:stretch>
        </p:blipFill>
        <p:spPr bwMode="auto">
          <a:xfrm>
            <a:off x="0" y="4143380"/>
            <a:ext cx="2857500" cy="2266950"/>
          </a:xfrm>
          <a:prstGeom prst="rect">
            <a:avLst/>
          </a:prstGeom>
          <a:noFill/>
        </p:spPr>
      </p:pic>
      <p:pic>
        <p:nvPicPr>
          <p:cNvPr id="11269" name="Picture 5" descr="D:\Екологія 26, 27, 28\Водне  середовище\тварини водойм\d186-300x205.jpg"/>
          <p:cNvPicPr>
            <a:picLocks noChangeAspect="1" noChangeArrowheads="1"/>
          </p:cNvPicPr>
          <p:nvPr/>
        </p:nvPicPr>
        <p:blipFill>
          <a:blip r:embed="rId5"/>
          <a:srcRect/>
          <a:stretch>
            <a:fillRect/>
          </a:stretch>
        </p:blipFill>
        <p:spPr bwMode="auto">
          <a:xfrm>
            <a:off x="6143636" y="2857496"/>
            <a:ext cx="2857500" cy="1952625"/>
          </a:xfrm>
          <a:prstGeom prst="rect">
            <a:avLst/>
          </a:prstGeom>
          <a:noFill/>
        </p:spPr>
      </p:pic>
      <p:pic>
        <p:nvPicPr>
          <p:cNvPr id="11270" name="Picture 6" descr="D:\Екологія 26, 27, 28\Водне  середовище\тварини водойм\d187-300x151.jpg"/>
          <p:cNvPicPr>
            <a:picLocks noChangeAspect="1" noChangeArrowheads="1"/>
          </p:cNvPicPr>
          <p:nvPr/>
        </p:nvPicPr>
        <p:blipFill>
          <a:blip r:embed="rId6"/>
          <a:srcRect/>
          <a:stretch>
            <a:fillRect/>
          </a:stretch>
        </p:blipFill>
        <p:spPr bwMode="auto">
          <a:xfrm>
            <a:off x="4929190" y="5214950"/>
            <a:ext cx="2857500" cy="1438275"/>
          </a:xfrm>
          <a:prstGeom prst="rect">
            <a:avLst/>
          </a:prstGeom>
          <a:noFill/>
        </p:spPr>
      </p:pic>
      <p:pic>
        <p:nvPicPr>
          <p:cNvPr id="11271" name="Picture 7" descr="D:\Екологія 26, 27, 28\Водне  середовище\тварини водойм\labeo.jpg"/>
          <p:cNvPicPr>
            <a:picLocks noChangeAspect="1" noChangeArrowheads="1"/>
          </p:cNvPicPr>
          <p:nvPr/>
        </p:nvPicPr>
        <p:blipFill>
          <a:blip r:embed="rId7"/>
          <a:srcRect/>
          <a:stretch>
            <a:fillRect/>
          </a:stretch>
        </p:blipFill>
        <p:spPr bwMode="auto">
          <a:xfrm>
            <a:off x="3286116" y="4286256"/>
            <a:ext cx="1631947" cy="1143008"/>
          </a:xfrm>
          <a:prstGeom prst="rect">
            <a:avLst/>
          </a:prstGeom>
          <a:noFill/>
        </p:spPr>
      </p:pic>
    </p:spTree>
  </p:cSld>
  <p:clrMapOvr>
    <a:masterClrMapping/>
  </p:clrMapOvr>
  <p:transition spd="slow" advTm="2328">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2290" name="Picture 2" descr="D:\Екологія 26, 27, 28\Водне  середовище\тварини водойм\yun_6381.jpg"/>
          <p:cNvPicPr>
            <a:picLocks noChangeAspect="1" noChangeArrowheads="1"/>
          </p:cNvPicPr>
          <p:nvPr/>
        </p:nvPicPr>
        <p:blipFill>
          <a:blip r:embed="rId2" cstate="print"/>
          <a:srcRect/>
          <a:stretch>
            <a:fillRect/>
          </a:stretch>
        </p:blipFill>
        <p:spPr bwMode="auto">
          <a:xfrm>
            <a:off x="3428992" y="2786058"/>
            <a:ext cx="2674938" cy="1909762"/>
          </a:xfrm>
          <a:prstGeom prst="rect">
            <a:avLst/>
          </a:prstGeom>
          <a:noFill/>
        </p:spPr>
      </p:pic>
      <p:pic>
        <p:nvPicPr>
          <p:cNvPr id="12291" name="Picture 3" descr="D:\Екологія 26, 27, 28\Водне  середовище\тварини водойм\пявка.jpg"/>
          <p:cNvPicPr>
            <a:picLocks noChangeAspect="1" noChangeArrowheads="1"/>
          </p:cNvPicPr>
          <p:nvPr/>
        </p:nvPicPr>
        <p:blipFill>
          <a:blip r:embed="rId3"/>
          <a:srcRect/>
          <a:stretch>
            <a:fillRect/>
          </a:stretch>
        </p:blipFill>
        <p:spPr bwMode="auto">
          <a:xfrm>
            <a:off x="3428992" y="5214950"/>
            <a:ext cx="2857500" cy="1247775"/>
          </a:xfrm>
          <a:prstGeom prst="rect">
            <a:avLst/>
          </a:prstGeom>
          <a:noFill/>
        </p:spPr>
      </p:pic>
      <p:pic>
        <p:nvPicPr>
          <p:cNvPr id="12292" name="Picture 4" descr="D:\Екологія 26, 27, 28\Водне  середовище\тварини водойм\циклоп.jpg"/>
          <p:cNvPicPr>
            <a:picLocks noChangeAspect="1" noChangeArrowheads="1"/>
          </p:cNvPicPr>
          <p:nvPr/>
        </p:nvPicPr>
        <p:blipFill>
          <a:blip r:embed="rId4"/>
          <a:srcRect/>
          <a:stretch>
            <a:fillRect/>
          </a:stretch>
        </p:blipFill>
        <p:spPr bwMode="auto">
          <a:xfrm>
            <a:off x="6286500" y="2643182"/>
            <a:ext cx="2857500" cy="2114550"/>
          </a:xfrm>
          <a:prstGeom prst="rect">
            <a:avLst/>
          </a:prstGeom>
          <a:noFill/>
        </p:spPr>
      </p:pic>
      <p:pic>
        <p:nvPicPr>
          <p:cNvPr id="12293" name="Picture 5" descr="D:\Екологія 26, 27, 28\Водне  середовище\тварини водойм\скорпіон.jpg"/>
          <p:cNvPicPr>
            <a:picLocks noChangeAspect="1" noChangeArrowheads="1"/>
          </p:cNvPicPr>
          <p:nvPr/>
        </p:nvPicPr>
        <p:blipFill>
          <a:blip r:embed="rId5"/>
          <a:srcRect/>
          <a:stretch>
            <a:fillRect/>
          </a:stretch>
        </p:blipFill>
        <p:spPr bwMode="auto">
          <a:xfrm>
            <a:off x="214282" y="142852"/>
            <a:ext cx="2752725" cy="2857500"/>
          </a:xfrm>
          <a:prstGeom prst="rect">
            <a:avLst/>
          </a:prstGeom>
          <a:noFill/>
        </p:spPr>
      </p:pic>
      <p:pic>
        <p:nvPicPr>
          <p:cNvPr id="12294" name="Picture 6" descr="D:\Екологія 26, 27, 28\Водне  середовище\тварини водойм\медуза.jpg"/>
          <p:cNvPicPr>
            <a:picLocks noChangeAspect="1" noChangeArrowheads="1"/>
          </p:cNvPicPr>
          <p:nvPr/>
        </p:nvPicPr>
        <p:blipFill>
          <a:blip r:embed="rId6"/>
          <a:srcRect/>
          <a:stretch>
            <a:fillRect/>
          </a:stretch>
        </p:blipFill>
        <p:spPr bwMode="auto">
          <a:xfrm>
            <a:off x="285720" y="3643314"/>
            <a:ext cx="2857500" cy="2143125"/>
          </a:xfrm>
          <a:prstGeom prst="rect">
            <a:avLst/>
          </a:prstGeom>
          <a:noFill/>
        </p:spPr>
      </p:pic>
      <p:pic>
        <p:nvPicPr>
          <p:cNvPr id="12295" name="Picture 7" descr="D:\Екологія 26, 27, 28\Водне  середовище\тварини водойм\d186d186-300x246.jpg"/>
          <p:cNvPicPr>
            <a:picLocks noChangeAspect="1" noChangeArrowheads="1"/>
          </p:cNvPicPr>
          <p:nvPr/>
        </p:nvPicPr>
        <p:blipFill>
          <a:blip r:embed="rId7"/>
          <a:srcRect/>
          <a:stretch>
            <a:fillRect/>
          </a:stretch>
        </p:blipFill>
        <p:spPr bwMode="auto">
          <a:xfrm>
            <a:off x="3286116" y="214290"/>
            <a:ext cx="2857500" cy="2343150"/>
          </a:xfrm>
          <a:prstGeom prst="rect">
            <a:avLst/>
          </a:prstGeom>
          <a:noFill/>
        </p:spPr>
      </p:pic>
      <p:pic>
        <p:nvPicPr>
          <p:cNvPr id="12296" name="Picture 8" descr="D:\Екологія 26, 27, 28\Водне  середовище\тварини водойм\Окунь.JPG"/>
          <p:cNvPicPr>
            <a:picLocks noChangeAspect="1" noChangeArrowheads="1"/>
          </p:cNvPicPr>
          <p:nvPr/>
        </p:nvPicPr>
        <p:blipFill>
          <a:blip r:embed="rId8"/>
          <a:srcRect/>
          <a:stretch>
            <a:fillRect/>
          </a:stretch>
        </p:blipFill>
        <p:spPr bwMode="auto">
          <a:xfrm>
            <a:off x="6215074" y="428604"/>
            <a:ext cx="2776364" cy="1857387"/>
          </a:xfrm>
          <a:prstGeom prst="rect">
            <a:avLst/>
          </a:prstGeom>
          <a:noFill/>
        </p:spPr>
      </p:pic>
    </p:spTree>
  </p:cSld>
  <p:clrMapOvr>
    <a:masterClrMapping/>
  </p:clrMapOvr>
  <p:transition spd="slow" advClick="0" advTm="1750">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solidFill>
                  <a:srgbClr val="00B0F0"/>
                </a:solidFill>
              </a:rPr>
              <a:t>Грунт</a:t>
            </a:r>
            <a:r>
              <a:rPr lang="uk-UA" dirty="0" smtClean="0">
                <a:solidFill>
                  <a:srgbClr val="00B0F0"/>
                </a:solidFill>
              </a:rPr>
              <a:t>  як  середовище</a:t>
            </a:r>
            <a:br>
              <a:rPr lang="uk-UA" dirty="0" smtClean="0">
                <a:solidFill>
                  <a:srgbClr val="00B0F0"/>
                </a:solidFill>
              </a:rPr>
            </a:br>
            <a:r>
              <a:rPr lang="uk-UA" dirty="0" smtClean="0">
                <a:solidFill>
                  <a:srgbClr val="00B0F0"/>
                </a:solidFill>
              </a:rPr>
              <a:t>існування</a:t>
            </a:r>
            <a:endParaRPr lang="ru-RU" dirty="0">
              <a:solidFill>
                <a:srgbClr val="00B0F0"/>
              </a:solidFill>
            </a:endParaRPr>
          </a:p>
        </p:txBody>
      </p:sp>
      <p:sp>
        <p:nvSpPr>
          <p:cNvPr id="3" name="Содержимое 2"/>
          <p:cNvSpPr>
            <a:spLocks noGrp="1"/>
          </p:cNvSpPr>
          <p:nvPr>
            <p:ph idx="1"/>
          </p:nvPr>
        </p:nvSpPr>
        <p:spPr/>
        <p:txBody>
          <a:bodyPr/>
          <a:lstStyle/>
          <a:p>
            <a:r>
              <a:rPr lang="ru-RU" dirty="0" err="1" smtClean="0">
                <a:solidFill>
                  <a:srgbClr val="FFFF00"/>
                </a:solidFill>
              </a:rPr>
              <a:t>Ґрунт</a:t>
            </a:r>
            <a:r>
              <a:rPr lang="ru-RU" dirty="0" smtClean="0">
                <a:solidFill>
                  <a:srgbClr val="FFFF00"/>
                </a:solidFill>
              </a:rPr>
              <a:t> (рос. грунт, почва, англ. </a:t>
            </a:r>
            <a:r>
              <a:rPr lang="en-US" dirty="0" smtClean="0">
                <a:solidFill>
                  <a:srgbClr val="FFFF00"/>
                </a:solidFill>
              </a:rPr>
              <a:t>ground, soil and rock; </a:t>
            </a:r>
            <a:r>
              <a:rPr lang="ru-RU" dirty="0" err="1" smtClean="0">
                <a:solidFill>
                  <a:srgbClr val="FFFF00"/>
                </a:solidFill>
              </a:rPr>
              <a:t>нім</a:t>
            </a:r>
            <a:r>
              <a:rPr lang="ru-RU" dirty="0" smtClean="0">
                <a:solidFill>
                  <a:srgbClr val="FFFF00"/>
                </a:solidFill>
              </a:rPr>
              <a:t>. </a:t>
            </a:r>
            <a:r>
              <a:rPr lang="en-US" dirty="0" err="1" smtClean="0">
                <a:solidFill>
                  <a:srgbClr val="FFFF00"/>
                </a:solidFill>
              </a:rPr>
              <a:t>Boden</a:t>
            </a:r>
            <a:r>
              <a:rPr lang="en-US" dirty="0" smtClean="0">
                <a:solidFill>
                  <a:srgbClr val="FFFF00"/>
                </a:solidFill>
              </a:rPr>
              <a:t> m, </a:t>
            </a:r>
            <a:r>
              <a:rPr lang="en-US" dirty="0" err="1" smtClean="0">
                <a:solidFill>
                  <a:srgbClr val="FFFF00"/>
                </a:solidFill>
              </a:rPr>
              <a:t>Grund</a:t>
            </a:r>
            <a:r>
              <a:rPr lang="en-US" dirty="0" smtClean="0">
                <a:solidFill>
                  <a:srgbClr val="FFFF00"/>
                </a:solidFill>
              </a:rPr>
              <a:t> m, </a:t>
            </a:r>
            <a:r>
              <a:rPr lang="en-US" dirty="0" err="1" smtClean="0">
                <a:solidFill>
                  <a:srgbClr val="FFFF00"/>
                </a:solidFill>
              </a:rPr>
              <a:t>Erdmasse</a:t>
            </a:r>
            <a:r>
              <a:rPr lang="en-US" dirty="0" smtClean="0">
                <a:solidFill>
                  <a:srgbClr val="FFFF00"/>
                </a:solidFill>
              </a:rPr>
              <a:t> f) — </a:t>
            </a:r>
            <a:r>
              <a:rPr lang="ru-RU" dirty="0" err="1" smtClean="0">
                <a:solidFill>
                  <a:srgbClr val="FFFF00"/>
                </a:solidFill>
              </a:rPr>
              <a:t>природнє</a:t>
            </a:r>
            <a:r>
              <a:rPr lang="ru-RU" dirty="0" smtClean="0">
                <a:solidFill>
                  <a:srgbClr val="FFFF00"/>
                </a:solidFill>
              </a:rPr>
              <a:t> </a:t>
            </a:r>
            <a:r>
              <a:rPr lang="ru-RU" dirty="0" err="1" smtClean="0">
                <a:solidFill>
                  <a:srgbClr val="FFFF00"/>
                </a:solidFill>
              </a:rPr>
              <a:t>утворення</a:t>
            </a:r>
            <a:r>
              <a:rPr lang="ru-RU" dirty="0" smtClean="0">
                <a:solidFill>
                  <a:srgbClr val="FFFF00"/>
                </a:solidFill>
              </a:rPr>
              <a:t>, </a:t>
            </a:r>
            <a:r>
              <a:rPr lang="ru-RU" dirty="0" err="1" smtClean="0">
                <a:solidFill>
                  <a:srgbClr val="FFFF00"/>
                </a:solidFill>
              </a:rPr>
              <a:t>що</a:t>
            </a:r>
            <a:r>
              <a:rPr lang="ru-RU" dirty="0" smtClean="0">
                <a:solidFill>
                  <a:srgbClr val="FFFF00"/>
                </a:solidFill>
              </a:rPr>
              <a:t> </a:t>
            </a:r>
            <a:r>
              <a:rPr lang="ru-RU" dirty="0" err="1" smtClean="0">
                <a:solidFill>
                  <a:srgbClr val="FFFF00"/>
                </a:solidFill>
              </a:rPr>
              <a:t>складається</a:t>
            </a:r>
            <a:r>
              <a:rPr lang="ru-RU" dirty="0" smtClean="0">
                <a:solidFill>
                  <a:srgbClr val="FFFF00"/>
                </a:solidFill>
              </a:rPr>
              <a:t> </a:t>
            </a:r>
            <a:r>
              <a:rPr lang="ru-RU" dirty="0" err="1" smtClean="0">
                <a:solidFill>
                  <a:srgbClr val="FFFF00"/>
                </a:solidFill>
              </a:rPr>
              <a:t>з</a:t>
            </a:r>
            <a:r>
              <a:rPr lang="ru-RU" dirty="0" smtClean="0">
                <a:solidFill>
                  <a:srgbClr val="FFFF00"/>
                </a:solidFill>
              </a:rPr>
              <a:t> </a:t>
            </a:r>
            <a:r>
              <a:rPr lang="ru-RU" dirty="0" err="1" smtClean="0">
                <a:solidFill>
                  <a:srgbClr val="FFFF00"/>
                </a:solidFill>
              </a:rPr>
              <a:t>генетично</a:t>
            </a:r>
            <a:r>
              <a:rPr lang="ru-RU" dirty="0" smtClean="0">
                <a:solidFill>
                  <a:srgbClr val="FFFF00"/>
                </a:solidFill>
              </a:rPr>
              <a:t> </a:t>
            </a:r>
            <a:r>
              <a:rPr lang="ru-RU" dirty="0" err="1" smtClean="0">
                <a:solidFill>
                  <a:srgbClr val="FFFF00"/>
                </a:solidFill>
              </a:rPr>
              <a:t>пов'язаних</a:t>
            </a:r>
            <a:r>
              <a:rPr lang="ru-RU" dirty="0" smtClean="0">
                <a:solidFill>
                  <a:srgbClr val="FFFF00"/>
                </a:solidFill>
              </a:rPr>
              <a:t> </a:t>
            </a:r>
            <a:r>
              <a:rPr lang="ru-RU" dirty="0" err="1" smtClean="0">
                <a:solidFill>
                  <a:srgbClr val="FFFF00"/>
                </a:solidFill>
              </a:rPr>
              <a:t>горизонтів</a:t>
            </a:r>
            <a:r>
              <a:rPr lang="ru-RU" dirty="0" smtClean="0">
                <a:solidFill>
                  <a:srgbClr val="FFFF00"/>
                </a:solidFill>
              </a:rPr>
              <a:t>, </a:t>
            </a:r>
            <a:r>
              <a:rPr lang="ru-RU" dirty="0" err="1" smtClean="0">
                <a:solidFill>
                  <a:srgbClr val="FFFF00"/>
                </a:solidFill>
              </a:rPr>
              <a:t>які</a:t>
            </a:r>
            <a:r>
              <a:rPr lang="ru-RU" dirty="0" smtClean="0">
                <a:solidFill>
                  <a:srgbClr val="FFFF00"/>
                </a:solidFill>
              </a:rPr>
              <a:t> </a:t>
            </a:r>
            <a:r>
              <a:rPr lang="ru-RU" dirty="0" err="1" smtClean="0">
                <a:solidFill>
                  <a:srgbClr val="FFFF00"/>
                </a:solidFill>
              </a:rPr>
              <a:t>формуються</a:t>
            </a:r>
            <a:r>
              <a:rPr lang="ru-RU" dirty="0" smtClean="0">
                <a:solidFill>
                  <a:srgbClr val="FFFF00"/>
                </a:solidFill>
              </a:rPr>
              <a:t> в </a:t>
            </a:r>
            <a:r>
              <a:rPr lang="ru-RU" dirty="0" err="1" smtClean="0">
                <a:solidFill>
                  <a:srgbClr val="FFFF00"/>
                </a:solidFill>
              </a:rPr>
              <a:t>результаті</a:t>
            </a:r>
            <a:r>
              <a:rPr lang="ru-RU" dirty="0" smtClean="0">
                <a:solidFill>
                  <a:srgbClr val="FFFF00"/>
                </a:solidFill>
              </a:rPr>
              <a:t> </a:t>
            </a:r>
            <a:r>
              <a:rPr lang="ru-RU" dirty="0" err="1" smtClean="0">
                <a:solidFill>
                  <a:srgbClr val="FFFF00"/>
                </a:solidFill>
              </a:rPr>
              <a:t>перетворення</a:t>
            </a:r>
            <a:r>
              <a:rPr lang="ru-RU" dirty="0" smtClean="0">
                <a:solidFill>
                  <a:srgbClr val="FFFF00"/>
                </a:solidFill>
              </a:rPr>
              <a:t> </a:t>
            </a:r>
            <a:r>
              <a:rPr lang="ru-RU" dirty="0" err="1" smtClean="0">
                <a:solidFill>
                  <a:srgbClr val="FFFF00"/>
                </a:solidFill>
              </a:rPr>
              <a:t>поверхневих</a:t>
            </a:r>
            <a:r>
              <a:rPr lang="ru-RU" dirty="0" smtClean="0">
                <a:solidFill>
                  <a:srgbClr val="FFFF00"/>
                </a:solidFill>
              </a:rPr>
              <a:t> </a:t>
            </a:r>
            <a:r>
              <a:rPr lang="ru-RU" dirty="0" err="1" smtClean="0">
                <a:solidFill>
                  <a:srgbClr val="FFFF00"/>
                </a:solidFill>
              </a:rPr>
              <a:t>шарів</a:t>
            </a:r>
            <a:r>
              <a:rPr lang="ru-RU" dirty="0" smtClean="0">
                <a:solidFill>
                  <a:srgbClr val="FFFF00"/>
                </a:solidFill>
              </a:rPr>
              <a:t> </a:t>
            </a:r>
            <a:r>
              <a:rPr lang="ru-RU" dirty="0" err="1" smtClean="0">
                <a:solidFill>
                  <a:srgbClr val="FFFF00"/>
                </a:solidFill>
              </a:rPr>
              <a:t>літосфери</a:t>
            </a:r>
            <a:r>
              <a:rPr lang="ru-RU" dirty="0" smtClean="0">
                <a:solidFill>
                  <a:srgbClr val="FFFF00"/>
                </a:solidFill>
              </a:rPr>
              <a:t> </a:t>
            </a:r>
            <a:r>
              <a:rPr lang="ru-RU" dirty="0" err="1" smtClean="0">
                <a:solidFill>
                  <a:srgbClr val="FFFF00"/>
                </a:solidFill>
              </a:rPr>
              <a:t>під</a:t>
            </a:r>
            <a:r>
              <a:rPr lang="ru-RU" dirty="0" smtClean="0">
                <a:solidFill>
                  <a:srgbClr val="FFFF00"/>
                </a:solidFill>
              </a:rPr>
              <a:t> </a:t>
            </a:r>
            <a:r>
              <a:rPr lang="ru-RU" dirty="0" err="1" smtClean="0">
                <a:solidFill>
                  <a:srgbClr val="FFFF00"/>
                </a:solidFill>
              </a:rPr>
              <a:t>впливом</a:t>
            </a:r>
            <a:r>
              <a:rPr lang="ru-RU" dirty="0" smtClean="0">
                <a:solidFill>
                  <a:srgbClr val="FFFF00"/>
                </a:solidFill>
              </a:rPr>
              <a:t> </a:t>
            </a:r>
            <a:r>
              <a:rPr lang="ru-RU" dirty="0" err="1" smtClean="0">
                <a:solidFill>
                  <a:srgbClr val="FFFF00"/>
                </a:solidFill>
              </a:rPr>
              <a:t>фізичного</a:t>
            </a:r>
            <a:r>
              <a:rPr lang="ru-RU" dirty="0" smtClean="0">
                <a:solidFill>
                  <a:srgbClr val="FFFF00"/>
                </a:solidFill>
              </a:rPr>
              <a:t>, </a:t>
            </a:r>
            <a:r>
              <a:rPr lang="ru-RU" dirty="0" err="1" smtClean="0">
                <a:solidFill>
                  <a:srgbClr val="FFFF00"/>
                </a:solidFill>
              </a:rPr>
              <a:t>хімічного</a:t>
            </a:r>
            <a:r>
              <a:rPr lang="ru-RU" dirty="0" smtClean="0">
                <a:solidFill>
                  <a:srgbClr val="FFFF00"/>
                </a:solidFill>
              </a:rPr>
              <a:t> та </a:t>
            </a:r>
            <a:r>
              <a:rPr lang="ru-RU" dirty="0" err="1" smtClean="0">
                <a:solidFill>
                  <a:srgbClr val="FFFF00"/>
                </a:solidFill>
              </a:rPr>
              <a:t>біологічного</a:t>
            </a:r>
            <a:r>
              <a:rPr lang="ru-RU" dirty="0" smtClean="0">
                <a:solidFill>
                  <a:srgbClr val="FFFF00"/>
                </a:solidFill>
              </a:rPr>
              <a:t> </a:t>
            </a:r>
            <a:r>
              <a:rPr lang="ru-RU" dirty="0" err="1" smtClean="0">
                <a:solidFill>
                  <a:srgbClr val="FFFF00"/>
                </a:solidFill>
              </a:rPr>
              <a:t>вивітрювання</a:t>
            </a:r>
            <a:r>
              <a:rPr lang="ru-RU" dirty="0" smtClean="0">
                <a:solidFill>
                  <a:srgbClr val="FFFF00"/>
                </a:solidFill>
              </a:rPr>
              <a:t>.</a:t>
            </a:r>
            <a:endParaRPr lang="ru-RU" dirty="0">
              <a:solidFill>
                <a:srgbClr val="FFFF00"/>
              </a:solidFill>
            </a:endParaRPr>
          </a:p>
        </p:txBody>
      </p:sp>
    </p:spTree>
  </p:cSld>
  <p:clrMapOvr>
    <a:masterClrMapping/>
  </p:clrMapOvr>
  <p:transition spd="slow" advTm="7047">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2928958"/>
          </a:xfrm>
        </p:spPr>
        <p:txBody>
          <a:bodyPr>
            <a:normAutofit/>
          </a:bodyPr>
          <a:lstStyle/>
          <a:p>
            <a:r>
              <a:rPr lang="ru-RU" sz="1400" dirty="0" err="1" smtClean="0">
                <a:solidFill>
                  <a:srgbClr val="0000CC"/>
                </a:solidFill>
              </a:rPr>
              <a:t>Ґрунт</a:t>
            </a:r>
            <a:r>
              <a:rPr lang="ru-RU" sz="1400" dirty="0" smtClean="0">
                <a:solidFill>
                  <a:srgbClr val="0000CC"/>
                </a:solidFill>
              </a:rPr>
              <a:t> - </a:t>
            </a:r>
            <a:r>
              <a:rPr lang="ru-RU" sz="1400" dirty="0" err="1" smtClean="0">
                <a:solidFill>
                  <a:srgbClr val="0000CC"/>
                </a:solidFill>
              </a:rPr>
              <a:t>багатокомпонентна</a:t>
            </a:r>
            <a:r>
              <a:rPr lang="ru-RU" sz="1400" dirty="0" smtClean="0">
                <a:solidFill>
                  <a:srgbClr val="0000CC"/>
                </a:solidFill>
              </a:rPr>
              <a:t>, </a:t>
            </a:r>
            <a:r>
              <a:rPr lang="ru-RU" sz="1400" dirty="0" err="1" smtClean="0">
                <a:solidFill>
                  <a:srgbClr val="0000CC"/>
                </a:solidFill>
              </a:rPr>
              <a:t>динамічна</a:t>
            </a:r>
            <a:r>
              <a:rPr lang="ru-RU" sz="1400" dirty="0" smtClean="0">
                <a:solidFill>
                  <a:srgbClr val="0000CC"/>
                </a:solidFill>
              </a:rPr>
              <a:t> система, </a:t>
            </a:r>
            <a:r>
              <a:rPr lang="ru-RU" sz="1400" dirty="0" err="1" smtClean="0">
                <a:solidFill>
                  <a:srgbClr val="0000CC"/>
                </a:solidFill>
              </a:rPr>
              <a:t>що</a:t>
            </a:r>
            <a:r>
              <a:rPr lang="ru-RU" sz="1400" dirty="0" smtClean="0">
                <a:solidFill>
                  <a:srgbClr val="0000CC"/>
                </a:solidFill>
              </a:rPr>
              <a:t> </a:t>
            </a:r>
            <a:r>
              <a:rPr lang="ru-RU" sz="1400" dirty="0" err="1" smtClean="0">
                <a:solidFill>
                  <a:srgbClr val="0000CC"/>
                </a:solidFill>
              </a:rPr>
              <a:t>включає</a:t>
            </a:r>
            <a:r>
              <a:rPr lang="ru-RU" sz="1400" dirty="0" smtClean="0">
                <a:solidFill>
                  <a:srgbClr val="0000CC"/>
                </a:solidFill>
              </a:rPr>
              <a:t> </a:t>
            </a:r>
            <a:r>
              <a:rPr lang="ru-RU" sz="1400" dirty="0" err="1" smtClean="0">
                <a:solidFill>
                  <a:srgbClr val="0000CC"/>
                </a:solidFill>
              </a:rPr>
              <a:t>гірські</a:t>
            </a:r>
            <a:r>
              <a:rPr lang="ru-RU" sz="1400" dirty="0" smtClean="0">
                <a:solidFill>
                  <a:srgbClr val="0000CC"/>
                </a:solidFill>
              </a:rPr>
              <a:t> породи, </a:t>
            </a:r>
            <a:r>
              <a:rPr lang="ru-RU" sz="1400" dirty="0" err="1" smtClean="0">
                <a:solidFill>
                  <a:srgbClr val="0000CC"/>
                </a:solidFill>
              </a:rPr>
              <a:t>верхній</a:t>
            </a:r>
            <a:r>
              <a:rPr lang="ru-RU" sz="1400" dirty="0" smtClean="0">
                <a:solidFill>
                  <a:srgbClr val="0000CC"/>
                </a:solidFill>
              </a:rPr>
              <a:t> </a:t>
            </a:r>
            <a:r>
              <a:rPr lang="ru-RU" sz="1400" dirty="0" err="1" smtClean="0">
                <a:solidFill>
                  <a:srgbClr val="0000CC"/>
                </a:solidFill>
              </a:rPr>
              <a:t>природний</a:t>
            </a:r>
            <a:r>
              <a:rPr lang="ru-RU" sz="1400" dirty="0" smtClean="0">
                <a:solidFill>
                  <a:srgbClr val="0000CC"/>
                </a:solidFill>
              </a:rPr>
              <a:t> шар </a:t>
            </a:r>
            <a:r>
              <a:rPr lang="ru-RU" sz="1400" dirty="0" err="1" smtClean="0">
                <a:solidFill>
                  <a:srgbClr val="0000CC"/>
                </a:solidFill>
              </a:rPr>
              <a:t>земної</a:t>
            </a:r>
            <a:r>
              <a:rPr lang="ru-RU" sz="1400" dirty="0" smtClean="0">
                <a:solidFill>
                  <a:srgbClr val="0000CC"/>
                </a:solidFill>
              </a:rPr>
              <a:t> кори, </a:t>
            </a:r>
            <a:r>
              <a:rPr lang="ru-RU" sz="1400" dirty="0" err="1" smtClean="0">
                <a:solidFill>
                  <a:srgbClr val="0000CC"/>
                </a:solidFill>
              </a:rPr>
              <a:t>техногенні</a:t>
            </a:r>
            <a:r>
              <a:rPr lang="ru-RU" sz="1400" dirty="0" smtClean="0">
                <a:solidFill>
                  <a:srgbClr val="0000CC"/>
                </a:solidFill>
              </a:rPr>
              <a:t> </a:t>
            </a:r>
            <a:r>
              <a:rPr lang="ru-RU" sz="1400" dirty="0" err="1" smtClean="0">
                <a:solidFill>
                  <a:srgbClr val="0000CC"/>
                </a:solidFill>
              </a:rPr>
              <a:t>утворення</a:t>
            </a:r>
            <a:r>
              <a:rPr lang="ru-RU" sz="1400" dirty="0" smtClean="0">
                <a:solidFill>
                  <a:srgbClr val="0000CC"/>
                </a:solidFill>
              </a:rPr>
              <a:t> </a:t>
            </a:r>
            <a:r>
              <a:rPr lang="ru-RU" sz="1400" dirty="0" err="1" smtClean="0">
                <a:solidFill>
                  <a:srgbClr val="0000CC"/>
                </a:solidFill>
              </a:rPr>
              <a:t>і</a:t>
            </a:r>
            <a:r>
              <a:rPr lang="ru-RU" sz="1400" dirty="0" smtClean="0">
                <a:solidFill>
                  <a:srgbClr val="0000CC"/>
                </a:solidFill>
              </a:rPr>
              <a:t> </a:t>
            </a:r>
            <a:r>
              <a:rPr lang="ru-RU" sz="1400" dirty="0" err="1" smtClean="0">
                <a:solidFill>
                  <a:srgbClr val="0000CC"/>
                </a:solidFill>
              </a:rPr>
              <a:t>складається</a:t>
            </a:r>
            <a:r>
              <a:rPr lang="ru-RU" sz="1400" dirty="0" smtClean="0">
                <a:solidFill>
                  <a:srgbClr val="0000CC"/>
                </a:solidFill>
              </a:rPr>
              <a:t> </a:t>
            </a:r>
            <a:r>
              <a:rPr lang="ru-RU" sz="1400" dirty="0" err="1" smtClean="0">
                <a:solidFill>
                  <a:srgbClr val="0000CC"/>
                </a:solidFill>
              </a:rPr>
              <a:t>з</a:t>
            </a:r>
            <a:r>
              <a:rPr lang="ru-RU" sz="1400" dirty="0" smtClean="0">
                <a:solidFill>
                  <a:srgbClr val="0000CC"/>
                </a:solidFill>
              </a:rPr>
              <a:t> </a:t>
            </a:r>
            <a:r>
              <a:rPr lang="ru-RU" sz="1400" dirty="0" err="1" smtClean="0">
                <a:solidFill>
                  <a:srgbClr val="0000CC"/>
                </a:solidFill>
              </a:rPr>
              <a:t>твердих</a:t>
            </a:r>
            <a:r>
              <a:rPr lang="ru-RU" sz="1400" dirty="0" smtClean="0">
                <a:solidFill>
                  <a:srgbClr val="0000CC"/>
                </a:solidFill>
              </a:rPr>
              <a:t> (</a:t>
            </a:r>
            <a:r>
              <a:rPr lang="ru-RU" sz="1400" dirty="0" err="1" smtClean="0">
                <a:solidFill>
                  <a:srgbClr val="0000CC"/>
                </a:solidFill>
              </a:rPr>
              <a:t>тверді</a:t>
            </a:r>
            <a:r>
              <a:rPr lang="ru-RU" sz="1400" dirty="0" smtClean="0">
                <a:solidFill>
                  <a:srgbClr val="0000CC"/>
                </a:solidFill>
              </a:rPr>
              <a:t> </a:t>
            </a:r>
            <a:r>
              <a:rPr lang="ru-RU" sz="1400" dirty="0" err="1" smtClean="0">
                <a:solidFill>
                  <a:srgbClr val="0000CC"/>
                </a:solidFill>
              </a:rPr>
              <a:t>мінерали</a:t>
            </a:r>
            <a:r>
              <a:rPr lang="ru-RU" sz="1400" dirty="0" smtClean="0">
                <a:solidFill>
                  <a:srgbClr val="0000CC"/>
                </a:solidFill>
              </a:rPr>
              <a:t>, </a:t>
            </a:r>
            <a:r>
              <a:rPr lang="ru-RU" sz="1400" dirty="0" err="1" smtClean="0">
                <a:solidFill>
                  <a:srgbClr val="0000CC"/>
                </a:solidFill>
              </a:rPr>
              <a:t>лід</a:t>
            </a:r>
            <a:r>
              <a:rPr lang="ru-RU" sz="1400" dirty="0" smtClean="0">
                <a:solidFill>
                  <a:srgbClr val="0000CC"/>
                </a:solidFill>
              </a:rPr>
              <a:t> </a:t>
            </a:r>
            <a:r>
              <a:rPr lang="ru-RU" sz="1400" dirty="0" err="1" smtClean="0">
                <a:solidFill>
                  <a:srgbClr val="0000CC"/>
                </a:solidFill>
              </a:rPr>
              <a:t>і</a:t>
            </a:r>
            <a:r>
              <a:rPr lang="ru-RU" sz="1400" dirty="0" smtClean="0">
                <a:solidFill>
                  <a:srgbClr val="0000CC"/>
                </a:solidFill>
              </a:rPr>
              <a:t> </a:t>
            </a:r>
            <a:r>
              <a:rPr lang="ru-RU" sz="1400" dirty="0" err="1" smtClean="0">
                <a:solidFill>
                  <a:srgbClr val="0000CC"/>
                </a:solidFill>
              </a:rPr>
              <a:t>органомі-неральні</a:t>
            </a:r>
            <a:r>
              <a:rPr lang="ru-RU" sz="1400" dirty="0" smtClean="0">
                <a:solidFill>
                  <a:srgbClr val="0000CC"/>
                </a:solidFill>
              </a:rPr>
              <a:t> </a:t>
            </a:r>
            <a:r>
              <a:rPr lang="ru-RU" sz="1400" dirty="0" err="1" smtClean="0">
                <a:solidFill>
                  <a:srgbClr val="0000CC"/>
                </a:solidFill>
              </a:rPr>
              <a:t>структури</a:t>
            </a:r>
            <a:r>
              <a:rPr lang="ru-RU" sz="1400" dirty="0" smtClean="0">
                <a:solidFill>
                  <a:srgbClr val="0000CC"/>
                </a:solidFill>
              </a:rPr>
              <a:t>), </a:t>
            </a:r>
            <a:r>
              <a:rPr lang="ru-RU" sz="1400" dirty="0" err="1" smtClean="0">
                <a:solidFill>
                  <a:srgbClr val="0000CC"/>
                </a:solidFill>
              </a:rPr>
              <a:t>рідких</a:t>
            </a:r>
            <a:r>
              <a:rPr lang="ru-RU" sz="1400" dirty="0" smtClean="0">
                <a:solidFill>
                  <a:srgbClr val="0000CC"/>
                </a:solidFill>
              </a:rPr>
              <a:t> (</a:t>
            </a:r>
            <a:r>
              <a:rPr lang="ru-RU" sz="1400" dirty="0" err="1" smtClean="0">
                <a:solidFill>
                  <a:srgbClr val="0000CC"/>
                </a:solidFill>
              </a:rPr>
              <a:t>водні</a:t>
            </a:r>
            <a:r>
              <a:rPr lang="ru-RU" sz="1400" dirty="0" smtClean="0">
                <a:solidFill>
                  <a:srgbClr val="0000CC"/>
                </a:solidFill>
              </a:rPr>
              <a:t> </a:t>
            </a:r>
            <a:r>
              <a:rPr lang="ru-RU" sz="1400" dirty="0" err="1" smtClean="0">
                <a:solidFill>
                  <a:srgbClr val="0000CC"/>
                </a:solidFill>
              </a:rPr>
              <a:t>розчини</a:t>
            </a:r>
            <a:r>
              <a:rPr lang="ru-RU" sz="1400" dirty="0" smtClean="0">
                <a:solidFill>
                  <a:srgbClr val="0000CC"/>
                </a:solidFill>
              </a:rPr>
              <a:t>), </a:t>
            </a:r>
            <a:r>
              <a:rPr lang="ru-RU" sz="1400" dirty="0" err="1" smtClean="0">
                <a:solidFill>
                  <a:srgbClr val="0000CC"/>
                </a:solidFill>
              </a:rPr>
              <a:t>газоподібних</a:t>
            </a:r>
            <a:r>
              <a:rPr lang="ru-RU" sz="1400" dirty="0" smtClean="0">
                <a:solidFill>
                  <a:srgbClr val="0000CC"/>
                </a:solidFill>
              </a:rPr>
              <a:t> (</a:t>
            </a:r>
            <a:r>
              <a:rPr lang="ru-RU" sz="1400" dirty="0" err="1" smtClean="0">
                <a:solidFill>
                  <a:srgbClr val="0000CC"/>
                </a:solidFill>
              </a:rPr>
              <a:t>повітря</a:t>
            </a:r>
            <a:r>
              <a:rPr lang="ru-RU" sz="1400" dirty="0" smtClean="0">
                <a:solidFill>
                  <a:srgbClr val="0000CC"/>
                </a:solidFill>
              </a:rPr>
              <a:t>, гази) </a:t>
            </a:r>
            <a:r>
              <a:rPr lang="ru-RU" sz="1400" dirty="0" err="1" smtClean="0">
                <a:solidFill>
                  <a:srgbClr val="0000CC"/>
                </a:solidFill>
              </a:rPr>
              <a:t>і</a:t>
            </a:r>
            <a:r>
              <a:rPr lang="ru-RU" sz="1400" dirty="0" smtClean="0">
                <a:solidFill>
                  <a:srgbClr val="0000CC"/>
                </a:solidFill>
              </a:rPr>
              <a:t> </a:t>
            </a:r>
            <a:r>
              <a:rPr lang="ru-RU" sz="1400" dirty="0" err="1" smtClean="0">
                <a:solidFill>
                  <a:srgbClr val="0000CC"/>
                </a:solidFill>
              </a:rPr>
              <a:t>біологічних</a:t>
            </a:r>
            <a:r>
              <a:rPr lang="ru-RU" sz="1400" dirty="0" smtClean="0">
                <a:solidFill>
                  <a:srgbClr val="0000CC"/>
                </a:solidFill>
              </a:rPr>
              <a:t> </a:t>
            </a:r>
            <a:r>
              <a:rPr lang="ru-RU" sz="1400" dirty="0" err="1" smtClean="0">
                <a:solidFill>
                  <a:srgbClr val="0000CC"/>
                </a:solidFill>
              </a:rPr>
              <a:t>або</a:t>
            </a:r>
            <a:r>
              <a:rPr lang="ru-RU" sz="1400" dirty="0" smtClean="0">
                <a:solidFill>
                  <a:srgbClr val="0000CC"/>
                </a:solidFill>
              </a:rPr>
              <a:t> </a:t>
            </a:r>
            <a:r>
              <a:rPr lang="ru-RU" sz="1400" dirty="0" err="1" smtClean="0">
                <a:solidFill>
                  <a:srgbClr val="0000CC"/>
                </a:solidFill>
              </a:rPr>
              <a:t>живих</a:t>
            </a:r>
            <a:r>
              <a:rPr lang="ru-RU" sz="1400" dirty="0" smtClean="0">
                <a:solidFill>
                  <a:srgbClr val="0000CC"/>
                </a:solidFill>
              </a:rPr>
              <a:t> (макро- </a:t>
            </a:r>
            <a:r>
              <a:rPr lang="ru-RU" sz="1400" dirty="0" err="1" smtClean="0">
                <a:solidFill>
                  <a:srgbClr val="0000CC"/>
                </a:solidFill>
              </a:rPr>
              <a:t>і</a:t>
            </a:r>
            <a:r>
              <a:rPr lang="ru-RU" sz="1400" dirty="0" smtClean="0">
                <a:solidFill>
                  <a:srgbClr val="0000CC"/>
                </a:solidFill>
              </a:rPr>
              <a:t> </a:t>
            </a:r>
            <a:r>
              <a:rPr lang="ru-RU" sz="1400" dirty="0" err="1" smtClean="0">
                <a:solidFill>
                  <a:srgbClr val="0000CC"/>
                </a:solidFill>
              </a:rPr>
              <a:t>мікроорганізми</a:t>
            </a:r>
            <a:r>
              <a:rPr lang="ru-RU" sz="1400" dirty="0" smtClean="0">
                <a:solidFill>
                  <a:srgbClr val="0000CC"/>
                </a:solidFill>
              </a:rPr>
              <a:t>) </a:t>
            </a:r>
            <a:r>
              <a:rPr lang="ru-RU" sz="1400" dirty="0" err="1" smtClean="0">
                <a:solidFill>
                  <a:srgbClr val="0000CC"/>
                </a:solidFill>
              </a:rPr>
              <a:t>компонентів</a:t>
            </a:r>
            <a:r>
              <a:rPr lang="ru-RU" sz="1400" dirty="0" smtClean="0">
                <a:solidFill>
                  <a:srgbClr val="0000CC"/>
                </a:solidFill>
              </a:rPr>
              <a:t>.</a:t>
            </a:r>
            <a:br>
              <a:rPr lang="ru-RU" sz="1400" dirty="0" smtClean="0">
                <a:solidFill>
                  <a:srgbClr val="0000CC"/>
                </a:solidFill>
              </a:rPr>
            </a:br>
            <a:r>
              <a:rPr lang="ru-RU" sz="1400" dirty="0" smtClean="0">
                <a:solidFill>
                  <a:srgbClr val="0000CC"/>
                </a:solidFill>
              </a:rPr>
              <a:t/>
            </a:r>
            <a:br>
              <a:rPr lang="ru-RU" sz="1400" dirty="0" smtClean="0">
                <a:solidFill>
                  <a:srgbClr val="0000CC"/>
                </a:solidFill>
              </a:rPr>
            </a:br>
            <a:r>
              <a:rPr lang="ru-RU" sz="1400" dirty="0" smtClean="0">
                <a:solidFill>
                  <a:srgbClr val="0000CC"/>
                </a:solidFill>
              </a:rPr>
              <a:t>В </a:t>
            </a:r>
            <a:r>
              <a:rPr lang="ru-RU" sz="1400" dirty="0" err="1" smtClean="0">
                <a:solidFill>
                  <a:srgbClr val="0000CC"/>
                </a:solidFill>
              </a:rPr>
              <a:t>інженерній</a:t>
            </a:r>
            <a:r>
              <a:rPr lang="ru-RU" sz="1400" dirty="0" smtClean="0">
                <a:solidFill>
                  <a:srgbClr val="0000CC"/>
                </a:solidFill>
              </a:rPr>
              <a:t> </a:t>
            </a:r>
            <a:r>
              <a:rPr lang="ru-RU" sz="1400" dirty="0" err="1" smtClean="0">
                <a:solidFill>
                  <a:srgbClr val="0000CC"/>
                </a:solidFill>
              </a:rPr>
              <a:t>геології</a:t>
            </a:r>
            <a:r>
              <a:rPr lang="ru-RU" sz="1400" dirty="0" smtClean="0">
                <a:solidFill>
                  <a:srgbClr val="0000CC"/>
                </a:solidFill>
              </a:rPr>
              <a:t> — </a:t>
            </a:r>
            <a:r>
              <a:rPr lang="ru-RU" sz="1400" dirty="0" err="1" smtClean="0">
                <a:solidFill>
                  <a:srgbClr val="0000CC"/>
                </a:solidFill>
              </a:rPr>
              <a:t>гірська</a:t>
            </a:r>
            <a:r>
              <a:rPr lang="ru-RU" sz="1400" dirty="0" smtClean="0">
                <a:solidFill>
                  <a:srgbClr val="0000CC"/>
                </a:solidFill>
              </a:rPr>
              <a:t> порода, а </a:t>
            </a:r>
            <a:r>
              <a:rPr lang="ru-RU" sz="1400" dirty="0" err="1" smtClean="0">
                <a:solidFill>
                  <a:srgbClr val="0000CC"/>
                </a:solidFill>
              </a:rPr>
              <a:t>також</a:t>
            </a:r>
            <a:r>
              <a:rPr lang="ru-RU" sz="1400" dirty="0" smtClean="0">
                <a:solidFill>
                  <a:srgbClr val="0000CC"/>
                </a:solidFill>
              </a:rPr>
              <a:t> </a:t>
            </a:r>
            <a:r>
              <a:rPr lang="ru-RU" sz="1400" dirty="0" err="1" smtClean="0">
                <a:solidFill>
                  <a:srgbClr val="0000CC"/>
                </a:solidFill>
              </a:rPr>
              <a:t>відходи</a:t>
            </a:r>
            <a:r>
              <a:rPr lang="ru-RU" sz="1400" dirty="0" smtClean="0">
                <a:solidFill>
                  <a:srgbClr val="0000CC"/>
                </a:solidFill>
              </a:rPr>
              <a:t> </a:t>
            </a:r>
            <a:r>
              <a:rPr lang="ru-RU" sz="1400" dirty="0" err="1" smtClean="0">
                <a:solidFill>
                  <a:srgbClr val="0000CC"/>
                </a:solidFill>
              </a:rPr>
              <a:t>виробничої</a:t>
            </a:r>
            <a:r>
              <a:rPr lang="ru-RU" sz="1400" dirty="0" smtClean="0">
                <a:solidFill>
                  <a:srgbClr val="0000CC"/>
                </a:solidFill>
              </a:rPr>
              <a:t> </a:t>
            </a:r>
            <a:r>
              <a:rPr lang="ru-RU" sz="1400" dirty="0" err="1" smtClean="0">
                <a:solidFill>
                  <a:srgbClr val="0000CC"/>
                </a:solidFill>
              </a:rPr>
              <a:t>діяльності</a:t>
            </a:r>
            <a:r>
              <a:rPr lang="ru-RU" sz="1400" dirty="0" smtClean="0">
                <a:solidFill>
                  <a:srgbClr val="0000CC"/>
                </a:solidFill>
              </a:rPr>
              <a:t>, </a:t>
            </a:r>
            <a:r>
              <a:rPr lang="ru-RU" sz="1400" dirty="0" err="1" smtClean="0">
                <a:solidFill>
                  <a:srgbClr val="0000CC"/>
                </a:solidFill>
              </a:rPr>
              <a:t>що</a:t>
            </a:r>
            <a:r>
              <a:rPr lang="ru-RU" sz="1400" dirty="0" smtClean="0">
                <a:solidFill>
                  <a:srgbClr val="0000CC"/>
                </a:solidFill>
              </a:rPr>
              <a:t> </a:t>
            </a:r>
            <a:r>
              <a:rPr lang="ru-RU" sz="1400" dirty="0" err="1" smtClean="0">
                <a:solidFill>
                  <a:srgbClr val="0000CC"/>
                </a:solidFill>
              </a:rPr>
              <a:t>їх</a:t>
            </a:r>
            <a:r>
              <a:rPr lang="ru-RU" sz="1400" dirty="0" smtClean="0">
                <a:solidFill>
                  <a:srgbClr val="0000CC"/>
                </a:solidFill>
              </a:rPr>
              <a:t> </a:t>
            </a:r>
            <a:r>
              <a:rPr lang="ru-RU" sz="1400" dirty="0" err="1" smtClean="0">
                <a:solidFill>
                  <a:srgbClr val="0000CC"/>
                </a:solidFill>
              </a:rPr>
              <a:t>використовують</a:t>
            </a:r>
            <a:r>
              <a:rPr lang="ru-RU" sz="1400" dirty="0" smtClean="0">
                <a:solidFill>
                  <a:srgbClr val="0000CC"/>
                </a:solidFill>
              </a:rPr>
              <a:t> як основу, </a:t>
            </a:r>
            <a:r>
              <a:rPr lang="ru-RU" sz="1400" dirty="0" err="1" smtClean="0">
                <a:solidFill>
                  <a:srgbClr val="0000CC"/>
                </a:solidFill>
              </a:rPr>
              <a:t>середовище</a:t>
            </a:r>
            <a:r>
              <a:rPr lang="ru-RU" sz="1400" dirty="0" smtClean="0">
                <a:solidFill>
                  <a:srgbClr val="0000CC"/>
                </a:solidFill>
              </a:rPr>
              <a:t> </a:t>
            </a:r>
            <a:r>
              <a:rPr lang="ru-RU" sz="1400" dirty="0" err="1" smtClean="0">
                <a:solidFill>
                  <a:srgbClr val="0000CC"/>
                </a:solidFill>
              </a:rPr>
              <a:t>або</a:t>
            </a:r>
            <a:r>
              <a:rPr lang="ru-RU" sz="1400" dirty="0" smtClean="0">
                <a:solidFill>
                  <a:srgbClr val="0000CC"/>
                </a:solidFill>
              </a:rPr>
              <a:t> </a:t>
            </a:r>
            <a:r>
              <a:rPr lang="ru-RU" sz="1400" dirty="0" err="1" smtClean="0">
                <a:solidFill>
                  <a:srgbClr val="0000CC"/>
                </a:solidFill>
              </a:rPr>
              <a:t>матеріал</a:t>
            </a:r>
            <a:r>
              <a:rPr lang="ru-RU" sz="1400" dirty="0" smtClean="0">
                <a:solidFill>
                  <a:srgbClr val="0000CC"/>
                </a:solidFill>
              </a:rPr>
              <a:t> для </a:t>
            </a:r>
            <a:r>
              <a:rPr lang="ru-RU" sz="1400" dirty="0" err="1" smtClean="0">
                <a:solidFill>
                  <a:srgbClr val="0000CC"/>
                </a:solidFill>
              </a:rPr>
              <a:t>зведення</a:t>
            </a:r>
            <a:r>
              <a:rPr lang="ru-RU" sz="1400" dirty="0" smtClean="0">
                <a:solidFill>
                  <a:srgbClr val="0000CC"/>
                </a:solidFill>
              </a:rPr>
              <a:t> </a:t>
            </a:r>
            <a:r>
              <a:rPr lang="ru-RU" sz="1400" dirty="0" err="1" smtClean="0">
                <a:solidFill>
                  <a:srgbClr val="0000CC"/>
                </a:solidFill>
              </a:rPr>
              <a:t>будівель</a:t>
            </a:r>
            <a:r>
              <a:rPr lang="ru-RU" sz="1400" dirty="0" smtClean="0">
                <a:solidFill>
                  <a:srgbClr val="0000CC"/>
                </a:solidFill>
              </a:rPr>
              <a:t> та </a:t>
            </a:r>
            <a:r>
              <a:rPr lang="ru-RU" sz="1400" dirty="0" err="1" smtClean="0">
                <a:solidFill>
                  <a:srgbClr val="0000CC"/>
                </a:solidFill>
              </a:rPr>
              <a:t>інженерних</a:t>
            </a:r>
            <a:r>
              <a:rPr lang="ru-RU" sz="1400" dirty="0" smtClean="0">
                <a:solidFill>
                  <a:srgbClr val="0000CC"/>
                </a:solidFill>
              </a:rPr>
              <a:t> </a:t>
            </a:r>
            <a:r>
              <a:rPr lang="ru-RU" sz="1400" dirty="0" err="1" smtClean="0">
                <a:solidFill>
                  <a:srgbClr val="0000CC"/>
                </a:solidFill>
              </a:rPr>
              <a:t>споруд</a:t>
            </a:r>
            <a:r>
              <a:rPr lang="ru-RU" sz="1400" dirty="0" smtClean="0">
                <a:solidFill>
                  <a:srgbClr val="0000CC"/>
                </a:solidFill>
              </a:rPr>
              <a:t>.</a:t>
            </a:r>
            <a:br>
              <a:rPr lang="ru-RU" sz="1400" dirty="0" smtClean="0">
                <a:solidFill>
                  <a:srgbClr val="0000CC"/>
                </a:solidFill>
              </a:rPr>
            </a:br>
            <a:r>
              <a:rPr lang="ru-RU" sz="1400" dirty="0" smtClean="0">
                <a:solidFill>
                  <a:srgbClr val="0000CC"/>
                </a:solidFill>
              </a:rPr>
              <a:t/>
            </a:r>
            <a:br>
              <a:rPr lang="ru-RU" sz="1400" dirty="0" smtClean="0">
                <a:solidFill>
                  <a:srgbClr val="0000CC"/>
                </a:solidFill>
              </a:rPr>
            </a:br>
            <a:r>
              <a:rPr lang="ru-RU" sz="1400" dirty="0" smtClean="0">
                <a:solidFill>
                  <a:srgbClr val="0000CC"/>
                </a:solidFill>
              </a:rPr>
              <a:t>На </a:t>
            </a:r>
            <a:r>
              <a:rPr lang="ru-RU" sz="1400" dirty="0" err="1" smtClean="0">
                <a:solidFill>
                  <a:srgbClr val="0000CC"/>
                </a:solidFill>
              </a:rPr>
              <a:t>типи</a:t>
            </a:r>
            <a:r>
              <a:rPr lang="ru-RU" sz="1400" dirty="0" smtClean="0">
                <a:solidFill>
                  <a:srgbClr val="0000CC"/>
                </a:solidFill>
              </a:rPr>
              <a:t>, склад та характеристики </a:t>
            </a:r>
            <a:r>
              <a:rPr lang="ru-RU" sz="1400" dirty="0" err="1" smtClean="0">
                <a:solidFill>
                  <a:srgbClr val="0000CC"/>
                </a:solidFill>
              </a:rPr>
              <a:t>ґрунтів</a:t>
            </a:r>
            <a:r>
              <a:rPr lang="ru-RU" sz="1400" dirty="0" smtClean="0">
                <a:solidFill>
                  <a:srgbClr val="0000CC"/>
                </a:solidFill>
              </a:rPr>
              <a:t> </a:t>
            </a:r>
            <a:r>
              <a:rPr lang="ru-RU" sz="1400" dirty="0" err="1" smtClean="0">
                <a:solidFill>
                  <a:srgbClr val="0000CC"/>
                </a:solidFill>
              </a:rPr>
              <a:t>впливають</a:t>
            </a:r>
            <a:r>
              <a:rPr lang="ru-RU" sz="1400" dirty="0" smtClean="0">
                <a:solidFill>
                  <a:srgbClr val="0000CC"/>
                </a:solidFill>
              </a:rPr>
              <a:t> </a:t>
            </a:r>
            <a:r>
              <a:rPr lang="ru-RU" sz="1400" dirty="0" err="1" smtClean="0">
                <a:solidFill>
                  <a:srgbClr val="0000CC"/>
                </a:solidFill>
              </a:rPr>
              <a:t>також</a:t>
            </a:r>
            <a:r>
              <a:rPr lang="ru-RU" sz="1400" dirty="0" smtClean="0">
                <a:solidFill>
                  <a:srgbClr val="0000CC"/>
                </a:solidFill>
              </a:rPr>
              <a:t> </a:t>
            </a:r>
            <a:r>
              <a:rPr lang="ru-RU" sz="1400" dirty="0" err="1" smtClean="0">
                <a:solidFill>
                  <a:srgbClr val="0000CC"/>
                </a:solidFill>
              </a:rPr>
              <a:t>материнська</a:t>
            </a:r>
            <a:r>
              <a:rPr lang="ru-RU" sz="1400" dirty="0" smtClean="0">
                <a:solidFill>
                  <a:srgbClr val="0000CC"/>
                </a:solidFill>
              </a:rPr>
              <a:t> порода, </a:t>
            </a:r>
            <a:r>
              <a:rPr lang="ru-RU" sz="1400" dirty="0" err="1" smtClean="0">
                <a:solidFill>
                  <a:srgbClr val="0000CC"/>
                </a:solidFill>
              </a:rPr>
              <a:t>клімат</a:t>
            </a:r>
            <a:r>
              <a:rPr lang="ru-RU" sz="1400" dirty="0" smtClean="0">
                <a:solidFill>
                  <a:srgbClr val="0000CC"/>
                </a:solidFill>
              </a:rPr>
              <a:t>, </a:t>
            </a:r>
            <a:r>
              <a:rPr lang="ru-RU" sz="1400" dirty="0" err="1" smtClean="0">
                <a:solidFill>
                  <a:srgbClr val="0000CC"/>
                </a:solidFill>
              </a:rPr>
              <a:t>рельєф</a:t>
            </a:r>
            <a:r>
              <a:rPr lang="ru-RU" sz="1400" dirty="0" smtClean="0">
                <a:solidFill>
                  <a:srgbClr val="0000CC"/>
                </a:solidFill>
              </a:rPr>
              <a:t>, </a:t>
            </a:r>
            <a:r>
              <a:rPr lang="ru-RU" sz="1400" dirty="0" err="1" smtClean="0">
                <a:solidFill>
                  <a:srgbClr val="0000CC"/>
                </a:solidFill>
              </a:rPr>
              <a:t>геологічний</a:t>
            </a:r>
            <a:r>
              <a:rPr lang="ru-RU" sz="1400" dirty="0" smtClean="0">
                <a:solidFill>
                  <a:srgbClr val="0000CC"/>
                </a:solidFill>
              </a:rPr>
              <a:t> </a:t>
            </a:r>
            <a:r>
              <a:rPr lang="ru-RU" sz="1400" dirty="0" err="1" smtClean="0">
                <a:solidFill>
                  <a:srgbClr val="0000CC"/>
                </a:solidFill>
              </a:rPr>
              <a:t>вік</a:t>
            </a:r>
            <a:r>
              <a:rPr lang="ru-RU" sz="1400" dirty="0" smtClean="0">
                <a:solidFill>
                  <a:srgbClr val="0000CC"/>
                </a:solidFill>
              </a:rPr>
              <a:t> </a:t>
            </a:r>
            <a:r>
              <a:rPr lang="ru-RU" sz="1400" dirty="0" err="1" smtClean="0">
                <a:solidFill>
                  <a:srgbClr val="0000CC"/>
                </a:solidFill>
              </a:rPr>
              <a:t>території</a:t>
            </a:r>
            <a:r>
              <a:rPr lang="ru-RU" sz="1400" dirty="0" smtClean="0">
                <a:solidFill>
                  <a:srgbClr val="0000CC"/>
                </a:solidFill>
              </a:rPr>
              <a:t>, </a:t>
            </a:r>
            <a:r>
              <a:rPr lang="ru-RU" sz="1400" dirty="0" err="1" smtClean="0">
                <a:solidFill>
                  <a:srgbClr val="0000CC"/>
                </a:solidFill>
              </a:rPr>
              <a:t>притаманна</a:t>
            </a:r>
            <a:r>
              <a:rPr lang="ru-RU" sz="1400" dirty="0" smtClean="0">
                <a:solidFill>
                  <a:srgbClr val="0000CC"/>
                </a:solidFill>
              </a:rPr>
              <a:t> </a:t>
            </a:r>
            <a:r>
              <a:rPr lang="ru-RU" sz="1400" dirty="0" err="1" smtClean="0">
                <a:solidFill>
                  <a:srgbClr val="0000CC"/>
                </a:solidFill>
              </a:rPr>
              <a:t>території</a:t>
            </a:r>
            <a:r>
              <a:rPr lang="ru-RU" sz="1400" dirty="0" smtClean="0">
                <a:solidFill>
                  <a:srgbClr val="0000CC"/>
                </a:solidFill>
              </a:rPr>
              <a:t> флора та фауна, </a:t>
            </a:r>
            <a:r>
              <a:rPr lang="ru-RU" sz="1400" dirty="0" err="1" smtClean="0">
                <a:solidFill>
                  <a:srgbClr val="0000CC"/>
                </a:solidFill>
              </a:rPr>
              <a:t>діяльність</a:t>
            </a:r>
            <a:r>
              <a:rPr lang="ru-RU" sz="1400" dirty="0" smtClean="0">
                <a:solidFill>
                  <a:srgbClr val="0000CC"/>
                </a:solidFill>
              </a:rPr>
              <a:t> </a:t>
            </a:r>
            <a:r>
              <a:rPr lang="ru-RU" sz="1400" dirty="0" err="1" smtClean="0">
                <a:solidFill>
                  <a:srgbClr val="0000CC"/>
                </a:solidFill>
              </a:rPr>
              <a:t>людини</a:t>
            </a:r>
            <a:r>
              <a:rPr lang="ru-RU" sz="1400" dirty="0" smtClean="0">
                <a:solidFill>
                  <a:srgbClr val="0000CC"/>
                </a:solidFill>
              </a:rPr>
              <a:t> </a:t>
            </a:r>
            <a:r>
              <a:rPr lang="ru-RU" sz="1400" dirty="0" err="1" smtClean="0">
                <a:solidFill>
                  <a:srgbClr val="0000CC"/>
                </a:solidFill>
              </a:rPr>
              <a:t>і</a:t>
            </a:r>
            <a:r>
              <a:rPr lang="ru-RU" sz="1400" dirty="0" smtClean="0">
                <a:solidFill>
                  <a:srgbClr val="0000CC"/>
                </a:solidFill>
              </a:rPr>
              <a:t> т. </a:t>
            </a:r>
            <a:r>
              <a:rPr lang="ru-RU" sz="1400" dirty="0" err="1" smtClean="0">
                <a:solidFill>
                  <a:srgbClr val="0000CC"/>
                </a:solidFill>
              </a:rPr>
              <a:t>ін</a:t>
            </a:r>
            <a:r>
              <a:rPr lang="ru-RU" sz="1400" dirty="0" smtClean="0">
                <a:solidFill>
                  <a:srgbClr val="0000CC"/>
                </a:solidFill>
              </a:rPr>
              <a:t>. </a:t>
            </a:r>
            <a:r>
              <a:rPr lang="ru-RU" sz="1400" dirty="0" err="1" smtClean="0">
                <a:solidFill>
                  <a:srgbClr val="0000CC"/>
                </a:solidFill>
              </a:rPr>
              <a:t>Однією</a:t>
            </a:r>
            <a:r>
              <a:rPr lang="ru-RU" sz="1400" dirty="0" smtClean="0">
                <a:solidFill>
                  <a:srgbClr val="0000CC"/>
                </a:solidFill>
              </a:rPr>
              <a:t> </a:t>
            </a:r>
            <a:r>
              <a:rPr lang="ru-RU" sz="1400" dirty="0" err="1" smtClean="0">
                <a:solidFill>
                  <a:srgbClr val="0000CC"/>
                </a:solidFill>
              </a:rPr>
              <a:t>з</a:t>
            </a:r>
            <a:r>
              <a:rPr lang="ru-RU" sz="1400" dirty="0" smtClean="0">
                <a:solidFill>
                  <a:srgbClr val="0000CC"/>
                </a:solidFill>
              </a:rPr>
              <a:t> </a:t>
            </a:r>
            <a:r>
              <a:rPr lang="ru-RU" sz="1400" dirty="0" err="1" smtClean="0">
                <a:solidFill>
                  <a:srgbClr val="0000CC"/>
                </a:solidFill>
              </a:rPr>
              <a:t>основних</a:t>
            </a:r>
            <a:r>
              <a:rPr lang="ru-RU" sz="1400" dirty="0" smtClean="0">
                <a:solidFill>
                  <a:srgbClr val="0000CC"/>
                </a:solidFill>
              </a:rPr>
              <a:t> характеристик </a:t>
            </a:r>
            <a:r>
              <a:rPr lang="ru-RU" sz="1400" dirty="0" err="1" smtClean="0">
                <a:solidFill>
                  <a:srgbClr val="0000CC"/>
                </a:solidFill>
              </a:rPr>
              <a:t>ґрунту</a:t>
            </a:r>
            <a:r>
              <a:rPr lang="ru-RU" sz="1400" dirty="0" smtClean="0">
                <a:solidFill>
                  <a:srgbClr val="0000CC"/>
                </a:solidFill>
              </a:rPr>
              <a:t> </a:t>
            </a:r>
            <a:r>
              <a:rPr lang="ru-RU" sz="1400" dirty="0" err="1" smtClean="0">
                <a:solidFill>
                  <a:srgbClr val="0000CC"/>
                </a:solidFill>
              </a:rPr>
              <a:t>є</a:t>
            </a:r>
            <a:r>
              <a:rPr lang="ru-RU" sz="1400" dirty="0" smtClean="0">
                <a:solidFill>
                  <a:srgbClr val="0000CC"/>
                </a:solidFill>
              </a:rPr>
              <a:t> </a:t>
            </a:r>
            <a:r>
              <a:rPr lang="ru-RU" sz="1400" dirty="0" err="1" smtClean="0">
                <a:solidFill>
                  <a:srgbClr val="0000CC"/>
                </a:solidFill>
              </a:rPr>
              <a:t>його</a:t>
            </a:r>
            <a:r>
              <a:rPr lang="ru-RU" sz="1400" dirty="0" smtClean="0">
                <a:solidFill>
                  <a:srgbClr val="0000CC"/>
                </a:solidFill>
              </a:rPr>
              <a:t> </a:t>
            </a:r>
            <a:r>
              <a:rPr lang="ru-RU" sz="1400" dirty="0" err="1" smtClean="0">
                <a:solidFill>
                  <a:srgbClr val="0000CC"/>
                </a:solidFill>
              </a:rPr>
              <a:t>родючість</a:t>
            </a:r>
            <a:r>
              <a:rPr lang="ru-RU" sz="1400" dirty="0" smtClean="0">
                <a:solidFill>
                  <a:srgbClr val="0000CC"/>
                </a:solidFill>
              </a:rPr>
              <a:t>.</a:t>
            </a:r>
            <a:endParaRPr lang="ru-RU" sz="1400" dirty="0">
              <a:solidFill>
                <a:srgbClr val="0000CC"/>
              </a:solidFill>
            </a:endParaRPr>
          </a:p>
        </p:txBody>
      </p:sp>
      <p:sp>
        <p:nvSpPr>
          <p:cNvPr id="3" name="Содержимое 2"/>
          <p:cNvSpPr>
            <a:spLocks noGrp="1"/>
          </p:cNvSpPr>
          <p:nvPr>
            <p:ph idx="1"/>
          </p:nvPr>
        </p:nvSpPr>
        <p:spPr>
          <a:xfrm>
            <a:off x="4000496" y="5286388"/>
            <a:ext cx="4686304" cy="1022972"/>
          </a:xfrm>
        </p:spPr>
        <p:txBody>
          <a:bodyPr/>
          <a:lstStyle/>
          <a:p>
            <a:endParaRPr lang="uk-UA" dirty="0" smtClean="0"/>
          </a:p>
          <a:p>
            <a:endParaRPr lang="ru-RU" dirty="0"/>
          </a:p>
        </p:txBody>
      </p:sp>
      <p:pic>
        <p:nvPicPr>
          <p:cNvPr id="13314" name="Picture 2" descr="D:\Екологія 26, 27, 28\Грунт\soil.GIF"/>
          <p:cNvPicPr>
            <a:picLocks noChangeAspect="1" noChangeArrowheads="1"/>
          </p:cNvPicPr>
          <p:nvPr/>
        </p:nvPicPr>
        <p:blipFill>
          <a:blip r:embed="rId3"/>
          <a:srcRect/>
          <a:stretch>
            <a:fillRect/>
          </a:stretch>
        </p:blipFill>
        <p:spPr bwMode="auto">
          <a:xfrm>
            <a:off x="785786" y="3643314"/>
            <a:ext cx="3048000" cy="2286000"/>
          </a:xfrm>
          <a:prstGeom prst="rect">
            <a:avLst/>
          </a:prstGeom>
          <a:noFill/>
        </p:spPr>
      </p:pic>
      <p:pic>
        <p:nvPicPr>
          <p:cNvPr id="13315" name="Picture 3" descr="D:\Екологія 26, 27, 28\Грунт\grunt-300x241.jpg"/>
          <p:cNvPicPr>
            <a:picLocks noChangeAspect="1" noChangeArrowheads="1"/>
          </p:cNvPicPr>
          <p:nvPr/>
        </p:nvPicPr>
        <p:blipFill>
          <a:blip r:embed="rId4"/>
          <a:srcRect/>
          <a:stretch>
            <a:fillRect/>
          </a:stretch>
        </p:blipFill>
        <p:spPr bwMode="auto">
          <a:xfrm>
            <a:off x="5643570" y="3786190"/>
            <a:ext cx="2857500" cy="2295525"/>
          </a:xfrm>
          <a:prstGeom prst="rect">
            <a:avLst/>
          </a:prstGeom>
          <a:noFill/>
        </p:spPr>
      </p:pic>
    </p:spTree>
    <p:custDataLst>
      <p:tags r:id="rId1"/>
    </p:custDataLst>
  </p:cSld>
  <p:clrMapOvr>
    <a:masterClrMapping/>
  </p:clrMapOvr>
  <p:transition spd="slow" advTm="7828">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13315"/>
                                        </p:tgtEl>
                                        <p:attrNameLst>
                                          <p:attrName>style.color</p:attrName>
                                        </p:attrNameLst>
                                      </p:cBhvr>
                                      <p:to>
                                        <a:schemeClr val="accent2"/>
                                      </p:to>
                                    </p:animClr>
                                    <p:animClr clrSpc="rgb">
                                      <p:cBhvr>
                                        <p:cTn id="7" dur="100" fill="hold"/>
                                        <p:tgtEl>
                                          <p:spTgt spid="13315"/>
                                        </p:tgtEl>
                                        <p:attrNameLst>
                                          <p:attrName>fillcolor</p:attrName>
                                        </p:attrNameLst>
                                      </p:cBhvr>
                                      <p:to>
                                        <a:schemeClr val="accent2"/>
                                      </p:to>
                                    </p:animClr>
                                    <p:set>
                                      <p:cBhvr>
                                        <p:cTn id="8" dur="100" fill="hold"/>
                                        <p:tgtEl>
                                          <p:spTgt spid="13315"/>
                                        </p:tgtEl>
                                        <p:attrNameLst>
                                          <p:attrName>fill.type</p:attrName>
                                        </p:attrNameLst>
                                      </p:cBhvr>
                                      <p:to>
                                        <p:strVal val="solid"/>
                                      </p:to>
                                    </p:set>
                                    <p:set>
                                      <p:cBhvr>
                                        <p:cTn id="9" dur="100" fill="hold"/>
                                        <p:tgtEl>
                                          <p:spTgt spid="13315"/>
                                        </p:tgtEl>
                                        <p:attrNameLst>
                                          <p:attrName>fill.on</p:attrName>
                                        </p:attrNameLst>
                                      </p:cBhvr>
                                      <p:to>
                                        <p:strVal val="true"/>
                                      </p:to>
                                    </p:set>
                                    <p:animRot by="120000">
                                      <p:cBhvr>
                                        <p:cTn id="10" dur="100" fill="hold">
                                          <p:stCondLst>
                                            <p:cond delay="0"/>
                                          </p:stCondLst>
                                        </p:cTn>
                                        <p:tgtEl>
                                          <p:spTgt spid="13315"/>
                                        </p:tgtEl>
                                        <p:attrNameLst>
                                          <p:attrName>r</p:attrName>
                                        </p:attrNameLst>
                                      </p:cBhvr>
                                    </p:animRot>
                                    <p:animRot by="-240000">
                                      <p:cBhvr>
                                        <p:cTn id="11" dur="200" fill="hold">
                                          <p:stCondLst>
                                            <p:cond delay="200"/>
                                          </p:stCondLst>
                                        </p:cTn>
                                        <p:tgtEl>
                                          <p:spTgt spid="13315"/>
                                        </p:tgtEl>
                                        <p:attrNameLst>
                                          <p:attrName>r</p:attrName>
                                        </p:attrNameLst>
                                      </p:cBhvr>
                                    </p:animRot>
                                    <p:animRot by="240000">
                                      <p:cBhvr>
                                        <p:cTn id="12" dur="200" fill="hold">
                                          <p:stCondLst>
                                            <p:cond delay="400"/>
                                          </p:stCondLst>
                                        </p:cTn>
                                        <p:tgtEl>
                                          <p:spTgt spid="13315"/>
                                        </p:tgtEl>
                                        <p:attrNameLst>
                                          <p:attrName>r</p:attrName>
                                        </p:attrNameLst>
                                      </p:cBhvr>
                                    </p:animRot>
                                    <p:animRot by="-240000">
                                      <p:cBhvr>
                                        <p:cTn id="13" dur="200" fill="hold">
                                          <p:stCondLst>
                                            <p:cond delay="600"/>
                                          </p:stCondLst>
                                        </p:cTn>
                                        <p:tgtEl>
                                          <p:spTgt spid="13315"/>
                                        </p:tgtEl>
                                        <p:attrNameLst>
                                          <p:attrName>r</p:attrName>
                                        </p:attrNameLst>
                                      </p:cBhvr>
                                    </p:animRot>
                                    <p:animRot by="120000">
                                      <p:cBhvr>
                                        <p:cTn id="14" dur="200" fill="hold">
                                          <p:stCondLst>
                                            <p:cond delay="800"/>
                                          </p:stCondLst>
                                        </p:cTn>
                                        <p:tgtEl>
                                          <p:spTgt spid="1331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3" presetClass="emph" presetSubtype="0" fill="remove" nodeType="clickEffect">
                                  <p:stCondLst>
                                    <p:cond delay="0"/>
                                  </p:stCondLst>
                                  <p:childTnLst>
                                    <p:animClr clrSpc="rgb">
                                      <p:cBhvr override="childStyle">
                                        <p:cTn id="18" dur="1500" accel="50000" autoRev="1" fill="hold" tmFilter="0, 0; .33333, 1; 1, 1">
                                          <p:stCondLst>
                                            <p:cond delay="0"/>
                                          </p:stCondLst>
                                        </p:cTn>
                                        <p:tgtEl>
                                          <p:spTgt spid="13314"/>
                                        </p:tgtEl>
                                        <p:attrNameLst>
                                          <p:attrName>style.color</p:attrName>
                                        </p:attrNameLst>
                                      </p:cBhvr>
                                      <p:to>
                                        <a:schemeClr val="accent2"/>
                                      </p:to>
                                    </p:animClr>
                                    <p:animClr clrSpc="rgb">
                                      <p:cBhvr>
                                        <p:cTn id="19" dur="1500" accel="50000" autoRev="1" fill="hold" tmFilter="0, 0; .33333, 1; 1, 1">
                                          <p:stCondLst>
                                            <p:cond delay="0"/>
                                          </p:stCondLst>
                                        </p:cTn>
                                        <p:tgtEl>
                                          <p:spTgt spid="13314"/>
                                        </p:tgtEl>
                                        <p:attrNameLst>
                                          <p:attrName>fillcolor</p:attrName>
                                        </p:attrNameLst>
                                      </p:cBhvr>
                                      <p:to>
                                        <a:schemeClr val="accent2"/>
                                      </p:to>
                                    </p:animClr>
                                    <p:set>
                                      <p:cBhvr>
                                        <p:cTn id="20" dur="3000" fill="hold"/>
                                        <p:tgtEl>
                                          <p:spTgt spid="13314"/>
                                        </p:tgtEl>
                                        <p:attrNameLst>
                                          <p:attrName>fill.type</p:attrName>
                                        </p:attrNameLst>
                                      </p:cBhvr>
                                      <p:to>
                                        <p:strVal val="solid"/>
                                      </p:to>
                                    </p:set>
                                    <p:set>
                                      <p:cBhvr>
                                        <p:cTn id="21" dur="3000" fill="hold"/>
                                        <p:tgtEl>
                                          <p:spTgt spid="13314"/>
                                        </p:tgtEl>
                                        <p:attrNameLst>
                                          <p:attrName>fill.on</p:attrName>
                                        </p:attrNameLst>
                                      </p:cBhvr>
                                      <p:to>
                                        <p:strVal val="true"/>
                                      </p:to>
                                    </p:set>
                                    <p:animScale>
                                      <p:cBhvr>
                                        <p:cTn id="22" dur="1500" accel="50000" autoRev="1" fill="hold" tmFilter="0, 0; .33333, 1; 1, 1">
                                          <p:stCondLst>
                                            <p:cond delay="0"/>
                                          </p:stCondLst>
                                        </p:cTn>
                                        <p:tgtEl>
                                          <p:spTgt spid="1331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00FFFF"/>
                </a:solidFill>
              </a:rPr>
              <a:t>Види</a:t>
            </a:r>
            <a:r>
              <a:rPr lang="ru-RU" dirty="0" smtClean="0">
                <a:solidFill>
                  <a:srgbClr val="00FFFF"/>
                </a:solidFill>
              </a:rPr>
              <a:t> </a:t>
            </a:r>
            <a:r>
              <a:rPr lang="ru-RU" dirty="0" err="1" smtClean="0">
                <a:solidFill>
                  <a:srgbClr val="00FFFF"/>
                </a:solidFill>
              </a:rPr>
              <a:t>ґрунтів</a:t>
            </a:r>
            <a:endParaRPr lang="ru-RU" dirty="0">
              <a:solidFill>
                <a:srgbClr val="00FFFF"/>
              </a:solidFill>
            </a:endParaRPr>
          </a:p>
        </p:txBody>
      </p:sp>
      <p:sp>
        <p:nvSpPr>
          <p:cNvPr id="3" name="Содержимое 2"/>
          <p:cNvSpPr>
            <a:spLocks noGrp="1"/>
          </p:cNvSpPr>
          <p:nvPr>
            <p:ph idx="1"/>
          </p:nvPr>
        </p:nvSpPr>
        <p:spPr>
          <a:xfrm>
            <a:off x="214282" y="1571612"/>
            <a:ext cx="8515352" cy="4929222"/>
          </a:xfrm>
        </p:spPr>
        <p:txBody>
          <a:bodyPr>
            <a:noAutofit/>
          </a:bodyPr>
          <a:lstStyle/>
          <a:p>
            <a:r>
              <a:rPr lang="ru-RU" sz="1200" dirty="0" err="1" smtClean="0">
                <a:solidFill>
                  <a:schemeClr val="bg1"/>
                </a:solidFill>
              </a:rPr>
              <a:t>Загалом</a:t>
            </a:r>
            <a:r>
              <a:rPr lang="ru-RU" sz="1200" dirty="0" smtClean="0">
                <a:solidFill>
                  <a:schemeClr val="bg1"/>
                </a:solidFill>
              </a:rPr>
              <a:t> </a:t>
            </a:r>
            <a:r>
              <a:rPr lang="ru-RU" sz="1200" dirty="0" err="1" smtClean="0">
                <a:solidFill>
                  <a:schemeClr val="bg1"/>
                </a:solidFill>
              </a:rPr>
              <a:t>ґрунт</a:t>
            </a:r>
            <a:r>
              <a:rPr lang="ru-RU" sz="1200" dirty="0" smtClean="0">
                <a:solidFill>
                  <a:schemeClr val="bg1"/>
                </a:solidFill>
              </a:rPr>
              <a:t> </a:t>
            </a:r>
            <a:r>
              <a:rPr lang="ru-RU" sz="1200" dirty="0" err="1" smtClean="0">
                <a:solidFill>
                  <a:schemeClr val="bg1"/>
                </a:solidFill>
              </a:rPr>
              <a:t>складається</a:t>
            </a:r>
            <a:r>
              <a:rPr lang="ru-RU" sz="1200" dirty="0" smtClean="0">
                <a:solidFill>
                  <a:schemeClr val="bg1"/>
                </a:solidFill>
              </a:rPr>
              <a:t> </a:t>
            </a:r>
            <a:r>
              <a:rPr lang="ru-RU" sz="1200" dirty="0" err="1" smtClean="0">
                <a:solidFill>
                  <a:schemeClr val="bg1"/>
                </a:solidFill>
              </a:rPr>
              <a:t>з</a:t>
            </a:r>
            <a:r>
              <a:rPr lang="ru-RU" sz="1200" dirty="0" smtClean="0">
                <a:solidFill>
                  <a:schemeClr val="bg1"/>
                </a:solidFill>
              </a:rPr>
              <a:t> </a:t>
            </a:r>
            <a:r>
              <a:rPr lang="ru-RU" sz="1200" dirty="0" err="1" smtClean="0">
                <a:solidFill>
                  <a:schemeClr val="bg1"/>
                </a:solidFill>
              </a:rPr>
              <a:t>твердої</a:t>
            </a:r>
            <a:r>
              <a:rPr lang="ru-RU" sz="1200" dirty="0" smtClean="0">
                <a:solidFill>
                  <a:schemeClr val="bg1"/>
                </a:solidFill>
              </a:rPr>
              <a:t>, </a:t>
            </a:r>
            <a:r>
              <a:rPr lang="ru-RU" sz="1200" dirty="0" err="1" smtClean="0">
                <a:solidFill>
                  <a:schemeClr val="bg1"/>
                </a:solidFill>
              </a:rPr>
              <a:t>рідкої</a:t>
            </a:r>
            <a:r>
              <a:rPr lang="ru-RU" sz="1200" dirty="0" smtClean="0">
                <a:solidFill>
                  <a:schemeClr val="bg1"/>
                </a:solidFill>
              </a:rPr>
              <a:t> (</a:t>
            </a:r>
            <a:r>
              <a:rPr lang="ru-RU" sz="1200" dirty="0" err="1" smtClean="0">
                <a:solidFill>
                  <a:schemeClr val="bg1"/>
                </a:solidFill>
              </a:rPr>
              <a:t>ґрунтовий</a:t>
            </a:r>
            <a:r>
              <a:rPr lang="ru-RU" sz="1200" dirty="0" smtClean="0">
                <a:solidFill>
                  <a:schemeClr val="bg1"/>
                </a:solidFill>
              </a:rPr>
              <a:t> </a:t>
            </a:r>
            <a:r>
              <a:rPr lang="ru-RU" sz="1200" dirty="0" err="1" smtClean="0">
                <a:solidFill>
                  <a:schemeClr val="bg1"/>
                </a:solidFill>
              </a:rPr>
              <a:t>розчин</a:t>
            </a:r>
            <a:r>
              <a:rPr lang="ru-RU" sz="1200" dirty="0" smtClean="0">
                <a:solidFill>
                  <a:schemeClr val="bg1"/>
                </a:solidFill>
              </a:rPr>
              <a:t>), </a:t>
            </a:r>
            <a:r>
              <a:rPr lang="ru-RU" sz="1200" dirty="0" err="1" smtClean="0">
                <a:solidFill>
                  <a:schemeClr val="bg1"/>
                </a:solidFill>
              </a:rPr>
              <a:t>газоподібної</a:t>
            </a:r>
            <a:r>
              <a:rPr lang="ru-RU" sz="1200" dirty="0" smtClean="0">
                <a:solidFill>
                  <a:schemeClr val="bg1"/>
                </a:solidFill>
              </a:rPr>
              <a:t> та </a:t>
            </a:r>
            <a:r>
              <a:rPr lang="ru-RU" sz="1200" dirty="0" err="1" smtClean="0">
                <a:solidFill>
                  <a:schemeClr val="bg1"/>
                </a:solidFill>
              </a:rPr>
              <a:t>живої</a:t>
            </a:r>
            <a:r>
              <a:rPr lang="ru-RU" sz="1200" dirty="0" smtClean="0">
                <a:solidFill>
                  <a:schemeClr val="bg1"/>
                </a:solidFill>
              </a:rPr>
              <a:t> (</a:t>
            </a:r>
            <a:r>
              <a:rPr lang="ru-RU" sz="1200" dirty="0" err="1" smtClean="0">
                <a:solidFill>
                  <a:schemeClr val="bg1"/>
                </a:solidFill>
              </a:rPr>
              <a:t>ґрунтові</a:t>
            </a:r>
            <a:r>
              <a:rPr lang="ru-RU" sz="1200" dirty="0" smtClean="0">
                <a:solidFill>
                  <a:schemeClr val="bg1"/>
                </a:solidFill>
              </a:rPr>
              <a:t> флора та фауна) </a:t>
            </a:r>
            <a:r>
              <a:rPr lang="ru-RU" sz="1200" dirty="0" err="1" smtClean="0">
                <a:solidFill>
                  <a:schemeClr val="bg1"/>
                </a:solidFill>
              </a:rPr>
              <a:t>частин</a:t>
            </a:r>
            <a:r>
              <a:rPr lang="ru-RU" sz="1200" dirty="0" smtClean="0">
                <a:solidFill>
                  <a:schemeClr val="bg1"/>
                </a:solidFill>
              </a:rPr>
              <a:t>. </a:t>
            </a:r>
            <a:r>
              <a:rPr lang="ru-RU" sz="1200" dirty="0" err="1" smtClean="0">
                <a:solidFill>
                  <a:schemeClr val="bg1"/>
                </a:solidFill>
              </a:rPr>
              <a:t>Ґрунти</a:t>
            </a:r>
            <a:r>
              <a:rPr lang="ru-RU" sz="1200" dirty="0" smtClean="0">
                <a:solidFill>
                  <a:schemeClr val="bg1"/>
                </a:solidFill>
              </a:rPr>
              <a:t> </a:t>
            </a:r>
            <a:r>
              <a:rPr lang="ru-RU" sz="1200" dirty="0" err="1" smtClean="0">
                <a:solidFill>
                  <a:schemeClr val="bg1"/>
                </a:solidFill>
              </a:rPr>
              <a:t>підрозділяються</a:t>
            </a:r>
            <a:r>
              <a:rPr lang="ru-RU" sz="1200" dirty="0" smtClean="0">
                <a:solidFill>
                  <a:schemeClr val="bg1"/>
                </a:solidFill>
              </a:rPr>
              <a:t> на </a:t>
            </a:r>
            <a:r>
              <a:rPr lang="ru-RU" sz="1200" dirty="0" err="1" smtClean="0">
                <a:solidFill>
                  <a:schemeClr val="bg1"/>
                </a:solidFill>
              </a:rPr>
              <a:t>генетичні</a:t>
            </a:r>
            <a:r>
              <a:rPr lang="ru-RU" sz="1200" dirty="0" smtClean="0">
                <a:solidFill>
                  <a:schemeClr val="bg1"/>
                </a:solidFill>
              </a:rPr>
              <a:t> </a:t>
            </a:r>
            <a:r>
              <a:rPr lang="ru-RU" sz="1200" dirty="0" err="1" smtClean="0">
                <a:solidFill>
                  <a:schemeClr val="bg1"/>
                </a:solidFill>
              </a:rPr>
              <a:t>типи</a:t>
            </a:r>
            <a:r>
              <a:rPr lang="ru-RU" sz="1200" dirty="0" smtClean="0">
                <a:solidFill>
                  <a:schemeClr val="bg1"/>
                </a:solidFill>
              </a:rPr>
              <a:t> (</a:t>
            </a:r>
            <a:r>
              <a:rPr lang="ru-RU" sz="1200" dirty="0" err="1" smtClean="0">
                <a:solidFill>
                  <a:schemeClr val="bg1"/>
                </a:solidFill>
              </a:rPr>
              <a:t>наприклад</a:t>
            </a:r>
            <a:r>
              <a:rPr lang="ru-RU" sz="1200" dirty="0" smtClean="0">
                <a:solidFill>
                  <a:schemeClr val="bg1"/>
                </a:solidFill>
              </a:rPr>
              <a:t> </a:t>
            </a:r>
            <a:r>
              <a:rPr lang="ru-RU" sz="1200" dirty="0" err="1" smtClean="0">
                <a:solidFill>
                  <a:schemeClr val="bg1"/>
                </a:solidFill>
              </a:rPr>
              <a:t>підзолисті</a:t>
            </a:r>
            <a:r>
              <a:rPr lang="ru-RU" sz="1200" dirty="0" smtClean="0">
                <a:solidFill>
                  <a:schemeClr val="bg1"/>
                </a:solidFill>
              </a:rPr>
              <a:t>, </a:t>
            </a:r>
            <a:r>
              <a:rPr lang="ru-RU" sz="1200" dirty="0" err="1" smtClean="0">
                <a:solidFill>
                  <a:schemeClr val="bg1"/>
                </a:solidFill>
              </a:rPr>
              <a:t>сірі</a:t>
            </a:r>
            <a:r>
              <a:rPr lang="ru-RU" sz="1200" dirty="0" smtClean="0">
                <a:solidFill>
                  <a:schemeClr val="bg1"/>
                </a:solidFill>
              </a:rPr>
              <a:t> </a:t>
            </a:r>
            <a:r>
              <a:rPr lang="ru-RU" sz="1200" dirty="0" err="1" smtClean="0">
                <a:solidFill>
                  <a:schemeClr val="bg1"/>
                </a:solidFill>
              </a:rPr>
              <a:t>лісові</a:t>
            </a:r>
            <a:r>
              <a:rPr lang="ru-RU" sz="1200" dirty="0" smtClean="0">
                <a:solidFill>
                  <a:schemeClr val="bg1"/>
                </a:solidFill>
              </a:rPr>
              <a:t>, </a:t>
            </a:r>
            <a:r>
              <a:rPr lang="ru-RU" sz="1200" dirty="0" err="1" smtClean="0">
                <a:solidFill>
                  <a:schemeClr val="bg1"/>
                </a:solidFill>
              </a:rPr>
              <a:t>сіроземи</a:t>
            </a:r>
            <a:r>
              <a:rPr lang="ru-RU" sz="1200" dirty="0" smtClean="0">
                <a:solidFill>
                  <a:schemeClr val="bg1"/>
                </a:solidFill>
              </a:rPr>
              <a:t>, </a:t>
            </a:r>
            <a:r>
              <a:rPr lang="ru-RU" sz="1200" dirty="0" err="1" smtClean="0">
                <a:solidFill>
                  <a:schemeClr val="bg1"/>
                </a:solidFill>
              </a:rPr>
              <a:t>чорноземи</a:t>
            </a:r>
            <a:r>
              <a:rPr lang="ru-RU" sz="1200" dirty="0" smtClean="0">
                <a:solidFill>
                  <a:schemeClr val="bg1"/>
                </a:solidFill>
              </a:rPr>
              <a:t>).</a:t>
            </a:r>
          </a:p>
          <a:p>
            <a:endParaRPr lang="ru-RU" sz="1200" dirty="0" smtClean="0">
              <a:solidFill>
                <a:schemeClr val="bg1"/>
              </a:solidFill>
            </a:endParaRPr>
          </a:p>
          <a:p>
            <a:r>
              <a:rPr lang="ru-RU" sz="1200" dirty="0" err="1" smtClean="0">
                <a:solidFill>
                  <a:schemeClr val="bg1"/>
                </a:solidFill>
              </a:rPr>
              <a:t>Виділяють</a:t>
            </a:r>
            <a:r>
              <a:rPr lang="ru-RU" sz="1200" dirty="0" smtClean="0">
                <a:solidFill>
                  <a:schemeClr val="bg1"/>
                </a:solidFill>
              </a:rPr>
              <a:t> 2 </a:t>
            </a:r>
            <a:r>
              <a:rPr lang="ru-RU" sz="1200" dirty="0" err="1" smtClean="0">
                <a:solidFill>
                  <a:schemeClr val="bg1"/>
                </a:solidFill>
              </a:rPr>
              <a:t>класи</a:t>
            </a:r>
            <a:r>
              <a:rPr lang="ru-RU" sz="1200" dirty="0" smtClean="0">
                <a:solidFill>
                  <a:schemeClr val="bg1"/>
                </a:solidFill>
              </a:rPr>
              <a:t> Ґ.: </a:t>
            </a:r>
            <a:r>
              <a:rPr lang="ru-RU" sz="1200" dirty="0" err="1" smtClean="0">
                <a:solidFill>
                  <a:schemeClr val="bg1"/>
                </a:solidFill>
              </a:rPr>
              <a:t>скельні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дисперсні</a:t>
            </a:r>
            <a:r>
              <a:rPr lang="ru-RU" sz="1200" dirty="0" smtClean="0">
                <a:solidFill>
                  <a:schemeClr val="bg1"/>
                </a:solidFill>
              </a:rPr>
              <a:t>.</a:t>
            </a:r>
          </a:p>
          <a:p>
            <a:endParaRPr lang="ru-RU" sz="1200" dirty="0" smtClean="0">
              <a:solidFill>
                <a:schemeClr val="bg1"/>
              </a:solidFill>
            </a:endParaRPr>
          </a:p>
          <a:p>
            <a:r>
              <a:rPr lang="ru-RU" sz="1200" dirty="0" smtClean="0">
                <a:solidFill>
                  <a:schemeClr val="bg1"/>
                </a:solidFill>
              </a:rPr>
              <a:t>С к е л </a:t>
            </a:r>
            <a:r>
              <a:rPr lang="ru-RU" sz="1200" dirty="0" err="1" smtClean="0">
                <a:solidFill>
                  <a:schemeClr val="bg1"/>
                </a:solidFill>
              </a:rPr>
              <a:t>ь</a:t>
            </a:r>
            <a:r>
              <a:rPr lang="ru-RU" sz="1200" dirty="0" smtClean="0">
                <a:solidFill>
                  <a:schemeClr val="bg1"/>
                </a:solidFill>
              </a:rPr>
              <a:t> </a:t>
            </a:r>
            <a:r>
              <a:rPr lang="ru-RU" sz="1200" dirty="0" err="1" smtClean="0">
                <a:solidFill>
                  <a:schemeClr val="bg1"/>
                </a:solidFill>
              </a:rPr>
              <a:t>н</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Ґ. </a:t>
            </a:r>
            <a:r>
              <a:rPr lang="ru-RU" sz="1200" dirty="0" err="1" smtClean="0">
                <a:solidFill>
                  <a:schemeClr val="bg1"/>
                </a:solidFill>
              </a:rPr>
              <a:t>розділяють</a:t>
            </a:r>
            <a:r>
              <a:rPr lang="ru-RU" sz="1200" dirty="0" smtClean="0">
                <a:solidFill>
                  <a:schemeClr val="bg1"/>
                </a:solidFill>
              </a:rPr>
              <a:t> на </a:t>
            </a:r>
            <a:r>
              <a:rPr lang="ru-RU" sz="1200" dirty="0" err="1" smtClean="0">
                <a:solidFill>
                  <a:schemeClr val="bg1"/>
                </a:solidFill>
              </a:rPr>
              <a:t>групи</a:t>
            </a:r>
            <a:r>
              <a:rPr lang="ru-RU" sz="1200" dirty="0" smtClean="0">
                <a:solidFill>
                  <a:schemeClr val="bg1"/>
                </a:solidFill>
              </a:rPr>
              <a:t>:</a:t>
            </a:r>
          </a:p>
          <a:p>
            <a:endParaRPr lang="ru-RU" sz="1200" dirty="0" smtClean="0">
              <a:solidFill>
                <a:schemeClr val="bg1"/>
              </a:solidFill>
            </a:endParaRPr>
          </a:p>
          <a:p>
            <a:r>
              <a:rPr lang="ru-RU" sz="1200" dirty="0" smtClean="0">
                <a:solidFill>
                  <a:schemeClr val="bg1"/>
                </a:solidFill>
              </a:rPr>
              <a:t>    * </a:t>
            </a:r>
            <a:r>
              <a:rPr lang="ru-RU" sz="1200" dirty="0" err="1" smtClean="0">
                <a:solidFill>
                  <a:schemeClr val="bg1"/>
                </a:solidFill>
              </a:rPr>
              <a:t>магматичні</a:t>
            </a:r>
            <a:r>
              <a:rPr lang="ru-RU" sz="1200" dirty="0" smtClean="0">
                <a:solidFill>
                  <a:schemeClr val="bg1"/>
                </a:solidFill>
              </a:rPr>
              <a:t> (</a:t>
            </a:r>
            <a:r>
              <a:rPr lang="ru-RU" sz="1200" dirty="0" err="1" smtClean="0">
                <a:solidFill>
                  <a:schemeClr val="bg1"/>
                </a:solidFill>
              </a:rPr>
              <a:t>ефузивні</a:t>
            </a:r>
            <a:r>
              <a:rPr lang="ru-RU" sz="1200" dirty="0" smtClean="0">
                <a:solidFill>
                  <a:schemeClr val="bg1"/>
                </a:solidFill>
              </a:rPr>
              <a:t> та </a:t>
            </a:r>
            <a:r>
              <a:rPr lang="ru-RU" sz="1200" dirty="0" err="1" smtClean="0">
                <a:solidFill>
                  <a:schemeClr val="bg1"/>
                </a:solidFill>
              </a:rPr>
              <a:t>інтрузивні</a:t>
            </a:r>
            <a:r>
              <a:rPr lang="ru-RU" sz="1200" dirty="0" smtClean="0">
                <a:solidFill>
                  <a:schemeClr val="bg1"/>
                </a:solidFill>
              </a:rPr>
              <a:t>),</a:t>
            </a:r>
          </a:p>
          <a:p>
            <a:r>
              <a:rPr lang="ru-RU" sz="1200" dirty="0" smtClean="0">
                <a:solidFill>
                  <a:schemeClr val="bg1"/>
                </a:solidFill>
              </a:rPr>
              <a:t>    * </a:t>
            </a:r>
            <a:r>
              <a:rPr lang="ru-RU" sz="1200" dirty="0" err="1" smtClean="0">
                <a:solidFill>
                  <a:schemeClr val="bg1"/>
                </a:solidFill>
              </a:rPr>
              <a:t>метаморфічні</a:t>
            </a:r>
            <a:r>
              <a:rPr lang="ru-RU" sz="1200" dirty="0" smtClean="0">
                <a:solidFill>
                  <a:schemeClr val="bg1"/>
                </a:solidFill>
              </a:rPr>
              <a:t>,</a:t>
            </a:r>
          </a:p>
          <a:p>
            <a:r>
              <a:rPr lang="ru-RU" sz="1200" dirty="0" smtClean="0">
                <a:solidFill>
                  <a:schemeClr val="bg1"/>
                </a:solidFill>
              </a:rPr>
              <a:t>    * </a:t>
            </a:r>
            <a:r>
              <a:rPr lang="ru-RU" sz="1200" dirty="0" err="1" smtClean="0">
                <a:solidFill>
                  <a:schemeClr val="bg1"/>
                </a:solidFill>
              </a:rPr>
              <a:t>осадово-зцементовані</a:t>
            </a:r>
            <a:r>
              <a:rPr lang="ru-RU" sz="1200" dirty="0" smtClean="0">
                <a:solidFill>
                  <a:schemeClr val="bg1"/>
                </a:solidFill>
              </a:rPr>
              <a:t> та </a:t>
            </a:r>
            <a:r>
              <a:rPr lang="ru-RU" sz="1200" dirty="0" err="1" smtClean="0">
                <a:solidFill>
                  <a:schemeClr val="bg1"/>
                </a:solidFill>
              </a:rPr>
              <a:t>штучні</a:t>
            </a:r>
            <a:r>
              <a:rPr lang="ru-RU" sz="1200" dirty="0" smtClean="0">
                <a:solidFill>
                  <a:schemeClr val="bg1"/>
                </a:solidFill>
              </a:rPr>
              <a:t>.</a:t>
            </a:r>
          </a:p>
          <a:p>
            <a:endParaRPr lang="ru-RU" sz="1200" dirty="0" smtClean="0">
              <a:solidFill>
                <a:schemeClr val="bg1"/>
              </a:solidFill>
            </a:endParaRPr>
          </a:p>
          <a:p>
            <a:r>
              <a:rPr lang="ru-RU" sz="1200" dirty="0" err="1" smtClean="0">
                <a:solidFill>
                  <a:schemeClr val="bg1"/>
                </a:solidFill>
              </a:rPr>
              <a:t>Серед</a:t>
            </a:r>
            <a:r>
              <a:rPr lang="ru-RU" sz="1200" dirty="0" smtClean="0">
                <a:solidFill>
                  <a:schemeClr val="bg1"/>
                </a:solidFill>
              </a:rPr>
              <a:t> </a:t>
            </a:r>
            <a:r>
              <a:rPr lang="ru-RU" sz="1200" dirty="0" err="1" smtClean="0">
                <a:solidFill>
                  <a:schemeClr val="bg1"/>
                </a:solidFill>
              </a:rPr>
              <a:t>осадово-зцементованих</a:t>
            </a:r>
            <a:r>
              <a:rPr lang="ru-RU" sz="1200" dirty="0" smtClean="0">
                <a:solidFill>
                  <a:schemeClr val="bg1"/>
                </a:solidFill>
              </a:rPr>
              <a:t> Ґ. </a:t>
            </a:r>
            <a:r>
              <a:rPr lang="ru-RU" sz="1200" dirty="0" err="1" smtClean="0">
                <a:solidFill>
                  <a:schemeClr val="bg1"/>
                </a:solidFill>
              </a:rPr>
              <a:t>виділяють</a:t>
            </a:r>
            <a:r>
              <a:rPr lang="ru-RU" sz="1200" dirty="0" smtClean="0">
                <a:solidFill>
                  <a:schemeClr val="bg1"/>
                </a:solidFill>
              </a:rPr>
              <a:t> </a:t>
            </a:r>
            <a:r>
              <a:rPr lang="ru-RU" sz="1200" dirty="0" err="1" smtClean="0">
                <a:solidFill>
                  <a:schemeClr val="bg1"/>
                </a:solidFill>
              </a:rPr>
              <a:t>підгрупу</a:t>
            </a:r>
            <a:r>
              <a:rPr lang="ru-RU" sz="1200" dirty="0" smtClean="0">
                <a:solidFill>
                  <a:schemeClr val="bg1"/>
                </a:solidFill>
              </a:rPr>
              <a:t> </a:t>
            </a:r>
            <a:r>
              <a:rPr lang="ru-RU" sz="1200" dirty="0" err="1" smtClean="0">
                <a:solidFill>
                  <a:schemeClr val="bg1"/>
                </a:solidFill>
              </a:rPr>
              <a:t>хемогенних</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органогенних</a:t>
            </a:r>
            <a:r>
              <a:rPr lang="ru-RU" sz="1200" dirty="0" smtClean="0">
                <a:solidFill>
                  <a:schemeClr val="bg1"/>
                </a:solidFill>
              </a:rPr>
              <a:t> Ґ. (</a:t>
            </a:r>
            <a:r>
              <a:rPr lang="ru-RU" sz="1200" dirty="0" err="1" smtClean="0">
                <a:solidFill>
                  <a:schemeClr val="bg1"/>
                </a:solidFill>
              </a:rPr>
              <a:t>кременисті</a:t>
            </a:r>
            <a:r>
              <a:rPr lang="ru-RU" sz="1200" dirty="0" smtClean="0">
                <a:solidFill>
                  <a:schemeClr val="bg1"/>
                </a:solidFill>
              </a:rPr>
              <a:t>, </a:t>
            </a:r>
            <a:r>
              <a:rPr lang="ru-RU" sz="1200" dirty="0" err="1" smtClean="0">
                <a:solidFill>
                  <a:schemeClr val="bg1"/>
                </a:solidFill>
              </a:rPr>
              <a:t>карбонатні</a:t>
            </a:r>
            <a:r>
              <a:rPr lang="ru-RU" sz="1200" dirty="0" smtClean="0">
                <a:solidFill>
                  <a:schemeClr val="bg1"/>
                </a:solidFill>
              </a:rPr>
              <a:t>, </a:t>
            </a:r>
            <a:r>
              <a:rPr lang="ru-RU" sz="1200" dirty="0" err="1" smtClean="0">
                <a:solidFill>
                  <a:schemeClr val="bg1"/>
                </a:solidFill>
              </a:rPr>
              <a:t>сульфатні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галоїдні</a:t>
            </a:r>
            <a:r>
              <a:rPr lang="ru-RU" sz="1200" dirty="0" smtClean="0">
                <a:solidFill>
                  <a:schemeClr val="bg1"/>
                </a:solidFill>
              </a:rPr>
              <a:t>) та </a:t>
            </a:r>
            <a:r>
              <a:rPr lang="ru-RU" sz="1200" dirty="0" err="1" smtClean="0">
                <a:solidFill>
                  <a:schemeClr val="bg1"/>
                </a:solidFill>
              </a:rPr>
              <a:t>підгрупу</a:t>
            </a:r>
            <a:r>
              <a:rPr lang="ru-RU" sz="1200" dirty="0" smtClean="0">
                <a:solidFill>
                  <a:schemeClr val="bg1"/>
                </a:solidFill>
              </a:rPr>
              <a:t> </a:t>
            </a:r>
            <a:r>
              <a:rPr lang="ru-RU" sz="1200" dirty="0" err="1" smtClean="0">
                <a:solidFill>
                  <a:schemeClr val="bg1"/>
                </a:solidFill>
              </a:rPr>
              <a:t>уламкових</a:t>
            </a:r>
            <a:r>
              <a:rPr lang="ru-RU" sz="1200" dirty="0" smtClean="0">
                <a:solidFill>
                  <a:schemeClr val="bg1"/>
                </a:solidFill>
              </a:rPr>
              <a:t> </a:t>
            </a:r>
            <a:r>
              <a:rPr lang="ru-RU" sz="1200" dirty="0" err="1" smtClean="0">
                <a:solidFill>
                  <a:schemeClr val="bg1"/>
                </a:solidFill>
              </a:rPr>
              <a:t>зцементованих</a:t>
            </a:r>
            <a:r>
              <a:rPr lang="ru-RU" sz="1200" dirty="0" smtClean="0">
                <a:solidFill>
                  <a:schemeClr val="bg1"/>
                </a:solidFill>
              </a:rPr>
              <a:t> Ґ. (</a:t>
            </a:r>
            <a:r>
              <a:rPr lang="ru-RU" sz="1200" dirty="0" err="1" smtClean="0">
                <a:solidFill>
                  <a:schemeClr val="bg1"/>
                </a:solidFill>
              </a:rPr>
              <a:t>крупно-уламкові</a:t>
            </a:r>
            <a:r>
              <a:rPr lang="ru-RU" sz="1200" dirty="0" smtClean="0">
                <a:solidFill>
                  <a:schemeClr val="bg1"/>
                </a:solidFill>
              </a:rPr>
              <a:t>, </a:t>
            </a:r>
            <a:r>
              <a:rPr lang="ru-RU" sz="1200" dirty="0" err="1" smtClean="0">
                <a:solidFill>
                  <a:schemeClr val="bg1"/>
                </a:solidFill>
              </a:rPr>
              <a:t>піщані</a:t>
            </a:r>
            <a:r>
              <a:rPr lang="ru-RU" sz="1200" dirty="0" smtClean="0">
                <a:solidFill>
                  <a:schemeClr val="bg1"/>
                </a:solidFill>
              </a:rPr>
              <a:t>, </a:t>
            </a:r>
            <a:r>
              <a:rPr lang="ru-RU" sz="1200" dirty="0" err="1" smtClean="0">
                <a:solidFill>
                  <a:schemeClr val="bg1"/>
                </a:solidFill>
              </a:rPr>
              <a:t>пилуваті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глинисті</a:t>
            </a:r>
            <a:r>
              <a:rPr lang="ru-RU" sz="1200" dirty="0" smtClean="0">
                <a:solidFill>
                  <a:schemeClr val="bg1"/>
                </a:solidFill>
              </a:rPr>
              <a:t>).</a:t>
            </a:r>
          </a:p>
          <a:p>
            <a:endParaRPr lang="ru-RU" sz="1200" dirty="0" smtClean="0">
              <a:solidFill>
                <a:schemeClr val="bg1"/>
              </a:solidFill>
            </a:endParaRPr>
          </a:p>
          <a:p>
            <a:r>
              <a:rPr lang="ru-RU" sz="1200" dirty="0" err="1" smtClean="0">
                <a:solidFill>
                  <a:schemeClr val="bg1"/>
                </a:solidFill>
              </a:rPr>
              <a:t>Клас</a:t>
            </a:r>
            <a:r>
              <a:rPr lang="ru-RU" sz="1200" dirty="0" smtClean="0">
                <a:solidFill>
                  <a:schemeClr val="bg1"/>
                </a:solidFill>
              </a:rPr>
              <a:t> </a:t>
            </a:r>
            <a:r>
              <a:rPr lang="ru-RU" sz="1200" dirty="0" err="1" smtClean="0">
                <a:solidFill>
                  <a:schemeClr val="bg1"/>
                </a:solidFill>
              </a:rPr>
              <a:t>д</a:t>
            </a:r>
            <a:r>
              <a:rPr lang="ru-RU" sz="1200" dirty="0" smtClean="0">
                <a:solidFill>
                  <a:schemeClr val="bg1"/>
                </a:solidFill>
              </a:rPr>
              <a:t> и с </a:t>
            </a:r>
            <a:r>
              <a:rPr lang="ru-RU" sz="1200" dirty="0" err="1" smtClean="0">
                <a:solidFill>
                  <a:schemeClr val="bg1"/>
                </a:solidFill>
              </a:rPr>
              <a:t>п</a:t>
            </a:r>
            <a:r>
              <a:rPr lang="ru-RU" sz="1200" dirty="0" smtClean="0">
                <a:solidFill>
                  <a:schemeClr val="bg1"/>
                </a:solidFill>
              </a:rPr>
              <a:t> е </a:t>
            </a:r>
            <a:r>
              <a:rPr lang="ru-RU" sz="1200" dirty="0" err="1" smtClean="0">
                <a:solidFill>
                  <a:schemeClr val="bg1"/>
                </a:solidFill>
              </a:rPr>
              <a:t>р</a:t>
            </a:r>
            <a:r>
              <a:rPr lang="ru-RU" sz="1200" dirty="0" smtClean="0">
                <a:solidFill>
                  <a:schemeClr val="bg1"/>
                </a:solidFill>
              </a:rPr>
              <a:t> с </a:t>
            </a:r>
            <a:r>
              <a:rPr lang="ru-RU" sz="1200" dirty="0" err="1" smtClean="0">
                <a:solidFill>
                  <a:schemeClr val="bg1"/>
                </a:solidFill>
              </a:rPr>
              <a:t>н</a:t>
            </a:r>
            <a:r>
              <a:rPr lang="ru-RU" sz="1200" dirty="0" smtClean="0">
                <a:solidFill>
                  <a:schemeClr val="bg1"/>
                </a:solidFill>
              </a:rPr>
              <a:t> и </a:t>
            </a:r>
            <a:r>
              <a:rPr lang="ru-RU" sz="1200" dirty="0" err="1" smtClean="0">
                <a:solidFill>
                  <a:schemeClr val="bg1"/>
                </a:solidFill>
              </a:rPr>
              <a:t>х</a:t>
            </a:r>
            <a:r>
              <a:rPr lang="ru-RU" sz="1200" dirty="0" smtClean="0">
                <a:solidFill>
                  <a:schemeClr val="bg1"/>
                </a:solidFill>
              </a:rPr>
              <a:t> Ґ. </a:t>
            </a:r>
            <a:r>
              <a:rPr lang="ru-RU" sz="1200" dirty="0" err="1" smtClean="0">
                <a:solidFill>
                  <a:schemeClr val="bg1"/>
                </a:solidFill>
              </a:rPr>
              <a:t>включає</a:t>
            </a:r>
            <a:r>
              <a:rPr lang="ru-RU" sz="1200" dirty="0" smtClean="0">
                <a:solidFill>
                  <a:schemeClr val="bg1"/>
                </a:solidFill>
              </a:rPr>
              <a:t> </a:t>
            </a:r>
            <a:r>
              <a:rPr lang="ru-RU" sz="1200" dirty="0" err="1" smtClean="0">
                <a:solidFill>
                  <a:schemeClr val="bg1"/>
                </a:solidFill>
              </a:rPr>
              <a:t>осадові</a:t>
            </a:r>
            <a:r>
              <a:rPr lang="ru-RU" sz="1200" dirty="0" smtClean="0">
                <a:solidFill>
                  <a:schemeClr val="bg1"/>
                </a:solidFill>
              </a:rPr>
              <a:t> </a:t>
            </a:r>
            <a:r>
              <a:rPr lang="ru-RU" sz="1200" dirty="0" err="1" smtClean="0">
                <a:solidFill>
                  <a:schemeClr val="bg1"/>
                </a:solidFill>
              </a:rPr>
              <a:t>незцементовані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штучні</a:t>
            </a:r>
            <a:r>
              <a:rPr lang="ru-RU" sz="1200" dirty="0" smtClean="0">
                <a:solidFill>
                  <a:schemeClr val="bg1"/>
                </a:solidFill>
              </a:rPr>
              <a:t> Ґ. </a:t>
            </a:r>
            <a:r>
              <a:rPr lang="ru-RU" sz="1200" dirty="0" err="1" smtClean="0">
                <a:solidFill>
                  <a:schemeClr val="bg1"/>
                </a:solidFill>
              </a:rPr>
              <a:t>Перші</a:t>
            </a:r>
            <a:r>
              <a:rPr lang="ru-RU" sz="1200" dirty="0" smtClean="0">
                <a:solidFill>
                  <a:schemeClr val="bg1"/>
                </a:solidFill>
              </a:rPr>
              <a:t> </a:t>
            </a:r>
            <a:r>
              <a:rPr lang="ru-RU" sz="1200" dirty="0" err="1" smtClean="0">
                <a:solidFill>
                  <a:schemeClr val="bg1"/>
                </a:solidFill>
              </a:rPr>
              <a:t>поділяють</a:t>
            </a:r>
            <a:r>
              <a:rPr lang="ru-RU" sz="1200" dirty="0" smtClean="0">
                <a:solidFill>
                  <a:schemeClr val="bg1"/>
                </a:solidFill>
              </a:rPr>
              <a:t> на </a:t>
            </a:r>
            <a:r>
              <a:rPr lang="ru-RU" sz="1200" dirty="0" err="1" smtClean="0">
                <a:solidFill>
                  <a:schemeClr val="bg1"/>
                </a:solidFill>
              </a:rPr>
              <a:t>незв'язні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зв'язні</a:t>
            </a:r>
            <a:r>
              <a:rPr lang="ru-RU" sz="1200" dirty="0" smtClean="0">
                <a:solidFill>
                  <a:schemeClr val="bg1"/>
                </a:solidFill>
              </a:rPr>
              <a:t> Ґ.</a:t>
            </a:r>
          </a:p>
          <a:p>
            <a:endParaRPr lang="ru-RU" sz="1200" dirty="0" smtClean="0">
              <a:solidFill>
                <a:schemeClr val="bg1"/>
              </a:solidFill>
            </a:endParaRPr>
          </a:p>
          <a:p>
            <a:r>
              <a:rPr lang="ru-RU" sz="1200" dirty="0" err="1" smtClean="0">
                <a:solidFill>
                  <a:schemeClr val="bg1"/>
                </a:solidFill>
              </a:rPr>
              <a:t>Штучні</a:t>
            </a:r>
            <a:r>
              <a:rPr lang="ru-RU" sz="1200" dirty="0" smtClean="0">
                <a:solidFill>
                  <a:schemeClr val="bg1"/>
                </a:solidFill>
              </a:rPr>
              <a:t> Ґ. </a:t>
            </a:r>
            <a:r>
              <a:rPr lang="ru-RU" sz="1200" dirty="0" err="1" smtClean="0">
                <a:solidFill>
                  <a:schemeClr val="bg1"/>
                </a:solidFill>
              </a:rPr>
              <a:t>класифікують</a:t>
            </a:r>
            <a:r>
              <a:rPr lang="ru-RU" sz="1200" dirty="0" smtClean="0">
                <a:solidFill>
                  <a:schemeClr val="bg1"/>
                </a:solidFill>
              </a:rPr>
              <a:t> за способом </a:t>
            </a:r>
            <a:r>
              <a:rPr lang="ru-RU" sz="1200" dirty="0" err="1" smtClean="0">
                <a:solidFill>
                  <a:schemeClr val="bg1"/>
                </a:solidFill>
              </a:rPr>
              <a:t>перетворення</a:t>
            </a:r>
            <a:r>
              <a:rPr lang="ru-RU" sz="1200" dirty="0" smtClean="0">
                <a:solidFill>
                  <a:schemeClr val="bg1"/>
                </a:solidFill>
              </a:rPr>
              <a:t> породи в </a:t>
            </a:r>
            <a:r>
              <a:rPr lang="ru-RU" sz="1200" dirty="0" err="1" smtClean="0">
                <a:solidFill>
                  <a:schemeClr val="bg1"/>
                </a:solidFill>
              </a:rPr>
              <a:t>скельний</a:t>
            </a:r>
            <a:r>
              <a:rPr lang="ru-RU" sz="1200" dirty="0" smtClean="0">
                <a:solidFill>
                  <a:schemeClr val="bg1"/>
                </a:solidFill>
              </a:rPr>
              <a:t> </a:t>
            </a:r>
            <a:r>
              <a:rPr lang="ru-RU" sz="1200" dirty="0" err="1" smtClean="0">
                <a:solidFill>
                  <a:schemeClr val="bg1"/>
                </a:solidFill>
              </a:rPr>
              <a:t>ґрунт</a:t>
            </a:r>
            <a:r>
              <a:rPr lang="ru-RU" sz="1200" dirty="0" smtClean="0">
                <a:solidFill>
                  <a:schemeClr val="bg1"/>
                </a:solidFill>
              </a:rPr>
              <a:t>, </a:t>
            </a:r>
            <a:r>
              <a:rPr lang="ru-RU" sz="1200" dirty="0" err="1" smtClean="0">
                <a:solidFill>
                  <a:schemeClr val="bg1"/>
                </a:solidFill>
              </a:rPr>
              <a:t>що</a:t>
            </a:r>
            <a:r>
              <a:rPr lang="ru-RU" sz="1200" dirty="0" smtClean="0">
                <a:solidFill>
                  <a:schemeClr val="bg1"/>
                </a:solidFill>
              </a:rPr>
              <a:t> </a:t>
            </a:r>
            <a:r>
              <a:rPr lang="ru-RU" sz="1200" dirty="0" err="1" smtClean="0">
                <a:solidFill>
                  <a:schemeClr val="bg1"/>
                </a:solidFill>
              </a:rPr>
              <a:t>визначається</a:t>
            </a:r>
            <a:r>
              <a:rPr lang="ru-RU" sz="1200" dirty="0" smtClean="0">
                <a:solidFill>
                  <a:schemeClr val="bg1"/>
                </a:solidFill>
              </a:rPr>
              <a:t> </a:t>
            </a:r>
            <a:r>
              <a:rPr lang="ru-RU" sz="1200" dirty="0" err="1" smtClean="0">
                <a:solidFill>
                  <a:schemeClr val="bg1"/>
                </a:solidFill>
              </a:rPr>
              <a:t>в</a:t>
            </a:r>
            <a:r>
              <a:rPr lang="ru-RU" sz="1200" dirty="0" smtClean="0">
                <a:solidFill>
                  <a:schemeClr val="bg1"/>
                </a:solidFill>
              </a:rPr>
              <a:t> </a:t>
            </a:r>
            <a:r>
              <a:rPr lang="ru-RU" sz="1200" dirty="0" err="1" smtClean="0">
                <a:solidFill>
                  <a:schemeClr val="bg1"/>
                </a:solidFill>
              </a:rPr>
              <a:t>осн</a:t>
            </a:r>
            <a:r>
              <a:rPr lang="ru-RU" sz="1200" dirty="0" smtClean="0">
                <a:solidFill>
                  <a:schemeClr val="bg1"/>
                </a:solidFill>
              </a:rPr>
              <a:t>. </a:t>
            </a:r>
            <a:r>
              <a:rPr lang="ru-RU" sz="1200" dirty="0" err="1" smtClean="0">
                <a:solidFill>
                  <a:schemeClr val="bg1"/>
                </a:solidFill>
              </a:rPr>
              <a:t>особливостями</a:t>
            </a:r>
            <a:r>
              <a:rPr lang="ru-RU" sz="1200" dirty="0" smtClean="0">
                <a:solidFill>
                  <a:schemeClr val="bg1"/>
                </a:solidFill>
              </a:rPr>
              <a:t> </a:t>
            </a:r>
            <a:r>
              <a:rPr lang="ru-RU" sz="1200" dirty="0" err="1" smtClean="0">
                <a:solidFill>
                  <a:schemeClr val="bg1"/>
                </a:solidFill>
              </a:rPr>
              <a:t>вихідних</a:t>
            </a:r>
            <a:r>
              <a:rPr lang="ru-RU" sz="1200" dirty="0" smtClean="0">
                <a:solidFill>
                  <a:schemeClr val="bg1"/>
                </a:solidFill>
              </a:rPr>
              <a:t> </a:t>
            </a:r>
            <a:r>
              <a:rPr lang="ru-RU" sz="1200" dirty="0" err="1" smtClean="0">
                <a:solidFill>
                  <a:schemeClr val="bg1"/>
                </a:solidFill>
              </a:rPr>
              <a:t>порід</a:t>
            </a:r>
            <a:r>
              <a:rPr lang="ru-RU" sz="1200" dirty="0" smtClean="0">
                <a:solidFill>
                  <a:schemeClr val="bg1"/>
                </a:solidFill>
              </a:rPr>
              <a:t>. </a:t>
            </a:r>
            <a:r>
              <a:rPr lang="ru-RU" sz="1200" dirty="0" err="1" smtClean="0">
                <a:solidFill>
                  <a:schemeClr val="bg1"/>
                </a:solidFill>
              </a:rPr>
              <a:t>Ця</a:t>
            </a:r>
            <a:r>
              <a:rPr lang="ru-RU" sz="1200" dirty="0" smtClean="0">
                <a:solidFill>
                  <a:schemeClr val="bg1"/>
                </a:solidFill>
              </a:rPr>
              <a:t> </a:t>
            </a:r>
            <a:r>
              <a:rPr lang="ru-RU" sz="1200" dirty="0" err="1" smtClean="0">
                <a:solidFill>
                  <a:schemeClr val="bg1"/>
                </a:solidFill>
              </a:rPr>
              <a:t>група</a:t>
            </a:r>
            <a:r>
              <a:rPr lang="ru-RU" sz="1200" dirty="0" smtClean="0">
                <a:solidFill>
                  <a:schemeClr val="bg1"/>
                </a:solidFill>
              </a:rPr>
              <a:t> </a:t>
            </a:r>
            <a:r>
              <a:rPr lang="ru-RU" sz="1200" dirty="0" err="1" smtClean="0">
                <a:solidFill>
                  <a:schemeClr val="bg1"/>
                </a:solidFill>
              </a:rPr>
              <a:t>включає</a:t>
            </a:r>
            <a:r>
              <a:rPr lang="ru-RU" sz="1200" dirty="0" smtClean="0">
                <a:solidFill>
                  <a:schemeClr val="bg1"/>
                </a:solidFill>
              </a:rPr>
              <a:t> штучно </a:t>
            </a:r>
            <a:r>
              <a:rPr lang="ru-RU" sz="1200" dirty="0" err="1" smtClean="0">
                <a:solidFill>
                  <a:schemeClr val="bg1"/>
                </a:solidFill>
              </a:rPr>
              <a:t>змінені</a:t>
            </a:r>
            <a:r>
              <a:rPr lang="ru-RU" sz="1200" dirty="0" smtClean="0">
                <a:solidFill>
                  <a:schemeClr val="bg1"/>
                </a:solidFill>
              </a:rPr>
              <a:t>, </a:t>
            </a:r>
            <a:r>
              <a:rPr lang="ru-RU" sz="1200" dirty="0" err="1" smtClean="0">
                <a:solidFill>
                  <a:schemeClr val="bg1"/>
                </a:solidFill>
              </a:rPr>
              <a:t>ущільнені</a:t>
            </a:r>
            <a:r>
              <a:rPr lang="ru-RU" sz="1200" dirty="0" smtClean="0">
                <a:solidFill>
                  <a:schemeClr val="bg1"/>
                </a:solidFill>
              </a:rPr>
              <a:t>, </a:t>
            </a:r>
            <a:r>
              <a:rPr lang="ru-RU" sz="1200" dirty="0" err="1" smtClean="0">
                <a:solidFill>
                  <a:schemeClr val="bg1"/>
                </a:solidFill>
              </a:rPr>
              <a:t>культурні</a:t>
            </a:r>
            <a:r>
              <a:rPr lang="ru-RU" sz="1200" dirty="0" smtClean="0">
                <a:solidFill>
                  <a:schemeClr val="bg1"/>
                </a:solidFill>
              </a:rPr>
              <a:t> </a:t>
            </a:r>
            <a:r>
              <a:rPr lang="ru-RU" sz="1200" dirty="0" err="1" smtClean="0">
                <a:solidFill>
                  <a:schemeClr val="bg1"/>
                </a:solidFill>
              </a:rPr>
              <a:t>шари</a:t>
            </a:r>
            <a:r>
              <a:rPr lang="ru-RU" sz="1200" dirty="0" smtClean="0">
                <a:solidFill>
                  <a:schemeClr val="bg1"/>
                </a:solidFill>
              </a:rPr>
              <a:t>, </a:t>
            </a:r>
            <a:r>
              <a:rPr lang="ru-RU" sz="1200" dirty="0" err="1" smtClean="0">
                <a:solidFill>
                  <a:schemeClr val="bg1"/>
                </a:solidFill>
              </a:rPr>
              <a:t>насипні</a:t>
            </a:r>
            <a:r>
              <a:rPr lang="ru-RU" sz="1200" dirty="0" smtClean="0">
                <a:solidFill>
                  <a:schemeClr val="bg1"/>
                </a:solidFill>
              </a:rPr>
              <a:t>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намивні</a:t>
            </a:r>
            <a:r>
              <a:rPr lang="ru-RU" sz="1200" dirty="0" smtClean="0">
                <a:solidFill>
                  <a:schemeClr val="bg1"/>
                </a:solidFill>
              </a:rPr>
              <a:t> Ґ.</a:t>
            </a:r>
          </a:p>
          <a:p>
            <a:endParaRPr lang="ru-RU" sz="1200" dirty="0" smtClean="0">
              <a:solidFill>
                <a:schemeClr val="bg1"/>
              </a:solidFill>
            </a:endParaRPr>
          </a:p>
          <a:p>
            <a:r>
              <a:rPr lang="ru-RU" sz="1200" dirty="0" err="1" smtClean="0">
                <a:solidFill>
                  <a:schemeClr val="bg1"/>
                </a:solidFill>
              </a:rPr>
              <a:t>Окремий</a:t>
            </a:r>
            <a:r>
              <a:rPr lang="ru-RU" sz="1200" dirty="0" smtClean="0">
                <a:solidFill>
                  <a:schemeClr val="bg1"/>
                </a:solidFill>
              </a:rPr>
              <a:t> </a:t>
            </a:r>
            <a:r>
              <a:rPr lang="ru-RU" sz="1200" dirty="0" err="1" smtClean="0">
                <a:solidFill>
                  <a:schemeClr val="bg1"/>
                </a:solidFill>
              </a:rPr>
              <a:t>клас</a:t>
            </a:r>
            <a:r>
              <a:rPr lang="ru-RU" sz="1200" dirty="0" smtClean="0">
                <a:solidFill>
                  <a:schemeClr val="bg1"/>
                </a:solidFill>
              </a:rPr>
              <a:t> </a:t>
            </a:r>
            <a:r>
              <a:rPr lang="ru-RU" sz="1200" dirty="0" err="1" smtClean="0">
                <a:solidFill>
                  <a:schemeClr val="bg1"/>
                </a:solidFill>
              </a:rPr>
              <a:t>порід</a:t>
            </a:r>
            <a:r>
              <a:rPr lang="ru-RU" sz="1200" dirty="0" smtClean="0">
                <a:solidFill>
                  <a:schemeClr val="bg1"/>
                </a:solidFill>
              </a:rPr>
              <a:t> - м е </a:t>
            </a:r>
            <a:r>
              <a:rPr lang="ru-RU" sz="1200" dirty="0" err="1" smtClean="0">
                <a:solidFill>
                  <a:schemeClr val="bg1"/>
                </a:solidFill>
              </a:rPr>
              <a:t>р</a:t>
            </a:r>
            <a:r>
              <a:rPr lang="ru-RU" sz="1200" dirty="0" smtClean="0">
                <a:solidFill>
                  <a:schemeClr val="bg1"/>
                </a:solidFill>
              </a:rPr>
              <a:t> </a:t>
            </a:r>
            <a:r>
              <a:rPr lang="ru-RU" sz="1200" dirty="0" err="1" smtClean="0">
                <a:solidFill>
                  <a:schemeClr val="bg1"/>
                </a:solidFill>
              </a:rPr>
              <a:t>з</a:t>
            </a:r>
            <a:r>
              <a:rPr lang="ru-RU" sz="1200" dirty="0" smtClean="0">
                <a:solidFill>
                  <a:schemeClr val="bg1"/>
                </a:solidFill>
              </a:rPr>
              <a:t> л </a:t>
            </a:r>
            <a:r>
              <a:rPr lang="ru-RU" sz="1200" dirty="0" err="1" smtClean="0">
                <a:solidFill>
                  <a:schemeClr val="bg1"/>
                </a:solidFill>
              </a:rPr>
              <a:t>і</a:t>
            </a:r>
            <a:r>
              <a:rPr lang="ru-RU" sz="1200" dirty="0" smtClean="0">
                <a:solidFill>
                  <a:schemeClr val="bg1"/>
                </a:solidFill>
              </a:rPr>
              <a:t> </a:t>
            </a:r>
            <a:r>
              <a:rPr lang="ru-RU" sz="1200" dirty="0" err="1" smtClean="0">
                <a:solidFill>
                  <a:schemeClr val="bg1"/>
                </a:solidFill>
              </a:rPr>
              <a:t>ґ</a:t>
            </a:r>
            <a:r>
              <a:rPr lang="ru-RU" sz="1200" dirty="0" smtClean="0">
                <a:solidFill>
                  <a:schemeClr val="bg1"/>
                </a:solidFill>
              </a:rPr>
              <a:t> </a:t>
            </a:r>
            <a:r>
              <a:rPr lang="ru-RU" sz="1200" dirty="0" err="1" smtClean="0">
                <a:solidFill>
                  <a:schemeClr val="bg1"/>
                </a:solidFill>
              </a:rPr>
              <a:t>р</a:t>
            </a:r>
            <a:r>
              <a:rPr lang="ru-RU" sz="1200" dirty="0" smtClean="0">
                <a:solidFill>
                  <a:schemeClr val="bg1"/>
                </a:solidFill>
              </a:rPr>
              <a:t> у </a:t>
            </a:r>
            <a:r>
              <a:rPr lang="ru-RU" sz="1200" dirty="0" err="1" smtClean="0">
                <a:solidFill>
                  <a:schemeClr val="bg1"/>
                </a:solidFill>
              </a:rPr>
              <a:t>н</a:t>
            </a:r>
            <a:r>
              <a:rPr lang="ru-RU" sz="1200" dirty="0" smtClean="0">
                <a:solidFill>
                  <a:schemeClr val="bg1"/>
                </a:solidFill>
              </a:rPr>
              <a:t> т и .</a:t>
            </a:r>
          </a:p>
          <a:p>
            <a:endParaRPr lang="ru-RU" sz="1200" dirty="0" smtClean="0">
              <a:solidFill>
                <a:schemeClr val="bg1"/>
              </a:solidFill>
            </a:endParaRPr>
          </a:p>
          <a:p>
            <a:r>
              <a:rPr lang="ru-RU" sz="1200" dirty="0" err="1" smtClean="0">
                <a:solidFill>
                  <a:schemeClr val="bg1"/>
                </a:solidFill>
              </a:rPr>
              <a:t>Крім</a:t>
            </a:r>
            <a:r>
              <a:rPr lang="ru-RU" sz="1200" dirty="0" smtClean="0">
                <a:solidFill>
                  <a:schemeClr val="bg1"/>
                </a:solidFill>
              </a:rPr>
              <a:t> </a:t>
            </a:r>
            <a:r>
              <a:rPr lang="ru-RU" sz="1200" dirty="0" err="1" smtClean="0">
                <a:solidFill>
                  <a:schemeClr val="bg1"/>
                </a:solidFill>
              </a:rPr>
              <a:t>загальної</a:t>
            </a:r>
            <a:r>
              <a:rPr lang="ru-RU" sz="1200" dirty="0" smtClean="0">
                <a:solidFill>
                  <a:schemeClr val="bg1"/>
                </a:solidFill>
              </a:rPr>
              <a:t> </a:t>
            </a:r>
            <a:r>
              <a:rPr lang="ru-RU" sz="1200" dirty="0" err="1" smtClean="0">
                <a:solidFill>
                  <a:schemeClr val="bg1"/>
                </a:solidFill>
              </a:rPr>
              <a:t>класифікації</a:t>
            </a:r>
            <a:r>
              <a:rPr lang="ru-RU" sz="1200" dirty="0" smtClean="0">
                <a:solidFill>
                  <a:schemeClr val="bg1"/>
                </a:solidFill>
              </a:rPr>
              <a:t> Ґ., </a:t>
            </a:r>
            <a:r>
              <a:rPr lang="ru-RU" sz="1200" dirty="0" err="1" smtClean="0">
                <a:solidFill>
                  <a:schemeClr val="bg1"/>
                </a:solidFill>
              </a:rPr>
              <a:t>є</a:t>
            </a:r>
            <a:r>
              <a:rPr lang="ru-RU" sz="1200" dirty="0" smtClean="0">
                <a:solidFill>
                  <a:schemeClr val="bg1"/>
                </a:solidFill>
              </a:rPr>
              <a:t> ряд </a:t>
            </a:r>
            <a:r>
              <a:rPr lang="ru-RU" sz="1200" dirty="0" err="1" smtClean="0">
                <a:solidFill>
                  <a:schemeClr val="bg1"/>
                </a:solidFill>
              </a:rPr>
              <a:t>спеціаль-них</a:t>
            </a:r>
            <a:r>
              <a:rPr lang="ru-RU" sz="1200" dirty="0" smtClean="0">
                <a:solidFill>
                  <a:schemeClr val="bg1"/>
                </a:solidFill>
              </a:rPr>
              <a:t> </a:t>
            </a:r>
            <a:r>
              <a:rPr lang="ru-RU" sz="1200" dirty="0" err="1" smtClean="0">
                <a:solidFill>
                  <a:schemeClr val="bg1"/>
                </a:solidFill>
              </a:rPr>
              <a:t>класифікацій</a:t>
            </a:r>
            <a:r>
              <a:rPr lang="ru-RU" sz="1200" dirty="0" smtClean="0">
                <a:solidFill>
                  <a:schemeClr val="bg1"/>
                </a:solidFill>
              </a:rPr>
              <a:t> на </a:t>
            </a:r>
            <a:r>
              <a:rPr lang="ru-RU" sz="1200" dirty="0" err="1" smtClean="0">
                <a:solidFill>
                  <a:schemeClr val="bg1"/>
                </a:solidFill>
              </a:rPr>
              <a:t>основі</a:t>
            </a:r>
            <a:r>
              <a:rPr lang="ru-RU" sz="1200" dirty="0" smtClean="0">
                <a:solidFill>
                  <a:schemeClr val="bg1"/>
                </a:solidFill>
              </a:rPr>
              <a:t> складу, </a:t>
            </a:r>
            <a:r>
              <a:rPr lang="ru-RU" sz="1200" dirty="0" err="1" smtClean="0">
                <a:solidFill>
                  <a:schemeClr val="bg1"/>
                </a:solidFill>
              </a:rPr>
              <a:t>будови</a:t>
            </a:r>
            <a:r>
              <a:rPr lang="ru-RU" sz="1200" dirty="0" smtClean="0">
                <a:solidFill>
                  <a:schemeClr val="bg1"/>
                </a:solidFill>
              </a:rPr>
              <a:t>, стану </a:t>
            </a:r>
            <a:r>
              <a:rPr lang="ru-RU" sz="1200" dirty="0" err="1" smtClean="0">
                <a:solidFill>
                  <a:schemeClr val="bg1"/>
                </a:solidFill>
              </a:rPr>
              <a:t>або</a:t>
            </a:r>
            <a:r>
              <a:rPr lang="ru-RU" sz="1200" dirty="0" smtClean="0">
                <a:solidFill>
                  <a:schemeClr val="bg1"/>
                </a:solidFill>
              </a:rPr>
              <a:t> </a:t>
            </a:r>
            <a:r>
              <a:rPr lang="ru-RU" sz="1200" dirty="0" err="1" smtClean="0">
                <a:solidFill>
                  <a:schemeClr val="bg1"/>
                </a:solidFill>
              </a:rPr>
              <a:t>окр</a:t>
            </a:r>
            <a:r>
              <a:rPr lang="ru-RU" sz="1200" dirty="0" smtClean="0">
                <a:solidFill>
                  <a:schemeClr val="bg1"/>
                </a:solidFill>
              </a:rPr>
              <a:t>. </a:t>
            </a:r>
            <a:r>
              <a:rPr lang="ru-RU" sz="1200" dirty="0" err="1" smtClean="0">
                <a:solidFill>
                  <a:schemeClr val="bg1"/>
                </a:solidFill>
              </a:rPr>
              <a:t>властивостей</a:t>
            </a:r>
            <a:r>
              <a:rPr lang="ru-RU" sz="1200" dirty="0" smtClean="0">
                <a:solidFill>
                  <a:schemeClr val="bg1"/>
                </a:solidFill>
              </a:rPr>
              <a:t> Ґ., </a:t>
            </a:r>
            <a:r>
              <a:rPr lang="ru-RU" sz="1200" dirty="0" err="1" smtClean="0">
                <a:solidFill>
                  <a:schemeClr val="bg1"/>
                </a:solidFill>
              </a:rPr>
              <a:t>регіональні</a:t>
            </a:r>
            <a:r>
              <a:rPr lang="ru-RU" sz="1200" dirty="0" smtClean="0">
                <a:solidFill>
                  <a:schemeClr val="bg1"/>
                </a:solidFill>
              </a:rPr>
              <a:t> та </a:t>
            </a:r>
            <a:r>
              <a:rPr lang="ru-RU" sz="1200" dirty="0" err="1" smtClean="0">
                <a:solidFill>
                  <a:schemeClr val="bg1"/>
                </a:solidFill>
              </a:rPr>
              <a:t>галузеві</a:t>
            </a:r>
            <a:r>
              <a:rPr lang="ru-RU" sz="1200" dirty="0" smtClean="0">
                <a:solidFill>
                  <a:schemeClr val="bg1"/>
                </a:solidFill>
              </a:rPr>
              <a:t> </a:t>
            </a:r>
            <a:r>
              <a:rPr lang="ru-RU" sz="1200" dirty="0" err="1" smtClean="0">
                <a:solidFill>
                  <a:schemeClr val="bg1"/>
                </a:solidFill>
              </a:rPr>
              <a:t>класифікації</a:t>
            </a:r>
            <a:r>
              <a:rPr lang="ru-RU" sz="1200" dirty="0" smtClean="0">
                <a:solidFill>
                  <a:schemeClr val="bg1"/>
                </a:solidFill>
              </a:rPr>
              <a:t>.</a:t>
            </a:r>
            <a:endParaRPr lang="ru-RU" sz="1200" dirty="0">
              <a:solidFill>
                <a:schemeClr val="bg1"/>
              </a:solidFill>
            </a:endParaRPr>
          </a:p>
        </p:txBody>
      </p:sp>
    </p:spTree>
  </p:cSld>
  <p:clrMapOvr>
    <a:masterClrMapping/>
  </p:clrMapOvr>
  <p:transition spd="slow" advTm="22343">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Основні</a:t>
            </a:r>
            <a:r>
              <a:rPr lang="ru-RU" dirty="0" smtClean="0"/>
              <a:t> характеристики</a:t>
            </a:r>
            <a:endParaRPr lang="ru-RU" dirty="0"/>
          </a:p>
        </p:txBody>
      </p:sp>
      <p:sp>
        <p:nvSpPr>
          <p:cNvPr id="3" name="Содержимое 2"/>
          <p:cNvSpPr>
            <a:spLocks noGrp="1"/>
          </p:cNvSpPr>
          <p:nvPr>
            <p:ph idx="1"/>
          </p:nvPr>
        </p:nvSpPr>
        <p:spPr>
          <a:xfrm>
            <a:off x="457200" y="1600200"/>
            <a:ext cx="8229600" cy="3543312"/>
          </a:xfrm>
        </p:spPr>
        <p:txBody>
          <a:bodyPr>
            <a:normAutofit fontScale="92500" lnSpcReduction="20000"/>
          </a:bodyPr>
          <a:lstStyle/>
          <a:p>
            <a:r>
              <a:rPr lang="ru-RU" dirty="0" err="1" smtClean="0"/>
              <a:t>Серед</a:t>
            </a:r>
            <a:r>
              <a:rPr lang="ru-RU" dirty="0" smtClean="0"/>
              <a:t> </a:t>
            </a:r>
            <a:r>
              <a:rPr lang="ru-RU" dirty="0" err="1" smtClean="0"/>
              <a:t>найважливіших</a:t>
            </a:r>
            <a:r>
              <a:rPr lang="ru-RU" dirty="0" smtClean="0"/>
              <a:t> </a:t>
            </a:r>
            <a:r>
              <a:rPr lang="ru-RU" dirty="0" err="1" smtClean="0"/>
              <a:t>властивостей</a:t>
            </a:r>
            <a:r>
              <a:rPr lang="ru-RU" dirty="0" smtClean="0"/>
              <a:t> Ґ. </a:t>
            </a:r>
            <a:r>
              <a:rPr lang="ru-RU" dirty="0" err="1" smtClean="0"/>
              <a:t>виділяють</a:t>
            </a:r>
            <a:r>
              <a:rPr lang="ru-RU" dirty="0" smtClean="0"/>
              <a:t> </a:t>
            </a:r>
            <a:r>
              <a:rPr lang="ru-RU" dirty="0" err="1" smtClean="0"/>
              <a:t>фізичні</a:t>
            </a:r>
            <a:r>
              <a:rPr lang="ru-RU" dirty="0" smtClean="0"/>
              <a:t> (</a:t>
            </a:r>
            <a:r>
              <a:rPr lang="ru-RU" dirty="0" err="1" smtClean="0"/>
              <a:t>густина</a:t>
            </a:r>
            <a:r>
              <a:rPr lang="ru-RU" dirty="0" smtClean="0"/>
              <a:t>, </a:t>
            </a:r>
            <a:r>
              <a:rPr lang="ru-RU" dirty="0" err="1" smtClean="0"/>
              <a:t>щільність</a:t>
            </a:r>
            <a:r>
              <a:rPr lang="ru-RU" dirty="0" smtClean="0"/>
              <a:t>, </a:t>
            </a:r>
            <a:r>
              <a:rPr lang="ru-RU" dirty="0" err="1" smtClean="0"/>
              <a:t>теплопровідність</a:t>
            </a:r>
            <a:r>
              <a:rPr lang="ru-RU" dirty="0" smtClean="0"/>
              <a:t>, </a:t>
            </a:r>
            <a:r>
              <a:rPr lang="ru-RU" dirty="0" err="1" smtClean="0"/>
              <a:t>електропровідність</a:t>
            </a:r>
            <a:r>
              <a:rPr lang="ru-RU" dirty="0" smtClean="0"/>
              <a:t>, </a:t>
            </a:r>
            <a:r>
              <a:rPr lang="ru-RU" dirty="0" err="1" smtClean="0"/>
              <a:t>магнітні</a:t>
            </a:r>
            <a:r>
              <a:rPr lang="ru-RU" dirty="0" smtClean="0"/>
              <a:t> </a:t>
            </a:r>
            <a:r>
              <a:rPr lang="ru-RU" dirty="0" err="1" smtClean="0"/>
              <a:t>властивості</a:t>
            </a:r>
            <a:r>
              <a:rPr lang="ru-RU" dirty="0" smtClean="0"/>
              <a:t>, </a:t>
            </a:r>
            <a:r>
              <a:rPr lang="ru-RU" dirty="0" err="1" smtClean="0"/>
              <a:t>діелектрична</a:t>
            </a:r>
            <a:r>
              <a:rPr lang="ru-RU" dirty="0" smtClean="0"/>
              <a:t> </a:t>
            </a:r>
            <a:r>
              <a:rPr lang="ru-RU" dirty="0" err="1" smtClean="0"/>
              <a:t>проникність</a:t>
            </a:r>
            <a:r>
              <a:rPr lang="ru-RU" dirty="0" smtClean="0"/>
              <a:t> </a:t>
            </a:r>
            <a:r>
              <a:rPr lang="ru-RU" dirty="0" err="1" smtClean="0"/>
              <a:t>і</a:t>
            </a:r>
            <a:r>
              <a:rPr lang="ru-RU" dirty="0" smtClean="0"/>
              <a:t> </a:t>
            </a:r>
            <a:r>
              <a:rPr lang="ru-RU" dirty="0" err="1" smtClean="0"/>
              <a:t>інш</a:t>
            </a:r>
            <a:r>
              <a:rPr lang="ru-RU" dirty="0" smtClean="0"/>
              <a:t>.), </a:t>
            </a:r>
            <a:r>
              <a:rPr lang="ru-RU" dirty="0" err="1" smtClean="0"/>
              <a:t>фіз.-хім</a:t>
            </a:r>
            <a:r>
              <a:rPr lang="ru-RU" dirty="0" smtClean="0"/>
              <a:t>. (</a:t>
            </a:r>
            <a:r>
              <a:rPr lang="ru-RU" dirty="0" err="1" smtClean="0"/>
              <a:t>розчинність</a:t>
            </a:r>
            <a:r>
              <a:rPr lang="ru-RU" dirty="0" smtClean="0"/>
              <a:t>, </a:t>
            </a:r>
            <a:r>
              <a:rPr lang="ru-RU" dirty="0" err="1" smtClean="0"/>
              <a:t>адсорбційні</a:t>
            </a:r>
            <a:r>
              <a:rPr lang="ru-RU" dirty="0" smtClean="0"/>
              <a:t> </a:t>
            </a:r>
            <a:r>
              <a:rPr lang="ru-RU" dirty="0" err="1" smtClean="0"/>
              <a:t>і</a:t>
            </a:r>
            <a:r>
              <a:rPr lang="ru-RU" dirty="0" smtClean="0"/>
              <a:t> </a:t>
            </a:r>
            <a:r>
              <a:rPr lang="ru-RU" dirty="0" err="1" smtClean="0"/>
              <a:t>корозійні</a:t>
            </a:r>
            <a:r>
              <a:rPr lang="ru-RU" dirty="0" smtClean="0"/>
              <a:t> </a:t>
            </a:r>
            <a:r>
              <a:rPr lang="ru-RU" dirty="0" err="1" smtClean="0"/>
              <a:t>властивості</a:t>
            </a:r>
            <a:r>
              <a:rPr lang="ru-RU" dirty="0" smtClean="0"/>
              <a:t>, </a:t>
            </a:r>
            <a:r>
              <a:rPr lang="ru-RU" dirty="0" err="1" smtClean="0"/>
              <a:t>здатність</a:t>
            </a:r>
            <a:r>
              <a:rPr lang="ru-RU" dirty="0" smtClean="0"/>
              <a:t> </a:t>
            </a:r>
            <a:r>
              <a:rPr lang="ru-RU" dirty="0" err="1" smtClean="0"/>
              <a:t>набухати</a:t>
            </a:r>
            <a:r>
              <a:rPr lang="ru-RU" dirty="0" smtClean="0"/>
              <a:t> (</a:t>
            </a:r>
            <a:r>
              <a:rPr lang="ru-RU" dirty="0" err="1" smtClean="0"/>
              <a:t>набрякливість</a:t>
            </a:r>
            <a:r>
              <a:rPr lang="ru-RU" dirty="0" smtClean="0"/>
              <a:t>), </a:t>
            </a:r>
            <a:r>
              <a:rPr lang="ru-RU" dirty="0" err="1" smtClean="0"/>
              <a:t>клейкість</a:t>
            </a:r>
            <a:r>
              <a:rPr lang="ru-RU" dirty="0" smtClean="0"/>
              <a:t>, </a:t>
            </a:r>
            <a:r>
              <a:rPr lang="ru-RU" dirty="0" err="1" smtClean="0"/>
              <a:t>пластичність</a:t>
            </a:r>
            <a:r>
              <a:rPr lang="ru-RU" dirty="0" smtClean="0"/>
              <a:t> та </a:t>
            </a:r>
            <a:r>
              <a:rPr lang="ru-RU" dirty="0" err="1" smtClean="0"/>
              <a:t>механічні</a:t>
            </a:r>
            <a:r>
              <a:rPr lang="ru-RU" dirty="0" smtClean="0"/>
              <a:t> </a:t>
            </a:r>
            <a:r>
              <a:rPr lang="ru-RU" dirty="0" err="1" smtClean="0"/>
              <a:t>властивості</a:t>
            </a:r>
            <a:r>
              <a:rPr lang="ru-RU" dirty="0" smtClean="0"/>
              <a:t> (</a:t>
            </a:r>
            <a:r>
              <a:rPr lang="ru-RU" dirty="0" err="1" smtClean="0"/>
              <a:t>пружність</a:t>
            </a:r>
            <a:r>
              <a:rPr lang="ru-RU" dirty="0" smtClean="0"/>
              <a:t>, </a:t>
            </a:r>
            <a:r>
              <a:rPr lang="ru-RU" dirty="0" err="1" smtClean="0"/>
              <a:t>загальна</a:t>
            </a:r>
            <a:r>
              <a:rPr lang="ru-RU" dirty="0" smtClean="0"/>
              <a:t> </a:t>
            </a:r>
            <a:r>
              <a:rPr lang="ru-RU" dirty="0" err="1" smtClean="0"/>
              <a:t>деформівність</a:t>
            </a:r>
            <a:r>
              <a:rPr lang="ru-RU" dirty="0" smtClean="0"/>
              <a:t>, </a:t>
            </a:r>
            <a:r>
              <a:rPr lang="ru-RU" dirty="0" err="1" smtClean="0"/>
              <a:t>стисливість</a:t>
            </a:r>
            <a:r>
              <a:rPr lang="ru-RU" dirty="0" smtClean="0"/>
              <a:t>, </a:t>
            </a:r>
            <a:r>
              <a:rPr lang="ru-RU" dirty="0" err="1" smtClean="0"/>
              <a:t>міцність</a:t>
            </a:r>
            <a:r>
              <a:rPr lang="ru-RU" dirty="0" smtClean="0"/>
              <a:t> на </a:t>
            </a:r>
            <a:r>
              <a:rPr lang="ru-RU" dirty="0" err="1" smtClean="0"/>
              <a:t>одноосьове</a:t>
            </a:r>
            <a:r>
              <a:rPr lang="ru-RU" dirty="0" smtClean="0"/>
              <a:t> </a:t>
            </a:r>
            <a:r>
              <a:rPr lang="ru-RU" dirty="0" err="1" smtClean="0"/>
              <a:t>стиснення</a:t>
            </a:r>
            <a:r>
              <a:rPr lang="ru-RU" dirty="0" smtClean="0"/>
              <a:t>, </a:t>
            </a:r>
            <a:r>
              <a:rPr lang="ru-RU" dirty="0" err="1" smtClean="0"/>
              <a:t>на</a:t>
            </a:r>
            <a:r>
              <a:rPr lang="ru-RU" dirty="0" smtClean="0"/>
              <a:t> </a:t>
            </a:r>
            <a:r>
              <a:rPr lang="ru-RU" dirty="0" err="1" smtClean="0"/>
              <a:t>розрив</a:t>
            </a:r>
            <a:r>
              <a:rPr lang="ru-RU" dirty="0" smtClean="0"/>
              <a:t>, </a:t>
            </a:r>
            <a:r>
              <a:rPr lang="ru-RU" dirty="0" err="1" smtClean="0"/>
              <a:t>опір</a:t>
            </a:r>
            <a:r>
              <a:rPr lang="ru-RU" dirty="0" smtClean="0"/>
              <a:t> </a:t>
            </a:r>
            <a:r>
              <a:rPr lang="ru-RU" dirty="0" err="1" smtClean="0"/>
              <a:t>зсуву</a:t>
            </a:r>
            <a:r>
              <a:rPr lang="ru-RU" dirty="0" smtClean="0"/>
              <a:t>, </a:t>
            </a:r>
            <a:r>
              <a:rPr lang="ru-RU" dirty="0" err="1" smtClean="0"/>
              <a:t>реологічні</a:t>
            </a:r>
            <a:r>
              <a:rPr lang="ru-RU" dirty="0" smtClean="0"/>
              <a:t> </a:t>
            </a:r>
            <a:r>
              <a:rPr lang="ru-RU" dirty="0" err="1" smtClean="0"/>
              <a:t>властивості</a:t>
            </a:r>
            <a:r>
              <a:rPr lang="ru-RU" dirty="0" smtClean="0"/>
              <a:t>).</a:t>
            </a:r>
            <a:endParaRPr lang="ru-RU" dirty="0"/>
          </a:p>
        </p:txBody>
      </p:sp>
    </p:spTree>
  </p:cSld>
  <p:clrMapOvr>
    <a:masterClrMapping/>
  </p:clrMapOvr>
  <p:transition spd="slow" advTm="12938">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66FFFF"/>
                </a:solidFill>
              </a:rPr>
              <a:t>Завдання</a:t>
            </a:r>
            <a:r>
              <a:rPr lang="ru-RU" dirty="0" smtClean="0">
                <a:solidFill>
                  <a:srgbClr val="66FFFF"/>
                </a:solidFill>
              </a:rPr>
              <a:t>  </a:t>
            </a:r>
            <a:r>
              <a:rPr lang="uk-UA" dirty="0" smtClean="0">
                <a:solidFill>
                  <a:srgbClr val="66FFFF"/>
                </a:solidFill>
              </a:rPr>
              <a:t>і  методи  екології</a:t>
            </a:r>
            <a:endParaRPr lang="ru-RU" dirty="0">
              <a:solidFill>
                <a:srgbClr val="66FFFF"/>
              </a:solidFill>
            </a:endParaRPr>
          </a:p>
        </p:txBody>
      </p:sp>
      <p:sp>
        <p:nvSpPr>
          <p:cNvPr id="3" name="Содержимое 2"/>
          <p:cNvSpPr>
            <a:spLocks noGrp="1"/>
          </p:cNvSpPr>
          <p:nvPr>
            <p:ph idx="1"/>
          </p:nvPr>
        </p:nvSpPr>
        <p:spPr>
          <a:xfrm>
            <a:off x="0" y="1600200"/>
            <a:ext cx="8686800" cy="5043510"/>
          </a:xfrm>
        </p:spPr>
        <p:txBody>
          <a:bodyPr>
            <a:normAutofit lnSpcReduction="10000"/>
          </a:bodyPr>
          <a:lstStyle/>
          <a:p>
            <a:r>
              <a:rPr lang="ru-RU" sz="1800" dirty="0" err="1" smtClean="0">
                <a:solidFill>
                  <a:srgbClr val="0000CC"/>
                </a:solidFill>
              </a:rPr>
              <a:t>Завдання</a:t>
            </a:r>
            <a:r>
              <a:rPr lang="ru-RU" sz="1800" dirty="0" smtClean="0">
                <a:solidFill>
                  <a:srgbClr val="0000CC"/>
                </a:solidFill>
              </a:rPr>
              <a:t> </a:t>
            </a:r>
            <a:r>
              <a:rPr lang="ru-RU" sz="1800" dirty="0" err="1" smtClean="0">
                <a:solidFill>
                  <a:srgbClr val="0000CC"/>
                </a:solidFill>
              </a:rPr>
              <a:t>екології</a:t>
            </a:r>
            <a:r>
              <a:rPr lang="ru-RU" sz="1800" dirty="0" smtClean="0"/>
              <a:t>: </a:t>
            </a:r>
          </a:p>
          <a:p>
            <a:r>
              <a:rPr lang="ru-RU" sz="1800" dirty="0" err="1" smtClean="0"/>
              <a:t>дослідження</a:t>
            </a:r>
            <a:r>
              <a:rPr lang="ru-RU" sz="1800" dirty="0" smtClean="0"/>
              <a:t> </a:t>
            </a:r>
            <a:r>
              <a:rPr lang="ru-RU" sz="1800" dirty="0" err="1" smtClean="0"/>
              <a:t>закономірностей</a:t>
            </a:r>
            <a:r>
              <a:rPr lang="ru-RU" sz="1800" dirty="0" smtClean="0"/>
              <a:t> </a:t>
            </a:r>
            <a:r>
              <a:rPr lang="ru-RU" sz="1800" dirty="0" err="1" smtClean="0"/>
              <a:t>функціонування</a:t>
            </a:r>
            <a:r>
              <a:rPr lang="ru-RU" sz="1800" dirty="0" smtClean="0"/>
              <a:t> </a:t>
            </a:r>
            <a:r>
              <a:rPr lang="ru-RU" sz="1800" dirty="0" err="1" smtClean="0"/>
              <a:t>живих</a:t>
            </a:r>
            <a:r>
              <a:rPr lang="ru-RU" sz="1800" dirty="0" smtClean="0"/>
              <a:t> систем </a:t>
            </a:r>
            <a:r>
              <a:rPr lang="ru-RU" sz="1800" dirty="0" err="1" smtClean="0"/>
              <a:t>різного</a:t>
            </a:r>
            <a:r>
              <a:rPr lang="ru-RU" sz="1800" dirty="0" smtClean="0"/>
              <a:t> </a:t>
            </a:r>
            <a:r>
              <a:rPr lang="ru-RU" sz="1800" dirty="0" err="1" smtClean="0"/>
              <a:t>рівня</a:t>
            </a:r>
            <a:r>
              <a:rPr lang="ru-RU" sz="1800" dirty="0" smtClean="0"/>
              <a:t> </a:t>
            </a:r>
            <a:r>
              <a:rPr lang="ru-RU" sz="1800" dirty="0" err="1" smtClean="0"/>
              <a:t>організації</a:t>
            </a:r>
            <a:r>
              <a:rPr lang="ru-RU" sz="1800" dirty="0" smtClean="0"/>
              <a:t>, в тому </a:t>
            </a:r>
            <a:r>
              <a:rPr lang="ru-RU" sz="1800" dirty="0" err="1" smtClean="0"/>
              <a:t>числі</a:t>
            </a:r>
            <a:r>
              <a:rPr lang="ru-RU" sz="1800" dirty="0" smtClean="0"/>
              <a:t> </a:t>
            </a:r>
            <a:r>
              <a:rPr lang="ru-RU" sz="1800" dirty="0" err="1" smtClean="0"/>
              <a:t>і</a:t>
            </a:r>
            <a:r>
              <a:rPr lang="ru-RU" sz="1800" dirty="0" smtClean="0"/>
              <a:t> </a:t>
            </a:r>
            <a:r>
              <a:rPr lang="ru-RU" sz="1800" dirty="0" err="1" smtClean="0"/>
              <a:t>біосфери</a:t>
            </a:r>
            <a:r>
              <a:rPr lang="ru-RU" sz="1800" dirty="0" smtClean="0"/>
              <a:t>;</a:t>
            </a:r>
          </a:p>
          <a:p>
            <a:r>
              <a:rPr lang="ru-RU" sz="1800" dirty="0" err="1" smtClean="0"/>
              <a:t>розробка</a:t>
            </a:r>
            <a:r>
              <a:rPr lang="ru-RU" sz="1800" dirty="0" smtClean="0"/>
              <a:t> </a:t>
            </a:r>
            <a:r>
              <a:rPr lang="ru-RU" sz="1800" dirty="0" err="1" smtClean="0"/>
              <a:t>шляхів</a:t>
            </a:r>
            <a:r>
              <a:rPr lang="ru-RU" sz="1800" dirty="0" smtClean="0"/>
              <a:t> </a:t>
            </a:r>
            <a:r>
              <a:rPr lang="ru-RU" sz="1800" dirty="0" err="1" smtClean="0"/>
              <a:t>гармонізації</a:t>
            </a:r>
            <a:r>
              <a:rPr lang="ru-RU" sz="1800" dirty="0" smtClean="0"/>
              <a:t> </a:t>
            </a:r>
            <a:r>
              <a:rPr lang="ru-RU" sz="1800" dirty="0" err="1" smtClean="0"/>
              <a:t>взаємовідносин</a:t>
            </a:r>
            <a:r>
              <a:rPr lang="ru-RU" sz="1800" dirty="0" smtClean="0"/>
              <a:t> </a:t>
            </a:r>
            <a:r>
              <a:rPr lang="ru-RU" sz="1800" dirty="0" err="1" smtClean="0"/>
              <a:t>людського</a:t>
            </a:r>
            <a:r>
              <a:rPr lang="ru-RU" sz="1800" dirty="0" smtClean="0"/>
              <a:t> </a:t>
            </a:r>
            <a:r>
              <a:rPr lang="ru-RU" sz="1800" dirty="0" err="1" smtClean="0"/>
              <a:t>суспільства</a:t>
            </a:r>
            <a:r>
              <a:rPr lang="ru-RU" sz="1800" dirty="0" smtClean="0"/>
              <a:t> та </a:t>
            </a:r>
            <a:r>
              <a:rPr lang="ru-RU" sz="1800" dirty="0" err="1" smtClean="0"/>
              <a:t>природи</a:t>
            </a:r>
            <a:r>
              <a:rPr lang="ru-RU" sz="1800" dirty="0" smtClean="0"/>
              <a:t>;</a:t>
            </a:r>
          </a:p>
          <a:p>
            <a:r>
              <a:rPr lang="ru-RU" sz="1800" dirty="0" err="1" smtClean="0"/>
              <a:t>створення</a:t>
            </a:r>
            <a:r>
              <a:rPr lang="ru-RU" sz="1800" dirty="0" smtClean="0"/>
              <a:t> </a:t>
            </a:r>
            <a:r>
              <a:rPr lang="ru-RU" sz="1800" dirty="0" err="1" smtClean="0"/>
              <a:t>наукової</a:t>
            </a:r>
            <a:r>
              <a:rPr lang="ru-RU" sz="1800" dirty="0" smtClean="0"/>
              <a:t> </a:t>
            </a:r>
            <a:r>
              <a:rPr lang="ru-RU" sz="1800" dirty="0" err="1" smtClean="0"/>
              <a:t>основи</a:t>
            </a:r>
            <a:r>
              <a:rPr lang="ru-RU" sz="1800" dirty="0" smtClean="0"/>
              <a:t> для </a:t>
            </a:r>
            <a:r>
              <a:rPr lang="ru-RU" sz="1800" dirty="0" err="1" smtClean="0"/>
              <a:t>раціональної</a:t>
            </a:r>
            <a:r>
              <a:rPr lang="ru-RU" sz="1800" dirty="0" smtClean="0"/>
              <a:t> </a:t>
            </a:r>
            <a:r>
              <a:rPr lang="ru-RU" sz="1800" dirty="0" err="1" smtClean="0"/>
              <a:t>експлуатації</a:t>
            </a:r>
            <a:r>
              <a:rPr lang="ru-RU" sz="1800" dirty="0" smtClean="0"/>
              <a:t> </a:t>
            </a:r>
            <a:r>
              <a:rPr lang="ru-RU" sz="1800" dirty="0" err="1" smtClean="0"/>
              <a:t>природних</a:t>
            </a:r>
            <a:r>
              <a:rPr lang="ru-RU" sz="1800" dirty="0" smtClean="0"/>
              <a:t> </a:t>
            </a:r>
            <a:r>
              <a:rPr lang="ru-RU" sz="1800" dirty="0" err="1" smtClean="0"/>
              <a:t>ресурсів</a:t>
            </a:r>
            <a:r>
              <a:rPr lang="ru-RU" sz="1800" dirty="0" smtClean="0"/>
              <a:t>;</a:t>
            </a:r>
          </a:p>
          <a:p>
            <a:r>
              <a:rPr lang="ru-RU" sz="1800" dirty="0" err="1" smtClean="0"/>
              <a:t>збереження</a:t>
            </a:r>
            <a:r>
              <a:rPr lang="ru-RU" sz="1800" dirty="0" smtClean="0"/>
              <a:t> </a:t>
            </a:r>
            <a:r>
              <a:rPr lang="ru-RU" sz="1800" dirty="0" err="1" smtClean="0"/>
              <a:t>середовища</a:t>
            </a:r>
            <a:r>
              <a:rPr lang="ru-RU" sz="1800" dirty="0" smtClean="0"/>
              <a:t> </a:t>
            </a:r>
            <a:r>
              <a:rPr lang="ru-RU" sz="1800" dirty="0" err="1" smtClean="0"/>
              <a:t>існування</a:t>
            </a:r>
            <a:r>
              <a:rPr lang="ru-RU" sz="1800" dirty="0" smtClean="0"/>
              <a:t> </a:t>
            </a:r>
            <a:r>
              <a:rPr lang="ru-RU" sz="1800" dirty="0" err="1" smtClean="0"/>
              <a:t>живих</a:t>
            </a:r>
            <a:r>
              <a:rPr lang="ru-RU" sz="1800" dirty="0" smtClean="0"/>
              <a:t> </a:t>
            </a:r>
            <a:r>
              <a:rPr lang="ru-RU" sz="1800" dirty="0" err="1" smtClean="0"/>
              <a:t>організмів</a:t>
            </a:r>
            <a:r>
              <a:rPr lang="ru-RU" sz="1800" dirty="0" smtClean="0"/>
              <a:t> та </a:t>
            </a:r>
            <a:r>
              <a:rPr lang="ru-RU" sz="1800" dirty="0" err="1" smtClean="0"/>
              <a:t>людини</a:t>
            </a:r>
            <a:r>
              <a:rPr lang="ru-RU" sz="1800" dirty="0" smtClean="0"/>
              <a:t>.</a:t>
            </a:r>
          </a:p>
          <a:p>
            <a:endParaRPr lang="uk-UA" sz="1800" dirty="0" smtClean="0"/>
          </a:p>
          <a:p>
            <a:r>
              <a:rPr lang="uk-UA" sz="1800" dirty="0" smtClean="0">
                <a:solidFill>
                  <a:srgbClr val="5F0BA5"/>
                </a:solidFill>
              </a:rPr>
              <a:t>Методи екології:</a:t>
            </a:r>
          </a:p>
          <a:p>
            <a:r>
              <a:rPr lang="uk-UA" sz="1800" dirty="0" smtClean="0"/>
              <a:t>статистичний, який передбачає отримання, обробку, аналіз первинних статистичних матеріалів;</a:t>
            </a:r>
          </a:p>
          <a:p>
            <a:r>
              <a:rPr lang="uk-UA" sz="1800" dirty="0" smtClean="0"/>
              <a:t>балансовий метод, який дає можливість зіставляти наявність природних ресурсів із їх використанням;</a:t>
            </a:r>
          </a:p>
          <a:p>
            <a:r>
              <a:rPr lang="uk-UA" sz="1800" dirty="0" smtClean="0"/>
              <a:t>порівняльний метод, який передбачає вивчення об’єктів через порівняння з іншими;</a:t>
            </a:r>
          </a:p>
          <a:p>
            <a:r>
              <a:rPr lang="uk-UA" sz="1800" dirty="0" smtClean="0"/>
              <a:t>моніторинг - тривале спостереження та оцінка якості довкілля;</a:t>
            </a:r>
          </a:p>
          <a:p>
            <a:r>
              <a:rPr lang="uk-UA" sz="1800" dirty="0" smtClean="0"/>
              <a:t>картографічний, який дозволяє застосовувати географічну карту для опису та аналізу певних явищ.</a:t>
            </a:r>
          </a:p>
        </p:txBody>
      </p:sp>
    </p:spTree>
  </p:cSld>
  <p:clrMapOvr>
    <a:masterClrMapping/>
  </p:clrMapOvr>
  <p:transition spd="slow" advClick="0" advTm="2525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00FF00"/>
                </a:solidFill>
              </a:rPr>
              <a:t>Мешканці  </a:t>
            </a:r>
            <a:r>
              <a:rPr lang="uk-UA" dirty="0" err="1" smtClean="0">
                <a:solidFill>
                  <a:srgbClr val="00FF00"/>
                </a:solidFill>
              </a:rPr>
              <a:t>грунту</a:t>
            </a:r>
            <a:endParaRPr lang="ru-RU" dirty="0">
              <a:solidFill>
                <a:srgbClr val="00FF00"/>
              </a:solidFill>
            </a:endParaRPr>
          </a:p>
        </p:txBody>
      </p:sp>
      <p:sp>
        <p:nvSpPr>
          <p:cNvPr id="3" name="Содержимое 2"/>
          <p:cNvSpPr>
            <a:spLocks noGrp="1"/>
          </p:cNvSpPr>
          <p:nvPr>
            <p:ph idx="1"/>
          </p:nvPr>
        </p:nvSpPr>
        <p:spPr/>
        <p:txBody>
          <a:bodyPr/>
          <a:lstStyle/>
          <a:p>
            <a:endParaRPr lang="uk-UA" dirty="0" smtClean="0"/>
          </a:p>
          <a:p>
            <a:endParaRPr lang="ru-RU" dirty="0"/>
          </a:p>
        </p:txBody>
      </p:sp>
      <p:pic>
        <p:nvPicPr>
          <p:cNvPr id="16386" name="Picture 2" descr="D:\Екологія 26, 27, 28\Грунт\foto1_n.jpg"/>
          <p:cNvPicPr>
            <a:picLocks noChangeAspect="1" noChangeArrowheads="1"/>
          </p:cNvPicPr>
          <p:nvPr/>
        </p:nvPicPr>
        <p:blipFill>
          <a:blip r:embed="rId3"/>
          <a:srcRect/>
          <a:stretch>
            <a:fillRect/>
          </a:stretch>
        </p:blipFill>
        <p:spPr bwMode="auto">
          <a:xfrm>
            <a:off x="357158" y="1571612"/>
            <a:ext cx="3175000" cy="3797300"/>
          </a:xfrm>
          <a:prstGeom prst="rect">
            <a:avLst/>
          </a:prstGeom>
          <a:noFill/>
        </p:spPr>
      </p:pic>
      <p:pic>
        <p:nvPicPr>
          <p:cNvPr id="16387" name="Picture 3" descr="D:\Екологія 26, 27, 28\Грунт\270px-Regenwurm1.jpg"/>
          <p:cNvPicPr>
            <a:picLocks noChangeAspect="1" noChangeArrowheads="1"/>
          </p:cNvPicPr>
          <p:nvPr/>
        </p:nvPicPr>
        <p:blipFill>
          <a:blip r:embed="rId4"/>
          <a:srcRect/>
          <a:stretch>
            <a:fillRect/>
          </a:stretch>
        </p:blipFill>
        <p:spPr bwMode="auto">
          <a:xfrm>
            <a:off x="4000496" y="1643050"/>
            <a:ext cx="1850534" cy="1857388"/>
          </a:xfrm>
          <a:prstGeom prst="rect">
            <a:avLst/>
          </a:prstGeom>
          <a:noFill/>
        </p:spPr>
      </p:pic>
      <p:pic>
        <p:nvPicPr>
          <p:cNvPr id="16388" name="Picture 4" descr="D:\Екологія 26, 27, 28\Грунт\000_385.jpg"/>
          <p:cNvPicPr>
            <a:picLocks noChangeAspect="1" noChangeArrowheads="1"/>
          </p:cNvPicPr>
          <p:nvPr/>
        </p:nvPicPr>
        <p:blipFill>
          <a:blip r:embed="rId5"/>
          <a:srcRect/>
          <a:stretch>
            <a:fillRect/>
          </a:stretch>
        </p:blipFill>
        <p:spPr bwMode="auto">
          <a:xfrm>
            <a:off x="6143636" y="3714752"/>
            <a:ext cx="2719348" cy="2643206"/>
          </a:xfrm>
          <a:prstGeom prst="rect">
            <a:avLst/>
          </a:prstGeom>
          <a:noFill/>
        </p:spPr>
      </p:pic>
      <p:pic>
        <p:nvPicPr>
          <p:cNvPr id="16389" name="Picture 5" descr="D:\Екологія 26, 27, 28\Грунт\d180d0bfd0bed180d0bbd0b4d0b4-300x196.jpg"/>
          <p:cNvPicPr>
            <a:picLocks noChangeAspect="1" noChangeArrowheads="1"/>
          </p:cNvPicPr>
          <p:nvPr/>
        </p:nvPicPr>
        <p:blipFill>
          <a:blip r:embed="rId6"/>
          <a:srcRect/>
          <a:stretch>
            <a:fillRect/>
          </a:stretch>
        </p:blipFill>
        <p:spPr bwMode="auto">
          <a:xfrm>
            <a:off x="6072198" y="1643050"/>
            <a:ext cx="2636415" cy="1722458"/>
          </a:xfrm>
          <a:prstGeom prst="rect">
            <a:avLst/>
          </a:prstGeom>
          <a:noFill/>
        </p:spPr>
      </p:pic>
      <p:pic>
        <p:nvPicPr>
          <p:cNvPr id="16390" name="Picture 6" descr="D:\Екологія 26, 27, 28\Грунт\hrusch_lichinka.jpg"/>
          <p:cNvPicPr>
            <a:picLocks noChangeAspect="1" noChangeArrowheads="1"/>
          </p:cNvPicPr>
          <p:nvPr/>
        </p:nvPicPr>
        <p:blipFill>
          <a:blip r:embed="rId7"/>
          <a:srcRect/>
          <a:stretch>
            <a:fillRect/>
          </a:stretch>
        </p:blipFill>
        <p:spPr bwMode="auto">
          <a:xfrm>
            <a:off x="3929058" y="4071942"/>
            <a:ext cx="1905000" cy="2190750"/>
          </a:xfrm>
          <a:prstGeom prst="rect">
            <a:avLst/>
          </a:prstGeom>
          <a:noFill/>
        </p:spPr>
      </p:pic>
    </p:spTree>
    <p:custDataLst>
      <p:tags r:id="rId1"/>
    </p:custDataLst>
  </p:cSld>
  <p:clrMapOvr>
    <a:masterClrMapping/>
  </p:clrMapOvr>
  <p:transition spd="slow" advTm="7438">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13385 -0.00139 L 0.38385 -0.00139 " pathEditMode="relative" rAng="0" ptsTypes="AA">
                                      <p:cBhvr>
                                        <p:cTn id="6" dur="2000" fill="hold"/>
                                        <p:tgtEl>
                                          <p:spTgt spid="2"/>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5363" name="Picture 3" descr="D:\Екологія 26, 27, 28\Грунт\soil-life.jpg"/>
          <p:cNvPicPr>
            <a:picLocks noChangeAspect="1" noChangeArrowheads="1"/>
          </p:cNvPicPr>
          <p:nvPr/>
        </p:nvPicPr>
        <p:blipFill>
          <a:blip r:embed="rId3"/>
          <a:srcRect/>
          <a:stretch>
            <a:fillRect/>
          </a:stretch>
        </p:blipFill>
        <p:spPr bwMode="auto">
          <a:xfrm>
            <a:off x="2285984" y="1000108"/>
            <a:ext cx="5029200" cy="4457700"/>
          </a:xfrm>
          <a:prstGeom prst="rect">
            <a:avLst/>
          </a:prstGeom>
          <a:noFill/>
        </p:spPr>
      </p:pic>
    </p:spTree>
    <p:custDataLst>
      <p:tags r:id="rId1"/>
    </p:custDataLst>
  </p:cSld>
  <p:clrMapOvr>
    <a:masterClrMapping/>
  </p:clrMapOvr>
  <p:transition spd="slow" advTm="3015">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decel="50000" fill="hold">
                                          <p:stCondLst>
                                            <p:cond delay="0"/>
                                          </p:stCondLst>
                                        </p:cTn>
                                        <p:tgtEl>
                                          <p:spTgt spid="153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0" dur="1000" fill="hold"/>
                                        <p:tgtEl>
                                          <p:spTgt spid="153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7410" name="Picture 2" descr="D:\Екологія 26, 27, 28\Грунт\Marmuroviy-hrush.gif"/>
          <p:cNvPicPr>
            <a:picLocks noChangeAspect="1" noChangeArrowheads="1"/>
          </p:cNvPicPr>
          <p:nvPr/>
        </p:nvPicPr>
        <p:blipFill>
          <a:blip r:embed="rId2"/>
          <a:srcRect/>
          <a:stretch>
            <a:fillRect/>
          </a:stretch>
        </p:blipFill>
        <p:spPr bwMode="auto">
          <a:xfrm>
            <a:off x="500034" y="142852"/>
            <a:ext cx="2705100" cy="3124200"/>
          </a:xfrm>
          <a:prstGeom prst="rect">
            <a:avLst/>
          </a:prstGeom>
          <a:noFill/>
        </p:spPr>
      </p:pic>
      <p:pic>
        <p:nvPicPr>
          <p:cNvPr id="17412" name="Picture 4" descr="D:\Екологія 26, 27, 28\Грунт\13.jpg"/>
          <p:cNvPicPr>
            <a:picLocks noChangeAspect="1" noChangeArrowheads="1"/>
          </p:cNvPicPr>
          <p:nvPr/>
        </p:nvPicPr>
        <p:blipFill>
          <a:blip r:embed="rId3"/>
          <a:srcRect/>
          <a:stretch>
            <a:fillRect/>
          </a:stretch>
        </p:blipFill>
        <p:spPr bwMode="auto">
          <a:xfrm>
            <a:off x="3857620" y="428604"/>
            <a:ext cx="3857652" cy="6000792"/>
          </a:xfrm>
          <a:prstGeom prst="rect">
            <a:avLst/>
          </a:prstGeom>
          <a:noFill/>
        </p:spPr>
      </p:pic>
    </p:spTree>
  </p:cSld>
  <p:clrMapOvr>
    <a:masterClrMapping/>
  </p:clrMapOvr>
  <p:transition spd="slow" advTm="2718">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descr="D:\Екологія 26, 27, 28\Грунт\66.jpg"/>
          <p:cNvPicPr>
            <a:picLocks noChangeAspect="1" noChangeArrowheads="1"/>
          </p:cNvPicPr>
          <p:nvPr/>
        </p:nvPicPr>
        <p:blipFill>
          <a:blip r:embed="rId3"/>
          <a:srcRect/>
          <a:stretch>
            <a:fillRect/>
          </a:stretch>
        </p:blipFill>
        <p:spPr bwMode="auto">
          <a:xfrm>
            <a:off x="0" y="-1"/>
            <a:ext cx="9144000" cy="6966833"/>
          </a:xfrm>
          <a:prstGeom prst="rect">
            <a:avLst/>
          </a:prstGeom>
          <a:noFill/>
        </p:spPr>
      </p:pic>
    </p:spTree>
    <p:custDataLst>
      <p:tags r:id="rId1"/>
    </p:custDataLst>
  </p:cSld>
  <p:clrMapOvr>
    <a:masterClrMapping/>
  </p:clrMapOvr>
  <p:transition advClick="0" advTm="7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0" fill="hold"/>
                                        <p:tgtEl>
                                          <p:spTgt spid="18434"/>
                                        </p:tgtEl>
                                        <p:attrNameLst>
                                          <p:attrName>ppt_w</p:attrName>
                                        </p:attrNameLst>
                                      </p:cBhvr>
                                      <p:tavLst>
                                        <p:tav tm="0" fmla="#ppt_w*sin(2.5*pi*$)">
                                          <p:val>
                                            <p:fltVal val="0"/>
                                          </p:val>
                                        </p:tav>
                                        <p:tav tm="100000">
                                          <p:val>
                                            <p:fltVal val="1"/>
                                          </p:val>
                                        </p:tav>
                                      </p:tavLst>
                                    </p:anim>
                                    <p:anim calcmode="lin" valueType="num">
                                      <p:cBhvr>
                                        <p:cTn id="8" dur="5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9458" name="Picture 2" descr="D:\Екологія 26, 27, 28\Грунт\25.jpg"/>
          <p:cNvPicPr>
            <a:picLocks noChangeAspect="1" noChangeArrowheads="1"/>
          </p:cNvPicPr>
          <p:nvPr/>
        </p:nvPicPr>
        <p:blipFill>
          <a:blip r:embed="rId3"/>
          <a:srcRect/>
          <a:stretch>
            <a:fillRect/>
          </a:stretch>
        </p:blipFill>
        <p:spPr bwMode="auto">
          <a:xfrm>
            <a:off x="357158" y="357166"/>
            <a:ext cx="8143932" cy="6215106"/>
          </a:xfrm>
          <a:prstGeom prst="rect">
            <a:avLst/>
          </a:prstGeom>
          <a:noFill/>
        </p:spPr>
      </p:pic>
    </p:spTree>
    <p:custDataLst>
      <p:tags r:id="rId1"/>
    </p:custDataLst>
  </p:cSld>
  <p:clrMapOvr>
    <a:masterClrMapping/>
  </p:clrMapOvr>
  <p:transition advTm="6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FF00"/>
                </a:solidFill>
              </a:rPr>
              <a:t>Живі</a:t>
            </a:r>
            <a:r>
              <a:rPr lang="ru-RU" dirty="0" smtClean="0">
                <a:solidFill>
                  <a:srgbClr val="FFFF00"/>
                </a:solidFill>
              </a:rPr>
              <a:t>  </a:t>
            </a:r>
            <a:r>
              <a:rPr lang="ru-RU" dirty="0" err="1" smtClean="0">
                <a:solidFill>
                  <a:srgbClr val="FFFF00"/>
                </a:solidFill>
              </a:rPr>
              <a:t>організми</a:t>
            </a:r>
            <a:r>
              <a:rPr lang="ru-RU" dirty="0" smtClean="0">
                <a:solidFill>
                  <a:srgbClr val="FFFF00"/>
                </a:solidFill>
              </a:rPr>
              <a:t> як  </a:t>
            </a:r>
            <a:r>
              <a:rPr lang="ru-RU" dirty="0" err="1" smtClean="0">
                <a:solidFill>
                  <a:srgbClr val="FFFF00"/>
                </a:solidFill>
              </a:rPr>
              <a:t>особливе</a:t>
            </a:r>
            <a:r>
              <a:rPr lang="ru-RU" dirty="0" smtClean="0">
                <a:solidFill>
                  <a:srgbClr val="FFFF00"/>
                </a:solidFill>
              </a:rPr>
              <a:t> </a:t>
            </a:r>
            <a:r>
              <a:rPr lang="ru-RU" dirty="0" err="1" smtClean="0">
                <a:solidFill>
                  <a:srgbClr val="FFFF00"/>
                </a:solidFill>
              </a:rPr>
              <a:t>середовище</a:t>
            </a:r>
            <a:r>
              <a:rPr lang="ru-RU" dirty="0" smtClean="0">
                <a:solidFill>
                  <a:srgbClr val="FFFF00"/>
                </a:solidFill>
              </a:rPr>
              <a:t> </a:t>
            </a:r>
            <a:r>
              <a:rPr lang="ru-RU" dirty="0" err="1" smtClean="0">
                <a:solidFill>
                  <a:srgbClr val="FFFF00"/>
                </a:solidFill>
              </a:rPr>
              <a:t>існування</a:t>
            </a:r>
            <a:endParaRPr lang="ru-RU" dirty="0">
              <a:solidFill>
                <a:srgbClr val="FFFF00"/>
              </a:solidFill>
            </a:endParaRPr>
          </a:p>
        </p:txBody>
      </p:sp>
      <p:sp>
        <p:nvSpPr>
          <p:cNvPr id="3" name="Содержимое 2"/>
          <p:cNvSpPr>
            <a:spLocks noGrp="1"/>
          </p:cNvSpPr>
          <p:nvPr>
            <p:ph idx="1"/>
          </p:nvPr>
        </p:nvSpPr>
        <p:spPr/>
        <p:txBody>
          <a:bodyPr>
            <a:normAutofit lnSpcReduction="10000"/>
          </a:bodyPr>
          <a:lstStyle/>
          <a:p>
            <a:r>
              <a:rPr lang="ru-RU" dirty="0" err="1" smtClean="0">
                <a:solidFill>
                  <a:srgbClr val="00B050"/>
                </a:solidFill>
              </a:rPr>
              <a:t>Живі</a:t>
            </a:r>
            <a:r>
              <a:rPr lang="ru-RU" dirty="0" smtClean="0">
                <a:solidFill>
                  <a:srgbClr val="00B050"/>
                </a:solidFill>
              </a:rPr>
              <a:t> </a:t>
            </a:r>
            <a:r>
              <a:rPr lang="ru-RU" dirty="0" err="1" smtClean="0">
                <a:solidFill>
                  <a:srgbClr val="00B050"/>
                </a:solidFill>
              </a:rPr>
              <a:t>організми</a:t>
            </a:r>
            <a:r>
              <a:rPr lang="ru-RU" dirty="0" smtClean="0">
                <a:solidFill>
                  <a:srgbClr val="00B050"/>
                </a:solidFill>
              </a:rPr>
              <a:t> як </a:t>
            </a:r>
            <a:r>
              <a:rPr lang="ru-RU" dirty="0" err="1" smtClean="0">
                <a:solidFill>
                  <a:srgbClr val="00B050"/>
                </a:solidFill>
              </a:rPr>
              <a:t>особливе</a:t>
            </a:r>
            <a:r>
              <a:rPr lang="ru-RU" dirty="0" smtClean="0">
                <a:solidFill>
                  <a:srgbClr val="00B050"/>
                </a:solidFill>
              </a:rPr>
              <a:t> </a:t>
            </a:r>
            <a:r>
              <a:rPr lang="ru-RU" dirty="0" err="1" smtClean="0">
                <a:solidFill>
                  <a:srgbClr val="00B050"/>
                </a:solidFill>
              </a:rPr>
              <a:t>середовище</a:t>
            </a:r>
            <a:r>
              <a:rPr lang="ru-RU" dirty="0" smtClean="0">
                <a:solidFill>
                  <a:srgbClr val="00B050"/>
                </a:solidFill>
              </a:rPr>
              <a:t> </a:t>
            </a:r>
            <a:r>
              <a:rPr lang="ru-RU" dirty="0" err="1" smtClean="0">
                <a:solidFill>
                  <a:srgbClr val="00B050"/>
                </a:solidFill>
              </a:rPr>
              <a:t>існування</a:t>
            </a:r>
            <a:r>
              <a:rPr lang="ru-RU" dirty="0" smtClean="0">
                <a:solidFill>
                  <a:srgbClr val="00B050"/>
                </a:solidFill>
              </a:rPr>
              <a:t>. </a:t>
            </a:r>
            <a:r>
              <a:rPr lang="ru-RU" dirty="0" err="1" smtClean="0">
                <a:solidFill>
                  <a:srgbClr val="00B050"/>
                </a:solidFill>
              </a:rPr>
              <a:t>Усі</a:t>
            </a:r>
            <a:r>
              <a:rPr lang="ru-RU" dirty="0" smtClean="0">
                <a:solidFill>
                  <a:srgbClr val="00B050"/>
                </a:solidFill>
              </a:rPr>
              <a:t> </a:t>
            </a:r>
            <a:r>
              <a:rPr lang="ru-RU" dirty="0" err="1" smtClean="0">
                <a:solidFill>
                  <a:srgbClr val="00B050"/>
                </a:solidFill>
              </a:rPr>
              <a:t>живі</a:t>
            </a:r>
            <a:r>
              <a:rPr lang="ru-RU" dirty="0" smtClean="0">
                <a:solidFill>
                  <a:srgbClr val="00B050"/>
                </a:solidFill>
              </a:rPr>
              <a:t> </a:t>
            </a:r>
            <a:r>
              <a:rPr lang="ru-RU" dirty="0" err="1" smtClean="0">
                <a:solidFill>
                  <a:srgbClr val="00B050"/>
                </a:solidFill>
              </a:rPr>
              <a:t>організми</a:t>
            </a:r>
            <a:r>
              <a:rPr lang="ru-RU" dirty="0" smtClean="0">
                <a:solidFill>
                  <a:srgbClr val="00B050"/>
                </a:solidFill>
              </a:rPr>
              <a:t> </a:t>
            </a:r>
            <a:r>
              <a:rPr lang="ru-RU" dirty="0" err="1" smtClean="0">
                <a:solidFill>
                  <a:srgbClr val="00B050"/>
                </a:solidFill>
              </a:rPr>
              <a:t>значно</a:t>
            </a:r>
            <a:r>
              <a:rPr lang="ru-RU" dirty="0" smtClean="0">
                <a:solidFill>
                  <a:srgbClr val="00B050"/>
                </a:solidFill>
              </a:rPr>
              <a:t> </a:t>
            </a:r>
            <a:r>
              <a:rPr lang="ru-RU" dirty="0" err="1" smtClean="0">
                <a:solidFill>
                  <a:srgbClr val="00B050"/>
                </a:solidFill>
              </a:rPr>
              <a:t>відрізняються</a:t>
            </a:r>
            <a:r>
              <a:rPr lang="ru-RU" dirty="0" smtClean="0">
                <a:solidFill>
                  <a:srgbClr val="00B050"/>
                </a:solidFill>
              </a:rPr>
              <a:t> </a:t>
            </a:r>
            <a:r>
              <a:rPr lang="ru-RU" dirty="0" err="1" smtClean="0">
                <a:solidFill>
                  <a:srgbClr val="00B050"/>
                </a:solidFill>
              </a:rPr>
              <a:t>від</a:t>
            </a:r>
            <a:r>
              <a:rPr lang="ru-RU" dirty="0" smtClean="0">
                <a:solidFill>
                  <a:srgbClr val="00B050"/>
                </a:solidFill>
              </a:rPr>
              <a:t> </a:t>
            </a:r>
            <a:r>
              <a:rPr lang="ru-RU" dirty="0" err="1" smtClean="0">
                <a:solidFill>
                  <a:srgbClr val="00B050"/>
                </a:solidFill>
              </a:rPr>
              <a:t>навколишньої</a:t>
            </a:r>
            <a:r>
              <a:rPr lang="ru-RU" dirty="0" smtClean="0">
                <a:solidFill>
                  <a:srgbClr val="00B050"/>
                </a:solidFill>
              </a:rPr>
              <a:t> </a:t>
            </a:r>
            <a:r>
              <a:rPr lang="ru-RU" dirty="0" err="1" smtClean="0">
                <a:solidFill>
                  <a:srgbClr val="00B050"/>
                </a:solidFill>
              </a:rPr>
              <a:t>неорганічної</a:t>
            </a:r>
            <a:r>
              <a:rPr lang="ru-RU" dirty="0" smtClean="0">
                <a:solidFill>
                  <a:srgbClr val="00B050"/>
                </a:solidFill>
              </a:rPr>
              <a:t> </a:t>
            </a:r>
            <a:r>
              <a:rPr lang="ru-RU" dirty="0" err="1" smtClean="0">
                <a:solidFill>
                  <a:srgbClr val="00B050"/>
                </a:solidFill>
              </a:rPr>
              <a:t>природи</a:t>
            </a:r>
            <a:r>
              <a:rPr lang="ru-RU" dirty="0" smtClean="0">
                <a:solidFill>
                  <a:srgbClr val="00B050"/>
                </a:solidFill>
              </a:rPr>
              <a:t> за </a:t>
            </a:r>
            <a:r>
              <a:rPr lang="ru-RU" dirty="0" err="1" smtClean="0">
                <a:solidFill>
                  <a:srgbClr val="00B050"/>
                </a:solidFill>
              </a:rPr>
              <a:t>кількісним</a:t>
            </a:r>
            <a:r>
              <a:rPr lang="ru-RU" dirty="0" smtClean="0">
                <a:solidFill>
                  <a:srgbClr val="00B050"/>
                </a:solidFill>
              </a:rPr>
              <a:t> </a:t>
            </a:r>
            <a:r>
              <a:rPr lang="ru-RU" dirty="0" err="1" smtClean="0">
                <a:solidFill>
                  <a:srgbClr val="00B050"/>
                </a:solidFill>
              </a:rPr>
              <a:t>хімічним</a:t>
            </a:r>
            <a:r>
              <a:rPr lang="ru-RU" dirty="0" smtClean="0">
                <a:solidFill>
                  <a:srgbClr val="00B050"/>
                </a:solidFill>
              </a:rPr>
              <a:t> складом. </a:t>
            </a:r>
            <a:r>
              <a:rPr lang="ru-RU" dirty="0" err="1" smtClean="0">
                <a:solidFill>
                  <a:srgbClr val="00B050"/>
                </a:solidFill>
              </a:rPr>
              <a:t>Наприклад</a:t>
            </a:r>
            <a:r>
              <a:rPr lang="ru-RU" dirty="0" smtClean="0">
                <a:solidFill>
                  <a:srgbClr val="00B050"/>
                </a:solidFill>
              </a:rPr>
              <a:t>, </a:t>
            </a:r>
            <a:r>
              <a:rPr lang="ru-RU" dirty="0" err="1" smtClean="0">
                <a:solidFill>
                  <a:srgbClr val="00B050"/>
                </a:solidFill>
              </a:rPr>
              <a:t>вуглецю</a:t>
            </a:r>
            <a:r>
              <a:rPr lang="ru-RU" dirty="0" smtClean="0">
                <a:solidFill>
                  <a:srgbClr val="00B050"/>
                </a:solidFill>
              </a:rPr>
              <a:t> у </a:t>
            </a:r>
            <a:r>
              <a:rPr lang="ru-RU" dirty="0" err="1" smtClean="0">
                <a:solidFill>
                  <a:srgbClr val="00B050"/>
                </a:solidFill>
              </a:rPr>
              <a:t>рослинах</a:t>
            </a:r>
            <a:r>
              <a:rPr lang="ru-RU" dirty="0" smtClean="0">
                <a:solidFill>
                  <a:srgbClr val="00B050"/>
                </a:solidFill>
              </a:rPr>
              <a:t> </a:t>
            </a:r>
            <a:r>
              <a:rPr lang="ru-RU" dirty="0" err="1" smtClean="0">
                <a:solidFill>
                  <a:srgbClr val="00B050"/>
                </a:solidFill>
              </a:rPr>
              <a:t>міститься</a:t>
            </a:r>
            <a:r>
              <a:rPr lang="ru-RU" dirty="0" smtClean="0">
                <a:solidFill>
                  <a:srgbClr val="00B050"/>
                </a:solidFill>
              </a:rPr>
              <a:t> </a:t>
            </a:r>
            <a:r>
              <a:rPr lang="ru-RU" dirty="0" err="1" smtClean="0">
                <a:solidFill>
                  <a:srgbClr val="00B050"/>
                </a:solidFill>
              </a:rPr>
              <a:t>близько</a:t>
            </a:r>
            <a:r>
              <a:rPr lang="ru-RU" dirty="0" smtClean="0">
                <a:solidFill>
                  <a:srgbClr val="00B050"/>
                </a:solidFill>
              </a:rPr>
              <a:t> 18 %, у </a:t>
            </a:r>
            <a:r>
              <a:rPr lang="ru-RU" dirty="0" err="1" smtClean="0">
                <a:solidFill>
                  <a:srgbClr val="00B050"/>
                </a:solidFill>
              </a:rPr>
              <a:t>ґрунті</a:t>
            </a:r>
            <a:r>
              <a:rPr lang="ru-RU" dirty="0" smtClean="0">
                <a:solidFill>
                  <a:srgbClr val="00B050"/>
                </a:solidFill>
              </a:rPr>
              <a:t> — </a:t>
            </a:r>
            <a:r>
              <a:rPr lang="ru-RU" dirty="0" err="1" smtClean="0">
                <a:solidFill>
                  <a:srgbClr val="00B050"/>
                </a:solidFill>
              </a:rPr>
              <a:t>менше</a:t>
            </a:r>
            <a:r>
              <a:rPr lang="ru-RU" dirty="0" smtClean="0">
                <a:solidFill>
                  <a:srgbClr val="00B050"/>
                </a:solidFill>
              </a:rPr>
              <a:t> 1 %, а </a:t>
            </a:r>
            <a:r>
              <a:rPr lang="ru-RU" dirty="0" err="1" smtClean="0">
                <a:solidFill>
                  <a:srgbClr val="00B050"/>
                </a:solidFill>
              </a:rPr>
              <a:t>силіцію</a:t>
            </a:r>
            <a:r>
              <a:rPr lang="ru-RU" dirty="0" smtClean="0">
                <a:solidFill>
                  <a:srgbClr val="00B050"/>
                </a:solidFill>
              </a:rPr>
              <a:t>, </a:t>
            </a:r>
            <a:r>
              <a:rPr lang="ru-RU" dirty="0" err="1" smtClean="0">
                <a:solidFill>
                  <a:srgbClr val="00B050"/>
                </a:solidFill>
              </a:rPr>
              <a:t>навпаки</a:t>
            </a:r>
            <a:r>
              <a:rPr lang="ru-RU" dirty="0" smtClean="0">
                <a:solidFill>
                  <a:srgbClr val="00B050"/>
                </a:solidFill>
              </a:rPr>
              <a:t>, у </a:t>
            </a:r>
            <a:r>
              <a:rPr lang="ru-RU" dirty="0" err="1" smtClean="0">
                <a:solidFill>
                  <a:srgbClr val="00B050"/>
                </a:solidFill>
              </a:rPr>
              <a:t>рослинах</a:t>
            </a:r>
            <a:r>
              <a:rPr lang="ru-RU" dirty="0" smtClean="0">
                <a:solidFill>
                  <a:srgbClr val="00B050"/>
                </a:solidFill>
              </a:rPr>
              <a:t> — 0,15 %, а у </a:t>
            </a:r>
            <a:r>
              <a:rPr lang="ru-RU" dirty="0" err="1" smtClean="0">
                <a:solidFill>
                  <a:srgbClr val="00B050"/>
                </a:solidFill>
              </a:rPr>
              <a:t>ґрунті</a:t>
            </a:r>
            <a:r>
              <a:rPr lang="ru-RU" dirty="0" smtClean="0">
                <a:solidFill>
                  <a:srgbClr val="00B050"/>
                </a:solidFill>
              </a:rPr>
              <a:t> — 33 %. Великий </a:t>
            </a:r>
            <a:r>
              <a:rPr lang="ru-RU" dirty="0" err="1" smtClean="0">
                <a:solidFill>
                  <a:srgbClr val="00B050"/>
                </a:solidFill>
              </a:rPr>
              <a:t>вміст</a:t>
            </a:r>
            <a:r>
              <a:rPr lang="ru-RU" dirty="0" smtClean="0">
                <a:solidFill>
                  <a:srgbClr val="00B050"/>
                </a:solidFill>
              </a:rPr>
              <a:t> </a:t>
            </a:r>
            <a:r>
              <a:rPr lang="ru-RU" dirty="0" err="1" smtClean="0">
                <a:solidFill>
                  <a:srgbClr val="00B050"/>
                </a:solidFill>
              </a:rPr>
              <a:t>вуглецю</a:t>
            </a:r>
            <a:r>
              <a:rPr lang="ru-RU" dirty="0" smtClean="0">
                <a:solidFill>
                  <a:srgbClr val="00B050"/>
                </a:solidFill>
              </a:rPr>
              <a:t> в </a:t>
            </a:r>
            <a:r>
              <a:rPr lang="ru-RU" dirty="0" err="1" smtClean="0">
                <a:solidFill>
                  <a:srgbClr val="00B050"/>
                </a:solidFill>
              </a:rPr>
              <a:t>складі</a:t>
            </a:r>
            <a:r>
              <a:rPr lang="ru-RU" dirty="0" smtClean="0">
                <a:solidFill>
                  <a:srgbClr val="00B050"/>
                </a:solidFill>
              </a:rPr>
              <a:t> </a:t>
            </a:r>
            <a:r>
              <a:rPr lang="ru-RU" dirty="0" err="1" smtClean="0">
                <a:solidFill>
                  <a:srgbClr val="00B050"/>
                </a:solidFill>
              </a:rPr>
              <a:t>живих</a:t>
            </a:r>
            <a:r>
              <a:rPr lang="ru-RU" dirty="0" smtClean="0">
                <a:solidFill>
                  <a:srgbClr val="00B050"/>
                </a:solidFill>
              </a:rPr>
              <a:t> </a:t>
            </a:r>
            <a:r>
              <a:rPr lang="ru-RU" dirty="0" err="1" smtClean="0">
                <a:solidFill>
                  <a:srgbClr val="00B050"/>
                </a:solidFill>
              </a:rPr>
              <a:t>організмів</a:t>
            </a:r>
            <a:r>
              <a:rPr lang="ru-RU" dirty="0" smtClean="0">
                <a:solidFill>
                  <a:srgbClr val="00B050"/>
                </a:solidFill>
              </a:rPr>
              <a:t> </a:t>
            </a:r>
            <a:r>
              <a:rPr lang="ru-RU" dirty="0" err="1" smtClean="0">
                <a:solidFill>
                  <a:srgbClr val="00B050"/>
                </a:solidFill>
              </a:rPr>
              <a:t>пов'язаний</a:t>
            </a:r>
            <a:r>
              <a:rPr lang="ru-RU" dirty="0" smtClean="0">
                <a:solidFill>
                  <a:srgbClr val="00B050"/>
                </a:solidFill>
              </a:rPr>
              <a:t> </a:t>
            </a:r>
            <a:r>
              <a:rPr lang="ru-RU" dirty="0" err="1" smtClean="0">
                <a:solidFill>
                  <a:srgbClr val="00B050"/>
                </a:solidFill>
              </a:rPr>
              <a:t>з</a:t>
            </a:r>
            <a:r>
              <a:rPr lang="ru-RU" dirty="0" smtClean="0">
                <a:solidFill>
                  <a:srgbClr val="00B050"/>
                </a:solidFill>
              </a:rPr>
              <a:t> </a:t>
            </a:r>
            <a:r>
              <a:rPr lang="ru-RU" dirty="0" err="1" smtClean="0">
                <a:solidFill>
                  <a:srgbClr val="00B050"/>
                </a:solidFill>
              </a:rPr>
              <a:t>наявністю</a:t>
            </a:r>
            <a:r>
              <a:rPr lang="ru-RU" dirty="0" smtClean="0">
                <a:solidFill>
                  <a:srgbClr val="00B050"/>
                </a:solidFill>
              </a:rPr>
              <a:t> </a:t>
            </a:r>
            <a:r>
              <a:rPr lang="ru-RU" dirty="0" err="1" smtClean="0">
                <a:solidFill>
                  <a:srgbClr val="00B050"/>
                </a:solidFill>
              </a:rPr>
              <a:t>в</a:t>
            </a:r>
            <a:r>
              <a:rPr lang="ru-RU" dirty="0" smtClean="0">
                <a:solidFill>
                  <a:srgbClr val="00B050"/>
                </a:solidFill>
              </a:rPr>
              <a:t> них </a:t>
            </a:r>
            <a:r>
              <a:rPr lang="ru-RU" dirty="0" err="1" smtClean="0">
                <a:solidFill>
                  <a:srgbClr val="00B050"/>
                </a:solidFill>
              </a:rPr>
              <a:t>вуглецевмісних</a:t>
            </a:r>
            <a:r>
              <a:rPr lang="ru-RU" dirty="0" smtClean="0">
                <a:solidFill>
                  <a:srgbClr val="00B050"/>
                </a:solidFill>
              </a:rPr>
              <a:t> </a:t>
            </a:r>
            <a:r>
              <a:rPr lang="ru-RU" dirty="0" err="1" smtClean="0">
                <a:solidFill>
                  <a:srgbClr val="00B050"/>
                </a:solidFill>
              </a:rPr>
              <a:t>сполук</a:t>
            </a:r>
            <a:r>
              <a:rPr lang="ru-RU" dirty="0" smtClean="0">
                <a:solidFill>
                  <a:srgbClr val="00B050"/>
                </a:solidFill>
              </a:rPr>
              <a:t>, </a:t>
            </a:r>
            <a:r>
              <a:rPr lang="ru-RU" dirty="0" err="1" smtClean="0">
                <a:solidFill>
                  <a:srgbClr val="00B050"/>
                </a:solidFill>
              </a:rPr>
              <a:t>які</a:t>
            </a:r>
            <a:r>
              <a:rPr lang="ru-RU" dirty="0" smtClean="0">
                <a:solidFill>
                  <a:srgbClr val="00B050"/>
                </a:solidFill>
              </a:rPr>
              <a:t> </a:t>
            </a:r>
            <a:r>
              <a:rPr lang="ru-RU" dirty="0" err="1" smtClean="0">
                <a:solidFill>
                  <a:srgbClr val="00B050"/>
                </a:solidFill>
              </a:rPr>
              <a:t>називають</a:t>
            </a:r>
            <a:r>
              <a:rPr lang="ru-RU" dirty="0" smtClean="0">
                <a:solidFill>
                  <a:srgbClr val="00B050"/>
                </a:solidFill>
              </a:rPr>
              <a:t> </a:t>
            </a:r>
            <a:r>
              <a:rPr lang="ru-RU" dirty="0" err="1" smtClean="0">
                <a:solidFill>
                  <a:srgbClr val="00B050"/>
                </a:solidFill>
              </a:rPr>
              <a:t>органічними</a:t>
            </a:r>
            <a:r>
              <a:rPr lang="ru-RU" dirty="0" smtClean="0">
                <a:solidFill>
                  <a:srgbClr val="00B050"/>
                </a:solidFill>
              </a:rPr>
              <a:t>.</a:t>
            </a:r>
            <a:endParaRPr lang="ru-RU" dirty="0">
              <a:solidFill>
                <a:srgbClr val="00B050"/>
              </a:solidFill>
            </a:endParaRPr>
          </a:p>
        </p:txBody>
      </p:sp>
    </p:spTree>
  </p:cSld>
  <p:clrMapOvr>
    <a:masterClrMapping/>
  </p:clrMapOvr>
  <p:transition spd="slow" advTm="14484">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5F0BA5"/>
                </a:solidFill>
              </a:rPr>
              <a:t>Симбіоз</a:t>
            </a:r>
            <a:endParaRPr lang="ru-RU" dirty="0">
              <a:solidFill>
                <a:srgbClr val="5F0BA5"/>
              </a:solidFill>
            </a:endParaRPr>
          </a:p>
        </p:txBody>
      </p:sp>
      <p:sp>
        <p:nvSpPr>
          <p:cNvPr id="3" name="Содержимое 2"/>
          <p:cNvSpPr>
            <a:spLocks noGrp="1"/>
          </p:cNvSpPr>
          <p:nvPr>
            <p:ph idx="1"/>
          </p:nvPr>
        </p:nvSpPr>
        <p:spPr>
          <a:xfrm>
            <a:off x="142844" y="1600200"/>
            <a:ext cx="8543956" cy="5257800"/>
          </a:xfrm>
        </p:spPr>
        <p:txBody>
          <a:bodyPr>
            <a:normAutofit/>
          </a:bodyPr>
          <a:lstStyle/>
          <a:p>
            <a:r>
              <a:rPr lang="ru-RU" sz="1600" dirty="0" err="1" smtClean="0">
                <a:solidFill>
                  <a:schemeClr val="bg1"/>
                </a:solidFill>
              </a:rPr>
              <a:t>Симбіоз</a:t>
            </a:r>
            <a:r>
              <a:rPr lang="ru-RU" sz="1600" dirty="0" smtClean="0">
                <a:solidFill>
                  <a:schemeClr val="bg1"/>
                </a:solidFill>
              </a:rPr>
              <a:t> — </a:t>
            </a:r>
            <a:r>
              <a:rPr lang="ru-RU" sz="1600" dirty="0" err="1" smtClean="0">
                <a:solidFill>
                  <a:schemeClr val="bg1"/>
                </a:solidFill>
              </a:rPr>
              <a:t>взаємодія</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співіснування</a:t>
            </a:r>
            <a:r>
              <a:rPr lang="ru-RU" sz="1600" dirty="0" smtClean="0">
                <a:solidFill>
                  <a:schemeClr val="bg1"/>
                </a:solidFill>
              </a:rPr>
              <a:t> </a:t>
            </a:r>
            <a:r>
              <a:rPr lang="ru-RU" sz="1600" dirty="0" err="1" smtClean="0">
                <a:solidFill>
                  <a:schemeClr val="bg1"/>
                </a:solidFill>
              </a:rPr>
              <a:t>різних</a:t>
            </a:r>
            <a:r>
              <a:rPr lang="ru-RU" sz="1600" dirty="0" smtClean="0">
                <a:solidFill>
                  <a:schemeClr val="bg1"/>
                </a:solidFill>
              </a:rPr>
              <a:t> </a:t>
            </a:r>
            <a:r>
              <a:rPr lang="ru-RU" sz="1600" dirty="0" err="1" smtClean="0">
                <a:solidFill>
                  <a:schemeClr val="bg1"/>
                </a:solidFill>
              </a:rPr>
              <a:t>біологічних</a:t>
            </a:r>
            <a:r>
              <a:rPr lang="ru-RU" sz="1600" dirty="0" smtClean="0">
                <a:solidFill>
                  <a:schemeClr val="bg1"/>
                </a:solidFill>
              </a:rPr>
              <a:t> </a:t>
            </a:r>
            <a:r>
              <a:rPr lang="ru-RU" sz="1600" dirty="0" err="1" smtClean="0">
                <a:solidFill>
                  <a:schemeClr val="bg1"/>
                </a:solidFill>
              </a:rPr>
              <a:t>видів</a:t>
            </a:r>
            <a:r>
              <a:rPr lang="ru-RU" sz="1600" dirty="0" smtClean="0">
                <a:solidFill>
                  <a:schemeClr val="bg1"/>
                </a:solidFill>
              </a:rPr>
              <a:t>.</a:t>
            </a:r>
          </a:p>
          <a:p>
            <a:endParaRPr lang="ru-RU" sz="1600" dirty="0" smtClean="0">
              <a:solidFill>
                <a:schemeClr val="bg1"/>
              </a:solidFill>
            </a:endParaRPr>
          </a:p>
          <a:p>
            <a:r>
              <a:rPr lang="ru-RU" sz="1600" dirty="0" smtClean="0">
                <a:solidFill>
                  <a:schemeClr val="bg1"/>
                </a:solidFill>
              </a:rPr>
              <a:t>У </a:t>
            </a:r>
            <a:r>
              <a:rPr lang="ru-RU" sz="1600" dirty="0" err="1" smtClean="0">
                <a:solidFill>
                  <a:schemeClr val="bg1"/>
                </a:solidFill>
              </a:rPr>
              <a:t>природі</a:t>
            </a:r>
            <a:r>
              <a:rPr lang="ru-RU" sz="1600" dirty="0" smtClean="0">
                <a:solidFill>
                  <a:schemeClr val="bg1"/>
                </a:solidFill>
              </a:rPr>
              <a:t> </a:t>
            </a:r>
            <a:r>
              <a:rPr lang="ru-RU" sz="1600" dirty="0" err="1" smtClean="0">
                <a:solidFill>
                  <a:schemeClr val="bg1"/>
                </a:solidFill>
              </a:rPr>
              <a:t>зустрічається</a:t>
            </a:r>
            <a:r>
              <a:rPr lang="ru-RU" sz="1600" dirty="0" smtClean="0">
                <a:solidFill>
                  <a:schemeClr val="bg1"/>
                </a:solidFill>
              </a:rPr>
              <a:t> широкий спектр </a:t>
            </a:r>
            <a:r>
              <a:rPr lang="ru-RU" sz="1600" dirty="0" err="1" smtClean="0">
                <a:solidFill>
                  <a:schemeClr val="bg1"/>
                </a:solidFill>
              </a:rPr>
              <a:t>прикладів</a:t>
            </a:r>
            <a:r>
              <a:rPr lang="ru-RU" sz="1600" dirty="0" smtClean="0">
                <a:solidFill>
                  <a:schemeClr val="bg1"/>
                </a:solidFill>
              </a:rPr>
              <a:t> </a:t>
            </a:r>
            <a:r>
              <a:rPr lang="ru-RU" sz="1600" dirty="0" err="1" smtClean="0">
                <a:solidFill>
                  <a:schemeClr val="bg1"/>
                </a:solidFill>
              </a:rPr>
              <a:t>взаємовигідного</a:t>
            </a:r>
            <a:r>
              <a:rPr lang="ru-RU" sz="1600" dirty="0" smtClean="0">
                <a:solidFill>
                  <a:schemeClr val="bg1"/>
                </a:solidFill>
              </a:rPr>
              <a:t> </a:t>
            </a:r>
            <a:r>
              <a:rPr lang="ru-RU" sz="1600" dirty="0" err="1" smtClean="0">
                <a:solidFill>
                  <a:schemeClr val="bg1"/>
                </a:solidFill>
              </a:rPr>
              <a:t>симбіозу</a:t>
            </a:r>
            <a:r>
              <a:rPr lang="ru-RU" sz="1600" dirty="0" smtClean="0">
                <a:solidFill>
                  <a:schemeClr val="bg1"/>
                </a:solidFill>
              </a:rPr>
              <a:t>. </a:t>
            </a:r>
            <a:r>
              <a:rPr lang="ru-RU" sz="1600" dirty="0" err="1" smtClean="0">
                <a:solidFill>
                  <a:schemeClr val="bg1"/>
                </a:solidFill>
              </a:rPr>
              <a:t>Від</a:t>
            </a:r>
            <a:r>
              <a:rPr lang="ru-RU" sz="1600" dirty="0" smtClean="0">
                <a:solidFill>
                  <a:schemeClr val="bg1"/>
                </a:solidFill>
              </a:rPr>
              <a:t> </a:t>
            </a:r>
            <a:r>
              <a:rPr lang="ru-RU" sz="1600" dirty="0" err="1" smtClean="0">
                <a:solidFill>
                  <a:schemeClr val="bg1"/>
                </a:solidFill>
              </a:rPr>
              <a:t>шлункових</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кишкових</a:t>
            </a:r>
            <a:r>
              <a:rPr lang="ru-RU" sz="1600" dirty="0" smtClean="0">
                <a:solidFill>
                  <a:schemeClr val="bg1"/>
                </a:solidFill>
              </a:rPr>
              <a:t> </a:t>
            </a:r>
            <a:r>
              <a:rPr lang="ru-RU" sz="1600" dirty="0" err="1" smtClean="0">
                <a:solidFill>
                  <a:schemeClr val="bg1"/>
                </a:solidFill>
              </a:rPr>
              <a:t>бактерій</a:t>
            </a:r>
            <a:r>
              <a:rPr lang="ru-RU" sz="1600" dirty="0" smtClean="0">
                <a:solidFill>
                  <a:schemeClr val="bg1"/>
                </a:solidFill>
              </a:rPr>
              <a:t>, без </a:t>
            </a:r>
            <a:r>
              <a:rPr lang="ru-RU" sz="1600" dirty="0" err="1" smtClean="0">
                <a:solidFill>
                  <a:schemeClr val="bg1"/>
                </a:solidFill>
              </a:rPr>
              <a:t>яких</a:t>
            </a:r>
            <a:r>
              <a:rPr lang="ru-RU" sz="1600" dirty="0" smtClean="0">
                <a:solidFill>
                  <a:schemeClr val="bg1"/>
                </a:solidFill>
              </a:rPr>
              <a:t> </a:t>
            </a:r>
            <a:r>
              <a:rPr lang="ru-RU" sz="1600" dirty="0" err="1" smtClean="0">
                <a:solidFill>
                  <a:schemeClr val="bg1"/>
                </a:solidFill>
              </a:rPr>
              <a:t>було</a:t>
            </a:r>
            <a:r>
              <a:rPr lang="ru-RU" sz="1600" dirty="0" smtClean="0">
                <a:solidFill>
                  <a:schemeClr val="bg1"/>
                </a:solidFill>
              </a:rPr>
              <a:t> б </a:t>
            </a:r>
            <a:r>
              <a:rPr lang="ru-RU" sz="1600" dirty="0" err="1" smtClean="0">
                <a:solidFill>
                  <a:schemeClr val="bg1"/>
                </a:solidFill>
              </a:rPr>
              <a:t>неможливе</a:t>
            </a:r>
            <a:r>
              <a:rPr lang="ru-RU" sz="1600" dirty="0" smtClean="0">
                <a:solidFill>
                  <a:schemeClr val="bg1"/>
                </a:solidFill>
              </a:rPr>
              <a:t> </a:t>
            </a:r>
            <a:r>
              <a:rPr lang="ru-RU" sz="1600" dirty="0" err="1" smtClean="0">
                <a:solidFill>
                  <a:schemeClr val="bg1"/>
                </a:solidFill>
              </a:rPr>
              <a:t>травлення</a:t>
            </a:r>
            <a:r>
              <a:rPr lang="ru-RU" sz="1600" dirty="0" smtClean="0">
                <a:solidFill>
                  <a:schemeClr val="bg1"/>
                </a:solidFill>
              </a:rPr>
              <a:t>, до </a:t>
            </a:r>
            <a:r>
              <a:rPr lang="ru-RU" sz="1600" dirty="0" err="1" smtClean="0">
                <a:solidFill>
                  <a:schemeClr val="bg1"/>
                </a:solidFill>
              </a:rPr>
              <a:t>рослин</a:t>
            </a:r>
            <a:r>
              <a:rPr lang="ru-RU" sz="1600" dirty="0" smtClean="0">
                <a:solidFill>
                  <a:schemeClr val="bg1"/>
                </a:solidFill>
              </a:rPr>
              <a:t> (часто </a:t>
            </a:r>
            <a:r>
              <a:rPr lang="ru-RU" sz="1600" dirty="0" err="1" smtClean="0">
                <a:solidFill>
                  <a:schemeClr val="bg1"/>
                </a:solidFill>
              </a:rPr>
              <a:t>орхідеї</a:t>
            </a:r>
            <a:r>
              <a:rPr lang="ru-RU" sz="1600" dirty="0" smtClean="0">
                <a:solidFill>
                  <a:schemeClr val="bg1"/>
                </a:solidFill>
              </a:rPr>
              <a:t>), чий пилок </a:t>
            </a:r>
            <a:r>
              <a:rPr lang="ru-RU" sz="1600" dirty="0" err="1" smtClean="0">
                <a:solidFill>
                  <a:schemeClr val="bg1"/>
                </a:solidFill>
              </a:rPr>
              <a:t>може</a:t>
            </a:r>
            <a:r>
              <a:rPr lang="ru-RU" sz="1600" dirty="0" smtClean="0">
                <a:solidFill>
                  <a:schemeClr val="bg1"/>
                </a:solidFill>
              </a:rPr>
              <a:t> </a:t>
            </a:r>
            <a:r>
              <a:rPr lang="ru-RU" sz="1600" dirty="0" err="1" smtClean="0">
                <a:solidFill>
                  <a:schemeClr val="bg1"/>
                </a:solidFill>
              </a:rPr>
              <a:t>поширювати</a:t>
            </a:r>
            <a:r>
              <a:rPr lang="ru-RU" sz="1600" dirty="0" smtClean="0">
                <a:solidFill>
                  <a:schemeClr val="bg1"/>
                </a:solidFill>
              </a:rPr>
              <a:t> </a:t>
            </a:r>
            <a:r>
              <a:rPr lang="ru-RU" sz="1600" dirty="0" err="1" smtClean="0">
                <a:solidFill>
                  <a:schemeClr val="bg1"/>
                </a:solidFill>
              </a:rPr>
              <a:t>лише</a:t>
            </a:r>
            <a:r>
              <a:rPr lang="ru-RU" sz="1600" dirty="0" smtClean="0">
                <a:solidFill>
                  <a:schemeClr val="bg1"/>
                </a:solidFill>
              </a:rPr>
              <a:t> один, </a:t>
            </a:r>
            <a:r>
              <a:rPr lang="ru-RU" sz="1600" dirty="0" err="1" smtClean="0">
                <a:solidFill>
                  <a:schemeClr val="bg1"/>
                </a:solidFill>
              </a:rPr>
              <a:t>певний</a:t>
            </a:r>
            <a:r>
              <a:rPr lang="ru-RU" sz="1600" dirty="0" smtClean="0">
                <a:solidFill>
                  <a:schemeClr val="bg1"/>
                </a:solidFill>
              </a:rPr>
              <a:t> вид комах. </a:t>
            </a:r>
            <a:r>
              <a:rPr lang="ru-RU" sz="1600" dirty="0" err="1" smtClean="0">
                <a:solidFill>
                  <a:schemeClr val="bg1"/>
                </a:solidFill>
              </a:rPr>
              <a:t>Такі</a:t>
            </a:r>
            <a:r>
              <a:rPr lang="ru-RU" sz="1600" dirty="0" smtClean="0">
                <a:solidFill>
                  <a:schemeClr val="bg1"/>
                </a:solidFill>
              </a:rPr>
              <a:t> </a:t>
            </a:r>
            <a:r>
              <a:rPr lang="ru-RU" sz="1600" dirty="0" err="1" smtClean="0">
                <a:solidFill>
                  <a:schemeClr val="bg1"/>
                </a:solidFill>
              </a:rPr>
              <a:t>відносини</a:t>
            </a:r>
            <a:r>
              <a:rPr lang="ru-RU" sz="1600" dirty="0" smtClean="0">
                <a:solidFill>
                  <a:schemeClr val="bg1"/>
                </a:solidFill>
              </a:rPr>
              <a:t> </a:t>
            </a:r>
            <a:r>
              <a:rPr lang="ru-RU" sz="1600" dirty="0" err="1" smtClean="0">
                <a:solidFill>
                  <a:schemeClr val="bg1"/>
                </a:solidFill>
              </a:rPr>
              <a:t>завжди</a:t>
            </a:r>
            <a:r>
              <a:rPr lang="ru-RU" sz="1600" dirty="0" smtClean="0">
                <a:solidFill>
                  <a:schemeClr val="bg1"/>
                </a:solidFill>
              </a:rPr>
              <a:t> </a:t>
            </a:r>
            <a:r>
              <a:rPr lang="ru-RU" sz="1600" dirty="0" err="1" smtClean="0">
                <a:solidFill>
                  <a:schemeClr val="bg1"/>
                </a:solidFill>
              </a:rPr>
              <a:t>успішні</a:t>
            </a:r>
            <a:r>
              <a:rPr lang="ru-RU" sz="1600" dirty="0" smtClean="0">
                <a:solidFill>
                  <a:schemeClr val="bg1"/>
                </a:solidFill>
              </a:rPr>
              <a:t>, коли вони </a:t>
            </a:r>
            <a:r>
              <a:rPr lang="ru-RU" sz="1600" dirty="0" err="1" smtClean="0">
                <a:solidFill>
                  <a:schemeClr val="bg1"/>
                </a:solidFill>
              </a:rPr>
              <a:t>збільшують</a:t>
            </a:r>
            <a:r>
              <a:rPr lang="ru-RU" sz="1600" dirty="0" smtClean="0">
                <a:solidFill>
                  <a:schemeClr val="bg1"/>
                </a:solidFill>
              </a:rPr>
              <a:t> </a:t>
            </a:r>
            <a:r>
              <a:rPr lang="ru-RU" sz="1600" dirty="0" err="1" smtClean="0">
                <a:solidFill>
                  <a:schemeClr val="bg1"/>
                </a:solidFill>
              </a:rPr>
              <a:t>шанси</a:t>
            </a:r>
            <a:r>
              <a:rPr lang="ru-RU" sz="1600" dirty="0" smtClean="0">
                <a:solidFill>
                  <a:schemeClr val="bg1"/>
                </a:solidFill>
              </a:rPr>
              <a:t> </a:t>
            </a:r>
            <a:r>
              <a:rPr lang="ru-RU" sz="1600" dirty="0" err="1" smtClean="0">
                <a:solidFill>
                  <a:schemeClr val="bg1"/>
                </a:solidFill>
              </a:rPr>
              <a:t>обох</a:t>
            </a:r>
            <a:r>
              <a:rPr lang="ru-RU" sz="1600" dirty="0" smtClean="0">
                <a:solidFill>
                  <a:schemeClr val="bg1"/>
                </a:solidFill>
              </a:rPr>
              <a:t> </a:t>
            </a:r>
            <a:r>
              <a:rPr lang="ru-RU" sz="1600" dirty="0" err="1" smtClean="0">
                <a:solidFill>
                  <a:schemeClr val="bg1"/>
                </a:solidFill>
              </a:rPr>
              <a:t>партнерів</a:t>
            </a:r>
            <a:r>
              <a:rPr lang="ru-RU" sz="1600" dirty="0" smtClean="0">
                <a:solidFill>
                  <a:schemeClr val="bg1"/>
                </a:solidFill>
              </a:rPr>
              <a:t> на </a:t>
            </a:r>
            <a:r>
              <a:rPr lang="ru-RU" sz="1600" dirty="0" err="1" smtClean="0">
                <a:solidFill>
                  <a:schemeClr val="bg1"/>
                </a:solidFill>
              </a:rPr>
              <a:t>виживання</a:t>
            </a:r>
            <a:r>
              <a:rPr lang="ru-RU" sz="1600" dirty="0" smtClean="0">
                <a:solidFill>
                  <a:schemeClr val="bg1"/>
                </a:solidFill>
              </a:rPr>
              <a:t>. </a:t>
            </a:r>
            <a:r>
              <a:rPr lang="ru-RU" sz="1600" dirty="0" err="1" smtClean="0">
                <a:solidFill>
                  <a:schemeClr val="bg1"/>
                </a:solidFill>
              </a:rPr>
              <a:t>Здійснювані</a:t>
            </a:r>
            <a:r>
              <a:rPr lang="ru-RU" sz="1600" dirty="0" smtClean="0">
                <a:solidFill>
                  <a:schemeClr val="bg1"/>
                </a:solidFill>
              </a:rPr>
              <a:t> в </a:t>
            </a:r>
            <a:r>
              <a:rPr lang="ru-RU" sz="1600" dirty="0" err="1" smtClean="0">
                <a:solidFill>
                  <a:schemeClr val="bg1"/>
                </a:solidFill>
              </a:rPr>
              <a:t>ході</a:t>
            </a:r>
            <a:r>
              <a:rPr lang="ru-RU" sz="1600" dirty="0" smtClean="0">
                <a:solidFill>
                  <a:schemeClr val="bg1"/>
                </a:solidFill>
              </a:rPr>
              <a:t> </a:t>
            </a:r>
            <a:r>
              <a:rPr lang="ru-RU" sz="1600" dirty="0" err="1" smtClean="0">
                <a:solidFill>
                  <a:schemeClr val="bg1"/>
                </a:solidFill>
              </a:rPr>
              <a:t>симбіозу</a:t>
            </a:r>
            <a:r>
              <a:rPr lang="ru-RU" sz="1600" dirty="0" smtClean="0">
                <a:solidFill>
                  <a:schemeClr val="bg1"/>
                </a:solidFill>
              </a:rPr>
              <a:t> </a:t>
            </a:r>
            <a:r>
              <a:rPr lang="ru-RU" sz="1600" dirty="0" err="1" smtClean="0">
                <a:solidFill>
                  <a:schemeClr val="bg1"/>
                </a:solidFill>
              </a:rPr>
              <a:t>дії</a:t>
            </a:r>
            <a:r>
              <a:rPr lang="ru-RU" sz="1600" dirty="0" smtClean="0">
                <a:solidFill>
                  <a:schemeClr val="bg1"/>
                </a:solidFill>
              </a:rPr>
              <a:t> </a:t>
            </a:r>
            <a:r>
              <a:rPr lang="ru-RU" sz="1600" dirty="0" err="1" smtClean="0">
                <a:solidFill>
                  <a:schemeClr val="bg1"/>
                </a:solidFill>
              </a:rPr>
              <a:t>або</a:t>
            </a:r>
            <a:r>
              <a:rPr lang="ru-RU" sz="1600" dirty="0" smtClean="0">
                <a:solidFill>
                  <a:schemeClr val="bg1"/>
                </a:solidFill>
              </a:rPr>
              <a:t> </a:t>
            </a:r>
            <a:r>
              <a:rPr lang="ru-RU" sz="1600" dirty="0" err="1" smtClean="0">
                <a:solidFill>
                  <a:schemeClr val="bg1"/>
                </a:solidFill>
              </a:rPr>
              <a:t>вироблювані</a:t>
            </a:r>
            <a:r>
              <a:rPr lang="ru-RU" sz="1600" dirty="0" smtClean="0">
                <a:solidFill>
                  <a:schemeClr val="bg1"/>
                </a:solidFill>
              </a:rPr>
              <a:t> </a:t>
            </a:r>
            <a:r>
              <a:rPr lang="ru-RU" sz="1600" dirty="0" err="1" smtClean="0">
                <a:solidFill>
                  <a:schemeClr val="bg1"/>
                </a:solidFill>
              </a:rPr>
              <a:t>речовини</a:t>
            </a:r>
            <a:r>
              <a:rPr lang="ru-RU" sz="1600" dirty="0" smtClean="0">
                <a:solidFill>
                  <a:schemeClr val="bg1"/>
                </a:solidFill>
              </a:rPr>
              <a:t> </a:t>
            </a:r>
            <a:r>
              <a:rPr lang="ru-RU" sz="1600" dirty="0" err="1" smtClean="0">
                <a:solidFill>
                  <a:schemeClr val="bg1"/>
                </a:solidFill>
              </a:rPr>
              <a:t>є</a:t>
            </a:r>
            <a:r>
              <a:rPr lang="ru-RU" sz="1600" dirty="0" smtClean="0">
                <a:solidFill>
                  <a:schemeClr val="bg1"/>
                </a:solidFill>
              </a:rPr>
              <a:t> для </a:t>
            </a:r>
            <a:r>
              <a:rPr lang="ru-RU" sz="1600" dirty="0" err="1" smtClean="0">
                <a:solidFill>
                  <a:schemeClr val="bg1"/>
                </a:solidFill>
              </a:rPr>
              <a:t>партнерів</a:t>
            </a:r>
            <a:r>
              <a:rPr lang="ru-RU" sz="1600" dirty="0" smtClean="0">
                <a:solidFill>
                  <a:schemeClr val="bg1"/>
                </a:solidFill>
              </a:rPr>
              <a:t> </a:t>
            </a:r>
            <a:r>
              <a:rPr lang="ru-RU" sz="1600" dirty="0" err="1" smtClean="0">
                <a:solidFill>
                  <a:schemeClr val="bg1"/>
                </a:solidFill>
              </a:rPr>
              <a:t>істотними</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незамінними</a:t>
            </a:r>
            <a:r>
              <a:rPr lang="ru-RU" sz="1600" dirty="0" smtClean="0">
                <a:solidFill>
                  <a:schemeClr val="bg1"/>
                </a:solidFill>
              </a:rPr>
              <a:t>. У </a:t>
            </a:r>
            <a:r>
              <a:rPr lang="ru-RU" sz="1600" dirty="0" err="1" smtClean="0">
                <a:solidFill>
                  <a:schemeClr val="bg1"/>
                </a:solidFill>
              </a:rPr>
              <a:t>взагальненому</a:t>
            </a:r>
            <a:r>
              <a:rPr lang="ru-RU" sz="1600" dirty="0" smtClean="0">
                <a:solidFill>
                  <a:schemeClr val="bg1"/>
                </a:solidFill>
              </a:rPr>
              <a:t> </a:t>
            </a:r>
            <a:r>
              <a:rPr lang="ru-RU" sz="1600" dirty="0" err="1" smtClean="0">
                <a:solidFill>
                  <a:schemeClr val="bg1"/>
                </a:solidFill>
              </a:rPr>
              <a:t>розумінні</a:t>
            </a:r>
            <a:r>
              <a:rPr lang="ru-RU" sz="1600" dirty="0" smtClean="0">
                <a:solidFill>
                  <a:schemeClr val="bg1"/>
                </a:solidFill>
              </a:rPr>
              <a:t> </a:t>
            </a:r>
            <a:r>
              <a:rPr lang="ru-RU" sz="1600" dirty="0" err="1" smtClean="0">
                <a:solidFill>
                  <a:schemeClr val="bg1"/>
                </a:solidFill>
              </a:rPr>
              <a:t>такий</a:t>
            </a:r>
            <a:r>
              <a:rPr lang="ru-RU" sz="1600" dirty="0" smtClean="0">
                <a:solidFill>
                  <a:schemeClr val="bg1"/>
                </a:solidFill>
              </a:rPr>
              <a:t> </a:t>
            </a:r>
            <a:r>
              <a:rPr lang="ru-RU" sz="1600" dirty="0" err="1" smtClean="0">
                <a:solidFill>
                  <a:schemeClr val="bg1"/>
                </a:solidFill>
              </a:rPr>
              <a:t>симбіоз</a:t>
            </a:r>
            <a:r>
              <a:rPr lang="ru-RU" sz="1600" dirty="0" smtClean="0">
                <a:solidFill>
                  <a:schemeClr val="bg1"/>
                </a:solidFill>
              </a:rPr>
              <a:t> — </a:t>
            </a:r>
            <a:r>
              <a:rPr lang="ru-RU" sz="1600" dirty="0" err="1" smtClean="0">
                <a:solidFill>
                  <a:schemeClr val="bg1"/>
                </a:solidFill>
              </a:rPr>
              <a:t>проміжна</a:t>
            </a:r>
            <a:r>
              <a:rPr lang="ru-RU" sz="1600" dirty="0" smtClean="0">
                <a:solidFill>
                  <a:schemeClr val="bg1"/>
                </a:solidFill>
              </a:rPr>
              <a:t> ланка </a:t>
            </a:r>
            <a:r>
              <a:rPr lang="ru-RU" sz="1600" dirty="0" err="1" smtClean="0">
                <a:solidFill>
                  <a:schemeClr val="bg1"/>
                </a:solidFill>
              </a:rPr>
              <a:t>між</a:t>
            </a:r>
            <a:r>
              <a:rPr lang="ru-RU" sz="1600" dirty="0" smtClean="0">
                <a:solidFill>
                  <a:schemeClr val="bg1"/>
                </a:solidFill>
              </a:rPr>
              <a:t> </a:t>
            </a:r>
            <a:r>
              <a:rPr lang="ru-RU" sz="1600" dirty="0" err="1" smtClean="0">
                <a:solidFill>
                  <a:schemeClr val="bg1"/>
                </a:solidFill>
              </a:rPr>
              <a:t>взаємодією</a:t>
            </a:r>
            <a:r>
              <a:rPr lang="ru-RU" sz="1600" dirty="0" smtClean="0">
                <a:solidFill>
                  <a:schemeClr val="bg1"/>
                </a:solidFill>
              </a:rPr>
              <a:t> </a:t>
            </a:r>
            <a:r>
              <a:rPr lang="ru-RU" sz="1600" dirty="0" err="1" smtClean="0">
                <a:solidFill>
                  <a:schemeClr val="bg1"/>
                </a:solidFill>
              </a:rPr>
              <a:t>і</a:t>
            </a:r>
            <a:r>
              <a:rPr lang="ru-RU" sz="1600" dirty="0" smtClean="0">
                <a:solidFill>
                  <a:schemeClr val="bg1"/>
                </a:solidFill>
              </a:rPr>
              <a:t> </a:t>
            </a:r>
            <a:r>
              <a:rPr lang="ru-RU" sz="1600" dirty="0" err="1" smtClean="0">
                <a:solidFill>
                  <a:schemeClr val="bg1"/>
                </a:solidFill>
              </a:rPr>
              <a:t>злиттям.Деякі</a:t>
            </a:r>
            <a:r>
              <a:rPr lang="ru-RU" sz="1600" dirty="0" smtClean="0">
                <a:solidFill>
                  <a:schemeClr val="bg1"/>
                </a:solidFill>
              </a:rPr>
              <a:t> </a:t>
            </a:r>
            <a:r>
              <a:rPr lang="ru-RU" sz="1600" dirty="0" err="1" smtClean="0">
                <a:solidFill>
                  <a:schemeClr val="bg1"/>
                </a:solidFill>
              </a:rPr>
              <a:t>види</a:t>
            </a:r>
            <a:r>
              <a:rPr lang="ru-RU" sz="1600" dirty="0" smtClean="0">
                <a:solidFill>
                  <a:schemeClr val="bg1"/>
                </a:solidFill>
              </a:rPr>
              <a:t> </a:t>
            </a:r>
            <a:r>
              <a:rPr lang="ru-RU" sz="1600" dirty="0" err="1" smtClean="0">
                <a:solidFill>
                  <a:schemeClr val="bg1"/>
                </a:solidFill>
              </a:rPr>
              <a:t>риби</a:t>
            </a:r>
            <a:r>
              <a:rPr lang="ru-RU" sz="1600" dirty="0" smtClean="0">
                <a:solidFill>
                  <a:schemeClr val="bg1"/>
                </a:solidFill>
              </a:rPr>
              <a:t> </a:t>
            </a:r>
            <a:r>
              <a:rPr lang="ru-RU" sz="1600" dirty="0" err="1" smtClean="0">
                <a:solidFill>
                  <a:schemeClr val="bg1"/>
                </a:solidFill>
              </a:rPr>
              <a:t>живуть</a:t>
            </a:r>
            <a:r>
              <a:rPr lang="ru-RU" sz="1600" dirty="0" smtClean="0">
                <a:solidFill>
                  <a:schemeClr val="bg1"/>
                </a:solidFill>
              </a:rPr>
              <a:t> в </a:t>
            </a:r>
            <a:r>
              <a:rPr lang="ru-RU" sz="1600" dirty="0" err="1" smtClean="0">
                <a:solidFill>
                  <a:schemeClr val="bg1"/>
                </a:solidFill>
              </a:rPr>
              <a:t>симбіозі</a:t>
            </a:r>
            <a:r>
              <a:rPr lang="ru-RU" sz="1600" dirty="0" smtClean="0">
                <a:solidFill>
                  <a:schemeClr val="bg1"/>
                </a:solidFill>
              </a:rPr>
              <a:t> </a:t>
            </a:r>
            <a:r>
              <a:rPr lang="ru-RU" sz="1600" dirty="0" err="1" smtClean="0">
                <a:solidFill>
                  <a:schemeClr val="bg1"/>
                </a:solidFill>
              </a:rPr>
              <a:t>з</a:t>
            </a:r>
            <a:r>
              <a:rPr lang="ru-RU" sz="1600" dirty="0" smtClean="0">
                <a:solidFill>
                  <a:schemeClr val="bg1"/>
                </a:solidFill>
              </a:rPr>
              <a:t> креветками.</a:t>
            </a:r>
          </a:p>
          <a:p>
            <a:endParaRPr lang="ru-RU" sz="1600" dirty="0" smtClean="0">
              <a:solidFill>
                <a:schemeClr val="bg1"/>
              </a:solidFill>
            </a:endParaRPr>
          </a:p>
          <a:p>
            <a:r>
              <a:rPr lang="ru-RU" sz="1600" dirty="0" smtClean="0">
                <a:solidFill>
                  <a:schemeClr val="bg1"/>
                </a:solidFill>
              </a:rPr>
              <a:t>У </a:t>
            </a:r>
            <a:r>
              <a:rPr lang="ru-RU" sz="1600" dirty="0" err="1" smtClean="0">
                <a:solidFill>
                  <a:schemeClr val="bg1"/>
                </a:solidFill>
              </a:rPr>
              <a:t>ширшому</a:t>
            </a:r>
            <a:r>
              <a:rPr lang="ru-RU" sz="1600" dirty="0" smtClean="0">
                <a:solidFill>
                  <a:schemeClr val="bg1"/>
                </a:solidFill>
              </a:rPr>
              <a:t> </a:t>
            </a:r>
            <a:r>
              <a:rPr lang="ru-RU" sz="1600" dirty="0" err="1" smtClean="0">
                <a:solidFill>
                  <a:schemeClr val="bg1"/>
                </a:solidFill>
              </a:rPr>
              <a:t>науковому</a:t>
            </a:r>
            <a:r>
              <a:rPr lang="ru-RU" sz="1600" dirty="0" smtClean="0">
                <a:solidFill>
                  <a:schemeClr val="bg1"/>
                </a:solidFill>
              </a:rPr>
              <a:t> </a:t>
            </a:r>
            <a:r>
              <a:rPr lang="ru-RU" sz="1600" dirty="0" err="1" smtClean="0">
                <a:solidFill>
                  <a:schemeClr val="bg1"/>
                </a:solidFill>
              </a:rPr>
              <a:t>розумінні</a:t>
            </a:r>
            <a:r>
              <a:rPr lang="ru-RU" sz="1600" dirty="0" smtClean="0">
                <a:solidFill>
                  <a:schemeClr val="bg1"/>
                </a:solidFill>
              </a:rPr>
              <a:t> </a:t>
            </a:r>
            <a:r>
              <a:rPr lang="ru-RU" sz="1600" dirty="0" err="1" smtClean="0">
                <a:solidFill>
                  <a:schemeClr val="bg1"/>
                </a:solidFill>
              </a:rPr>
              <a:t>симбіоз</a:t>
            </a:r>
            <a:r>
              <a:rPr lang="ru-RU" sz="1600" dirty="0" smtClean="0">
                <a:solidFill>
                  <a:schemeClr val="bg1"/>
                </a:solidFill>
              </a:rPr>
              <a:t> </a:t>
            </a:r>
            <a:r>
              <a:rPr lang="ru-RU" sz="1600" dirty="0" err="1" smtClean="0">
                <a:solidFill>
                  <a:schemeClr val="bg1"/>
                </a:solidFill>
              </a:rPr>
              <a:t>є</a:t>
            </a:r>
            <a:r>
              <a:rPr lang="ru-RU" sz="1600" dirty="0" smtClean="0">
                <a:solidFill>
                  <a:schemeClr val="bg1"/>
                </a:solidFill>
              </a:rPr>
              <a:t> </a:t>
            </a:r>
            <a:r>
              <a:rPr lang="ru-RU" sz="1600" dirty="0" err="1" smtClean="0">
                <a:solidFill>
                  <a:schemeClr val="bg1"/>
                </a:solidFill>
              </a:rPr>
              <a:t>будь-якою</a:t>
            </a:r>
            <a:r>
              <a:rPr lang="ru-RU" sz="1600" dirty="0" smtClean="0">
                <a:solidFill>
                  <a:schemeClr val="bg1"/>
                </a:solidFill>
              </a:rPr>
              <a:t> формою </a:t>
            </a:r>
            <a:r>
              <a:rPr lang="ru-RU" sz="1600" dirty="0" err="1" smtClean="0">
                <a:solidFill>
                  <a:schemeClr val="bg1"/>
                </a:solidFill>
              </a:rPr>
              <a:t>взаємодії</a:t>
            </a:r>
            <a:r>
              <a:rPr lang="ru-RU" sz="1600" dirty="0" smtClean="0">
                <a:solidFill>
                  <a:schemeClr val="bg1"/>
                </a:solidFill>
              </a:rPr>
              <a:t> </a:t>
            </a:r>
            <a:r>
              <a:rPr lang="ru-RU" sz="1600" dirty="0" err="1" smtClean="0">
                <a:solidFill>
                  <a:schemeClr val="bg1"/>
                </a:solidFill>
              </a:rPr>
              <a:t>між</a:t>
            </a:r>
            <a:r>
              <a:rPr lang="ru-RU" sz="1600" dirty="0" smtClean="0">
                <a:solidFill>
                  <a:schemeClr val="bg1"/>
                </a:solidFill>
              </a:rPr>
              <a:t> </a:t>
            </a:r>
            <a:r>
              <a:rPr lang="ru-RU" sz="1600" dirty="0" err="1" smtClean="0">
                <a:solidFill>
                  <a:schemeClr val="bg1"/>
                </a:solidFill>
              </a:rPr>
              <a:t>організмами</a:t>
            </a:r>
            <a:r>
              <a:rPr lang="ru-RU" sz="1600" dirty="0" smtClean="0">
                <a:solidFill>
                  <a:schemeClr val="bg1"/>
                </a:solidFill>
              </a:rPr>
              <a:t> </a:t>
            </a:r>
            <a:r>
              <a:rPr lang="ru-RU" sz="1600" dirty="0" err="1" smtClean="0">
                <a:solidFill>
                  <a:schemeClr val="bg1"/>
                </a:solidFill>
              </a:rPr>
              <a:t>різних</a:t>
            </a:r>
            <a:r>
              <a:rPr lang="ru-RU" sz="1600" dirty="0" smtClean="0">
                <a:solidFill>
                  <a:schemeClr val="bg1"/>
                </a:solidFill>
              </a:rPr>
              <a:t> </a:t>
            </a:r>
            <a:r>
              <a:rPr lang="ru-RU" sz="1600" dirty="0" err="1" smtClean="0">
                <a:solidFill>
                  <a:schemeClr val="bg1"/>
                </a:solidFill>
              </a:rPr>
              <a:t>видів</a:t>
            </a:r>
            <a:r>
              <a:rPr lang="ru-RU" sz="1600" dirty="0" smtClean="0">
                <a:solidFill>
                  <a:schemeClr val="bg1"/>
                </a:solidFill>
              </a:rPr>
              <a:t>, </a:t>
            </a:r>
            <a:r>
              <a:rPr lang="ru-RU" sz="1600" dirty="0" err="1" smtClean="0">
                <a:solidFill>
                  <a:schemeClr val="bg1"/>
                </a:solidFill>
              </a:rPr>
              <a:t>зокрема</a:t>
            </a:r>
            <a:r>
              <a:rPr lang="ru-RU" sz="1600" dirty="0" smtClean="0">
                <a:solidFill>
                  <a:schemeClr val="bg1"/>
                </a:solidFill>
              </a:rPr>
              <a:t> паразитизм — </a:t>
            </a:r>
            <a:r>
              <a:rPr lang="ru-RU" sz="1600" dirty="0" err="1" smtClean="0">
                <a:solidFill>
                  <a:schemeClr val="bg1"/>
                </a:solidFill>
              </a:rPr>
              <a:t>відносини</a:t>
            </a:r>
            <a:r>
              <a:rPr lang="ru-RU" sz="1600" dirty="0" smtClean="0">
                <a:solidFill>
                  <a:schemeClr val="bg1"/>
                </a:solidFill>
              </a:rPr>
              <a:t>, </a:t>
            </a:r>
            <a:r>
              <a:rPr lang="ru-RU" sz="1600" dirty="0" err="1" smtClean="0">
                <a:solidFill>
                  <a:schemeClr val="bg1"/>
                </a:solidFill>
              </a:rPr>
              <a:t>вигідні</a:t>
            </a:r>
            <a:r>
              <a:rPr lang="ru-RU" sz="1600" dirty="0" smtClean="0">
                <a:solidFill>
                  <a:schemeClr val="bg1"/>
                </a:solidFill>
              </a:rPr>
              <a:t> одному, </a:t>
            </a:r>
            <a:r>
              <a:rPr lang="ru-RU" sz="1600" dirty="0" err="1" smtClean="0">
                <a:solidFill>
                  <a:schemeClr val="bg1"/>
                </a:solidFill>
              </a:rPr>
              <a:t>але</a:t>
            </a:r>
            <a:r>
              <a:rPr lang="ru-RU" sz="1600" dirty="0" smtClean="0">
                <a:solidFill>
                  <a:schemeClr val="bg1"/>
                </a:solidFill>
              </a:rPr>
              <a:t> </a:t>
            </a:r>
            <a:r>
              <a:rPr lang="ru-RU" sz="1600" dirty="0" err="1" smtClean="0">
                <a:solidFill>
                  <a:schemeClr val="bg1"/>
                </a:solidFill>
              </a:rPr>
              <a:t>шкідливі</a:t>
            </a:r>
            <a:r>
              <a:rPr lang="ru-RU" sz="1600" dirty="0" smtClean="0">
                <a:solidFill>
                  <a:schemeClr val="bg1"/>
                </a:solidFill>
              </a:rPr>
              <a:t> </a:t>
            </a:r>
            <a:r>
              <a:rPr lang="ru-RU" sz="1600" dirty="0" err="1" smtClean="0">
                <a:solidFill>
                  <a:schemeClr val="bg1"/>
                </a:solidFill>
              </a:rPr>
              <a:t>іншому</a:t>
            </a:r>
            <a:r>
              <a:rPr lang="ru-RU" sz="1600" dirty="0" smtClean="0">
                <a:solidFill>
                  <a:schemeClr val="bg1"/>
                </a:solidFill>
              </a:rPr>
              <a:t> </a:t>
            </a:r>
            <a:r>
              <a:rPr lang="ru-RU" sz="1600" dirty="0" err="1" smtClean="0">
                <a:solidFill>
                  <a:schemeClr val="bg1"/>
                </a:solidFill>
              </a:rPr>
              <a:t>симбіонту</a:t>
            </a:r>
            <a:r>
              <a:rPr lang="ru-RU" sz="1600" dirty="0" smtClean="0">
                <a:solidFill>
                  <a:schemeClr val="bg1"/>
                </a:solidFill>
              </a:rPr>
              <a:t>. </a:t>
            </a:r>
            <a:r>
              <a:rPr lang="ru-RU" sz="1600" dirty="0" err="1" smtClean="0">
                <a:solidFill>
                  <a:schemeClr val="bg1"/>
                </a:solidFill>
              </a:rPr>
              <a:t>Обопільно</a:t>
            </a:r>
            <a:r>
              <a:rPr lang="ru-RU" sz="1600" dirty="0" smtClean="0">
                <a:solidFill>
                  <a:schemeClr val="bg1"/>
                </a:solidFill>
              </a:rPr>
              <a:t> </a:t>
            </a:r>
            <a:r>
              <a:rPr lang="ru-RU" sz="1600" dirty="0" err="1" smtClean="0">
                <a:solidFill>
                  <a:schemeClr val="bg1"/>
                </a:solidFill>
              </a:rPr>
              <a:t>вигідний</a:t>
            </a:r>
            <a:r>
              <a:rPr lang="ru-RU" sz="1600" dirty="0" smtClean="0">
                <a:solidFill>
                  <a:schemeClr val="bg1"/>
                </a:solidFill>
              </a:rPr>
              <a:t> вид </a:t>
            </a:r>
            <a:r>
              <a:rPr lang="ru-RU" sz="1600" dirty="0" err="1" smtClean="0">
                <a:solidFill>
                  <a:schemeClr val="bg1"/>
                </a:solidFill>
              </a:rPr>
              <a:t>симбіозу</a:t>
            </a:r>
            <a:r>
              <a:rPr lang="ru-RU" sz="1600" dirty="0" smtClean="0">
                <a:solidFill>
                  <a:schemeClr val="bg1"/>
                </a:solidFill>
              </a:rPr>
              <a:t> </a:t>
            </a:r>
            <a:r>
              <a:rPr lang="ru-RU" sz="1600" dirty="0" err="1" smtClean="0">
                <a:solidFill>
                  <a:schemeClr val="bg1"/>
                </a:solidFill>
              </a:rPr>
              <a:t>називають</a:t>
            </a:r>
            <a:r>
              <a:rPr lang="ru-RU" sz="1600" dirty="0" smtClean="0">
                <a:solidFill>
                  <a:schemeClr val="bg1"/>
                </a:solidFill>
              </a:rPr>
              <a:t> </a:t>
            </a:r>
            <a:r>
              <a:rPr lang="ru-RU" sz="1600" dirty="0" err="1" smtClean="0">
                <a:solidFill>
                  <a:schemeClr val="bg1"/>
                </a:solidFill>
              </a:rPr>
              <a:t>мутуалізмом</a:t>
            </a:r>
            <a:r>
              <a:rPr lang="ru-RU" sz="1600" dirty="0" smtClean="0">
                <a:solidFill>
                  <a:schemeClr val="bg1"/>
                </a:solidFill>
              </a:rPr>
              <a:t>. </a:t>
            </a:r>
            <a:r>
              <a:rPr lang="ru-RU" sz="1600" dirty="0" err="1" smtClean="0">
                <a:solidFill>
                  <a:schemeClr val="bg1"/>
                </a:solidFill>
              </a:rPr>
              <a:t>Коменсалізмом</a:t>
            </a:r>
            <a:r>
              <a:rPr lang="ru-RU" sz="1600" dirty="0" smtClean="0">
                <a:solidFill>
                  <a:schemeClr val="bg1"/>
                </a:solidFill>
              </a:rPr>
              <a:t> </a:t>
            </a:r>
            <a:r>
              <a:rPr lang="ru-RU" sz="1600" dirty="0" err="1" smtClean="0">
                <a:solidFill>
                  <a:schemeClr val="bg1"/>
                </a:solidFill>
              </a:rPr>
              <a:t>називають</a:t>
            </a:r>
            <a:r>
              <a:rPr lang="ru-RU" sz="1600" dirty="0" smtClean="0">
                <a:solidFill>
                  <a:schemeClr val="bg1"/>
                </a:solidFill>
              </a:rPr>
              <a:t> </a:t>
            </a:r>
            <a:r>
              <a:rPr lang="ru-RU" sz="1600" dirty="0" err="1" smtClean="0">
                <a:solidFill>
                  <a:schemeClr val="bg1"/>
                </a:solidFill>
              </a:rPr>
              <a:t>відносини</a:t>
            </a:r>
            <a:r>
              <a:rPr lang="ru-RU" sz="1600" dirty="0" smtClean="0">
                <a:solidFill>
                  <a:schemeClr val="bg1"/>
                </a:solidFill>
              </a:rPr>
              <a:t>, </a:t>
            </a:r>
            <a:r>
              <a:rPr lang="ru-RU" sz="1600" dirty="0" err="1" smtClean="0">
                <a:solidFill>
                  <a:schemeClr val="bg1"/>
                </a:solidFill>
              </a:rPr>
              <a:t>корисні</a:t>
            </a:r>
            <a:r>
              <a:rPr lang="ru-RU" sz="1600" dirty="0" smtClean="0">
                <a:solidFill>
                  <a:schemeClr val="bg1"/>
                </a:solidFill>
              </a:rPr>
              <a:t> одному, </a:t>
            </a:r>
            <a:r>
              <a:rPr lang="ru-RU" sz="1600" dirty="0" err="1" smtClean="0">
                <a:solidFill>
                  <a:schemeClr val="bg1"/>
                </a:solidFill>
              </a:rPr>
              <a:t>але</a:t>
            </a:r>
            <a:r>
              <a:rPr lang="ru-RU" sz="1600" dirty="0" smtClean="0">
                <a:solidFill>
                  <a:schemeClr val="bg1"/>
                </a:solidFill>
              </a:rPr>
              <a:t> </a:t>
            </a:r>
            <a:r>
              <a:rPr lang="ru-RU" sz="1600" dirty="0" err="1" smtClean="0">
                <a:solidFill>
                  <a:schemeClr val="bg1"/>
                </a:solidFill>
              </a:rPr>
              <a:t>байдужі</a:t>
            </a:r>
            <a:r>
              <a:rPr lang="ru-RU" sz="1600" dirty="0" smtClean="0">
                <a:solidFill>
                  <a:schemeClr val="bg1"/>
                </a:solidFill>
              </a:rPr>
              <a:t> </a:t>
            </a:r>
            <a:r>
              <a:rPr lang="ru-RU" sz="1600" dirty="0" err="1" smtClean="0">
                <a:solidFill>
                  <a:schemeClr val="bg1"/>
                </a:solidFill>
              </a:rPr>
              <a:t>іншому</a:t>
            </a:r>
            <a:r>
              <a:rPr lang="ru-RU" sz="1600" dirty="0" smtClean="0">
                <a:solidFill>
                  <a:schemeClr val="bg1"/>
                </a:solidFill>
              </a:rPr>
              <a:t> </a:t>
            </a:r>
            <a:r>
              <a:rPr lang="ru-RU" sz="1600" dirty="0" err="1" smtClean="0">
                <a:solidFill>
                  <a:schemeClr val="bg1"/>
                </a:solidFill>
              </a:rPr>
              <a:t>симбіонту</a:t>
            </a:r>
            <a:r>
              <a:rPr lang="ru-RU" sz="1600" dirty="0" smtClean="0">
                <a:solidFill>
                  <a:schemeClr val="bg1"/>
                </a:solidFill>
              </a:rPr>
              <a:t>, а </a:t>
            </a:r>
            <a:r>
              <a:rPr lang="ru-RU" sz="1600" dirty="0" err="1" smtClean="0">
                <a:solidFill>
                  <a:schemeClr val="bg1"/>
                </a:solidFill>
              </a:rPr>
              <a:t>аменсалізмом</a:t>
            </a:r>
            <a:r>
              <a:rPr lang="ru-RU" sz="1600" dirty="0" smtClean="0">
                <a:solidFill>
                  <a:schemeClr val="bg1"/>
                </a:solidFill>
              </a:rPr>
              <a:t> — </a:t>
            </a:r>
            <a:r>
              <a:rPr lang="ru-RU" sz="1600" dirty="0" err="1" smtClean="0">
                <a:solidFill>
                  <a:schemeClr val="bg1"/>
                </a:solidFill>
              </a:rPr>
              <a:t>відносини</a:t>
            </a:r>
            <a:r>
              <a:rPr lang="ru-RU" sz="1600" dirty="0" smtClean="0">
                <a:solidFill>
                  <a:schemeClr val="bg1"/>
                </a:solidFill>
              </a:rPr>
              <a:t>, </a:t>
            </a:r>
            <a:r>
              <a:rPr lang="ru-RU" sz="1600" dirty="0" err="1" smtClean="0">
                <a:solidFill>
                  <a:schemeClr val="bg1"/>
                </a:solidFill>
              </a:rPr>
              <a:t>шкідливі</a:t>
            </a:r>
            <a:r>
              <a:rPr lang="ru-RU" sz="1600" dirty="0" smtClean="0">
                <a:solidFill>
                  <a:schemeClr val="bg1"/>
                </a:solidFill>
              </a:rPr>
              <a:t> одному, </a:t>
            </a:r>
            <a:r>
              <a:rPr lang="ru-RU" sz="1600" dirty="0" err="1" smtClean="0">
                <a:solidFill>
                  <a:schemeClr val="bg1"/>
                </a:solidFill>
              </a:rPr>
              <a:t>але</a:t>
            </a:r>
            <a:r>
              <a:rPr lang="ru-RU" sz="1600" dirty="0" smtClean="0">
                <a:solidFill>
                  <a:schemeClr val="bg1"/>
                </a:solidFill>
              </a:rPr>
              <a:t> </a:t>
            </a:r>
            <a:r>
              <a:rPr lang="ru-RU" sz="1600" dirty="0" err="1" smtClean="0">
                <a:solidFill>
                  <a:schemeClr val="bg1"/>
                </a:solidFill>
              </a:rPr>
              <a:t>байдужі</a:t>
            </a:r>
            <a:r>
              <a:rPr lang="ru-RU" sz="1600" dirty="0" smtClean="0">
                <a:solidFill>
                  <a:schemeClr val="bg1"/>
                </a:solidFill>
              </a:rPr>
              <a:t> </a:t>
            </a:r>
            <a:r>
              <a:rPr lang="ru-RU" sz="1600" dirty="0" err="1" smtClean="0">
                <a:solidFill>
                  <a:schemeClr val="bg1"/>
                </a:solidFill>
              </a:rPr>
              <a:t>іншому</a:t>
            </a:r>
            <a:r>
              <a:rPr lang="ru-RU" sz="1600" dirty="0" smtClean="0">
                <a:solidFill>
                  <a:schemeClr val="bg1"/>
                </a:solidFill>
              </a:rPr>
              <a:t>.</a:t>
            </a:r>
          </a:p>
          <a:p>
            <a:endParaRPr lang="ru-RU" sz="1600" dirty="0" smtClean="0">
              <a:solidFill>
                <a:schemeClr val="bg1"/>
              </a:solidFill>
            </a:endParaRPr>
          </a:p>
          <a:p>
            <a:r>
              <a:rPr lang="ru-RU" sz="1600" dirty="0" err="1" smtClean="0">
                <a:solidFill>
                  <a:schemeClr val="bg1"/>
                </a:solidFill>
              </a:rPr>
              <a:t>Різновид</a:t>
            </a:r>
            <a:r>
              <a:rPr lang="ru-RU" sz="1600" dirty="0" smtClean="0">
                <a:solidFill>
                  <a:schemeClr val="bg1"/>
                </a:solidFill>
              </a:rPr>
              <a:t> </a:t>
            </a:r>
            <a:r>
              <a:rPr lang="ru-RU" sz="1600" dirty="0" err="1" smtClean="0">
                <a:solidFill>
                  <a:schemeClr val="bg1"/>
                </a:solidFill>
              </a:rPr>
              <a:t>симбіозу</a:t>
            </a:r>
            <a:r>
              <a:rPr lang="ru-RU" sz="1600" dirty="0" smtClean="0">
                <a:solidFill>
                  <a:schemeClr val="bg1"/>
                </a:solidFill>
              </a:rPr>
              <a:t> - </a:t>
            </a:r>
            <a:r>
              <a:rPr lang="ru-RU" sz="1600" dirty="0" err="1" smtClean="0">
                <a:solidFill>
                  <a:schemeClr val="bg1"/>
                </a:solidFill>
              </a:rPr>
              <a:t>ендосимбіоз</a:t>
            </a:r>
            <a:r>
              <a:rPr lang="ru-RU" sz="1600" dirty="0" smtClean="0">
                <a:solidFill>
                  <a:schemeClr val="bg1"/>
                </a:solidFill>
              </a:rPr>
              <a:t>, коли один </a:t>
            </a:r>
            <a:r>
              <a:rPr lang="ru-RU" sz="1600" dirty="0" err="1" smtClean="0">
                <a:solidFill>
                  <a:schemeClr val="bg1"/>
                </a:solidFill>
              </a:rPr>
              <a:t>з</a:t>
            </a:r>
            <a:r>
              <a:rPr lang="ru-RU" sz="1600" dirty="0" smtClean="0">
                <a:solidFill>
                  <a:schemeClr val="bg1"/>
                </a:solidFill>
              </a:rPr>
              <a:t> </a:t>
            </a:r>
            <a:r>
              <a:rPr lang="ru-RU" sz="1600" dirty="0" err="1" smtClean="0">
                <a:solidFill>
                  <a:schemeClr val="bg1"/>
                </a:solidFill>
              </a:rPr>
              <a:t>партнерів</a:t>
            </a:r>
            <a:r>
              <a:rPr lang="ru-RU" sz="1600" dirty="0" smtClean="0">
                <a:solidFill>
                  <a:schemeClr val="bg1"/>
                </a:solidFill>
              </a:rPr>
              <a:t> </a:t>
            </a:r>
            <a:r>
              <a:rPr lang="ru-RU" sz="1600" dirty="0" err="1" smtClean="0">
                <a:solidFill>
                  <a:schemeClr val="bg1"/>
                </a:solidFill>
              </a:rPr>
              <a:t>живе</a:t>
            </a:r>
            <a:r>
              <a:rPr lang="ru-RU" sz="1600" dirty="0" smtClean="0">
                <a:solidFill>
                  <a:schemeClr val="bg1"/>
                </a:solidFill>
              </a:rPr>
              <a:t> </a:t>
            </a:r>
            <a:r>
              <a:rPr lang="ru-RU" sz="1600" dirty="0" err="1" smtClean="0">
                <a:solidFill>
                  <a:schemeClr val="bg1"/>
                </a:solidFill>
              </a:rPr>
              <a:t>усередині</a:t>
            </a:r>
            <a:r>
              <a:rPr lang="ru-RU" sz="1600" dirty="0" smtClean="0">
                <a:solidFill>
                  <a:schemeClr val="bg1"/>
                </a:solidFill>
              </a:rPr>
              <a:t> </a:t>
            </a:r>
            <a:r>
              <a:rPr lang="ru-RU" sz="1600" dirty="0" err="1" smtClean="0">
                <a:solidFill>
                  <a:schemeClr val="bg1"/>
                </a:solidFill>
              </a:rPr>
              <a:t>клітини</a:t>
            </a:r>
            <a:r>
              <a:rPr lang="ru-RU" sz="1600" dirty="0" smtClean="0">
                <a:solidFill>
                  <a:schemeClr val="bg1"/>
                </a:solidFill>
              </a:rPr>
              <a:t> </a:t>
            </a:r>
            <a:r>
              <a:rPr lang="ru-RU" sz="1600" dirty="0" err="1" smtClean="0">
                <a:solidFill>
                  <a:schemeClr val="bg1"/>
                </a:solidFill>
              </a:rPr>
              <a:t>іншого</a:t>
            </a:r>
            <a:r>
              <a:rPr lang="ru-RU" sz="1600" dirty="0" smtClean="0">
                <a:solidFill>
                  <a:schemeClr val="bg1"/>
                </a:solidFill>
              </a:rPr>
              <a:t>.</a:t>
            </a:r>
          </a:p>
          <a:p>
            <a:endParaRPr lang="ru-RU" sz="1600" dirty="0" smtClean="0">
              <a:solidFill>
                <a:schemeClr val="bg1"/>
              </a:solidFill>
            </a:endParaRPr>
          </a:p>
          <a:p>
            <a:r>
              <a:rPr lang="ru-RU" sz="1600" dirty="0" smtClean="0">
                <a:solidFill>
                  <a:schemeClr val="bg1"/>
                </a:solidFill>
              </a:rPr>
              <a:t>Наука про </a:t>
            </a:r>
            <a:r>
              <a:rPr lang="ru-RU" sz="1600" dirty="0" err="1" smtClean="0">
                <a:solidFill>
                  <a:schemeClr val="bg1"/>
                </a:solidFill>
              </a:rPr>
              <a:t>симбіоз</a:t>
            </a:r>
            <a:r>
              <a:rPr lang="ru-RU" sz="1600" dirty="0" smtClean="0">
                <a:solidFill>
                  <a:schemeClr val="bg1"/>
                </a:solidFill>
              </a:rPr>
              <a:t> </a:t>
            </a:r>
            <a:r>
              <a:rPr lang="ru-RU" sz="1600" dirty="0" err="1" smtClean="0">
                <a:solidFill>
                  <a:schemeClr val="bg1"/>
                </a:solidFill>
              </a:rPr>
              <a:t>називається</a:t>
            </a:r>
            <a:r>
              <a:rPr lang="ru-RU" sz="1600" dirty="0" smtClean="0">
                <a:solidFill>
                  <a:schemeClr val="bg1"/>
                </a:solidFill>
              </a:rPr>
              <a:t> </a:t>
            </a:r>
            <a:r>
              <a:rPr lang="ru-RU" sz="1600" dirty="0" err="1" smtClean="0">
                <a:solidFill>
                  <a:schemeClr val="bg1"/>
                </a:solidFill>
              </a:rPr>
              <a:t>симбіологія</a:t>
            </a:r>
            <a:r>
              <a:rPr lang="ru-RU" sz="1600" dirty="0" smtClean="0">
                <a:solidFill>
                  <a:schemeClr val="bg1"/>
                </a:solidFill>
              </a:rPr>
              <a:t>.</a:t>
            </a:r>
            <a:endParaRPr lang="ru-RU" sz="1600" dirty="0">
              <a:solidFill>
                <a:schemeClr val="bg1"/>
              </a:solidFill>
            </a:endParaRPr>
          </a:p>
        </p:txBody>
      </p:sp>
    </p:spTree>
    <p:custDataLst>
      <p:tags r:id="rId1"/>
    </p:custDataLst>
  </p:cSld>
  <p:clrMapOvr>
    <a:masterClrMapping/>
  </p:clrMapOvr>
  <p:transition spd="slow" advTm="35609">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3">
                    <a:lumMod val="20000"/>
                    <a:lumOff val="80000"/>
                  </a:schemeClr>
                </a:solidFill>
              </a:rPr>
              <a:t>Приклади</a:t>
            </a:r>
            <a:r>
              <a:rPr lang="ru-RU" dirty="0" smtClean="0">
                <a:solidFill>
                  <a:schemeClr val="accent3">
                    <a:lumMod val="20000"/>
                    <a:lumOff val="80000"/>
                  </a:schemeClr>
                </a:solidFill>
              </a:rPr>
              <a:t> </a:t>
            </a:r>
            <a:r>
              <a:rPr lang="ru-RU" dirty="0" err="1" smtClean="0">
                <a:solidFill>
                  <a:schemeClr val="accent3">
                    <a:lumMod val="20000"/>
                    <a:lumOff val="80000"/>
                  </a:schemeClr>
                </a:solidFill>
              </a:rPr>
              <a:t>симбіозів</a:t>
            </a:r>
            <a:endParaRPr lang="ru-RU" dirty="0">
              <a:solidFill>
                <a:schemeClr val="accent3">
                  <a:lumMod val="20000"/>
                  <a:lumOff val="80000"/>
                </a:schemeClr>
              </a:solidFill>
            </a:endParaRPr>
          </a:p>
        </p:txBody>
      </p:sp>
      <p:sp>
        <p:nvSpPr>
          <p:cNvPr id="3" name="Содержимое 2"/>
          <p:cNvSpPr>
            <a:spLocks noGrp="1"/>
          </p:cNvSpPr>
          <p:nvPr>
            <p:ph idx="1"/>
          </p:nvPr>
        </p:nvSpPr>
        <p:spPr/>
        <p:txBody>
          <a:bodyPr>
            <a:normAutofit fontScale="70000" lnSpcReduction="20000"/>
          </a:bodyPr>
          <a:lstStyle/>
          <a:p>
            <a:r>
              <a:rPr lang="ru-RU" dirty="0" smtClean="0">
                <a:solidFill>
                  <a:srgbClr val="FFC000"/>
                </a:solidFill>
              </a:rPr>
              <a:t> * </a:t>
            </a:r>
            <a:r>
              <a:rPr lang="ru-RU" dirty="0" err="1" smtClean="0">
                <a:solidFill>
                  <a:srgbClr val="FFC000"/>
                </a:solidFill>
              </a:rPr>
              <a:t>Запилення</a:t>
            </a:r>
            <a:r>
              <a:rPr lang="ru-RU" dirty="0" smtClean="0">
                <a:solidFill>
                  <a:srgbClr val="FFC000"/>
                </a:solidFill>
              </a:rPr>
              <a:t> </a:t>
            </a:r>
            <a:r>
              <a:rPr lang="ru-RU" dirty="0" err="1" smtClean="0">
                <a:solidFill>
                  <a:srgbClr val="FFC000"/>
                </a:solidFill>
              </a:rPr>
              <a:t>квіткових</a:t>
            </a:r>
            <a:r>
              <a:rPr lang="ru-RU" dirty="0" smtClean="0">
                <a:solidFill>
                  <a:srgbClr val="FFC000"/>
                </a:solidFill>
              </a:rPr>
              <a:t> </a:t>
            </a:r>
            <a:r>
              <a:rPr lang="ru-RU" dirty="0" err="1" smtClean="0">
                <a:solidFill>
                  <a:srgbClr val="FFC000"/>
                </a:solidFill>
              </a:rPr>
              <a:t>рослин</a:t>
            </a:r>
            <a:r>
              <a:rPr lang="ru-RU" dirty="0" smtClean="0">
                <a:solidFill>
                  <a:srgbClr val="FFC000"/>
                </a:solidFill>
              </a:rPr>
              <a:t> </a:t>
            </a:r>
            <a:r>
              <a:rPr lang="ru-RU" dirty="0" err="1" smtClean="0">
                <a:solidFill>
                  <a:srgbClr val="FFC000"/>
                </a:solidFill>
              </a:rPr>
              <a:t>комахами</a:t>
            </a:r>
            <a:r>
              <a:rPr lang="ru-RU" dirty="0" smtClean="0">
                <a:solidFill>
                  <a:srgbClr val="FFC000"/>
                </a:solidFill>
              </a:rPr>
              <a:t>, в </a:t>
            </a:r>
            <a:r>
              <a:rPr lang="ru-RU" dirty="0" err="1" smtClean="0">
                <a:solidFill>
                  <a:srgbClr val="FFC000"/>
                </a:solidFill>
              </a:rPr>
              <a:t>ході</a:t>
            </a:r>
            <a:r>
              <a:rPr lang="ru-RU" dirty="0" smtClean="0">
                <a:solidFill>
                  <a:srgbClr val="FFC000"/>
                </a:solidFill>
              </a:rPr>
              <a:t> </a:t>
            </a:r>
            <a:r>
              <a:rPr lang="ru-RU" dirty="0" err="1" smtClean="0">
                <a:solidFill>
                  <a:srgbClr val="FFC000"/>
                </a:solidFill>
              </a:rPr>
              <a:t>якого</a:t>
            </a:r>
            <a:r>
              <a:rPr lang="ru-RU" dirty="0" smtClean="0">
                <a:solidFill>
                  <a:srgbClr val="FFC000"/>
                </a:solidFill>
              </a:rPr>
              <a:t> </a:t>
            </a:r>
            <a:r>
              <a:rPr lang="ru-RU" dirty="0" err="1" smtClean="0">
                <a:solidFill>
                  <a:srgbClr val="FFC000"/>
                </a:solidFill>
              </a:rPr>
              <a:t>комахи</a:t>
            </a:r>
            <a:r>
              <a:rPr lang="ru-RU" dirty="0" smtClean="0">
                <a:solidFill>
                  <a:srgbClr val="FFC000"/>
                </a:solidFill>
              </a:rPr>
              <a:t> </a:t>
            </a:r>
            <a:r>
              <a:rPr lang="ru-RU" dirty="0" err="1" smtClean="0">
                <a:solidFill>
                  <a:srgbClr val="FFC000"/>
                </a:solidFill>
              </a:rPr>
              <a:t>харчуються</a:t>
            </a:r>
            <a:r>
              <a:rPr lang="ru-RU" dirty="0" smtClean="0">
                <a:solidFill>
                  <a:srgbClr val="FFC000"/>
                </a:solidFill>
              </a:rPr>
              <a:t> нектаром.</a:t>
            </a:r>
          </a:p>
          <a:p>
            <a:r>
              <a:rPr lang="ru-RU" dirty="0" smtClean="0">
                <a:solidFill>
                  <a:srgbClr val="FFC000"/>
                </a:solidFill>
              </a:rPr>
              <a:t>    * </a:t>
            </a:r>
            <a:r>
              <a:rPr lang="ru-RU" dirty="0" err="1" smtClean="0">
                <a:solidFill>
                  <a:srgbClr val="FFC000"/>
                </a:solidFill>
              </a:rPr>
              <a:t>Транспортування</a:t>
            </a:r>
            <a:r>
              <a:rPr lang="ru-RU" dirty="0" smtClean="0">
                <a:solidFill>
                  <a:srgbClr val="FFC000"/>
                </a:solidFill>
              </a:rPr>
              <a:t> </a:t>
            </a:r>
            <a:r>
              <a:rPr lang="ru-RU" dirty="0" err="1" smtClean="0">
                <a:solidFill>
                  <a:srgbClr val="FFC000"/>
                </a:solidFill>
              </a:rPr>
              <a:t>насіння</a:t>
            </a:r>
            <a:r>
              <a:rPr lang="ru-RU" dirty="0" smtClean="0">
                <a:solidFill>
                  <a:srgbClr val="FFC000"/>
                </a:solidFill>
              </a:rPr>
              <a:t> </a:t>
            </a:r>
            <a:r>
              <a:rPr lang="ru-RU" dirty="0" err="1" smtClean="0">
                <a:solidFill>
                  <a:srgbClr val="FFC000"/>
                </a:solidFill>
              </a:rPr>
              <a:t>рослин</a:t>
            </a:r>
            <a:r>
              <a:rPr lang="ru-RU" dirty="0" smtClean="0">
                <a:solidFill>
                  <a:srgbClr val="FFC000"/>
                </a:solidFill>
              </a:rPr>
              <a:t> </a:t>
            </a:r>
            <a:r>
              <a:rPr lang="ru-RU" dirty="0" err="1" smtClean="0">
                <a:solidFill>
                  <a:srgbClr val="FFC000"/>
                </a:solidFill>
              </a:rPr>
              <a:t>тваринами</a:t>
            </a:r>
            <a:r>
              <a:rPr lang="ru-RU" dirty="0" smtClean="0">
                <a:solidFill>
                  <a:srgbClr val="FFC000"/>
                </a:solidFill>
              </a:rPr>
              <a:t>, </a:t>
            </a:r>
            <a:r>
              <a:rPr lang="ru-RU" dirty="0" err="1" smtClean="0">
                <a:solidFill>
                  <a:srgbClr val="FFC000"/>
                </a:solidFill>
              </a:rPr>
              <a:t>які</a:t>
            </a:r>
            <a:r>
              <a:rPr lang="ru-RU" dirty="0" smtClean="0">
                <a:solidFill>
                  <a:srgbClr val="FFC000"/>
                </a:solidFill>
              </a:rPr>
              <a:t> </a:t>
            </a:r>
            <a:r>
              <a:rPr lang="ru-RU" dirty="0" err="1" smtClean="0">
                <a:solidFill>
                  <a:srgbClr val="FFC000"/>
                </a:solidFill>
              </a:rPr>
              <a:t>поїдають</a:t>
            </a:r>
            <a:r>
              <a:rPr lang="ru-RU" dirty="0" smtClean="0">
                <a:solidFill>
                  <a:srgbClr val="FFC000"/>
                </a:solidFill>
              </a:rPr>
              <a:t> плоди </a:t>
            </a:r>
            <a:r>
              <a:rPr lang="ru-RU" dirty="0" err="1" smtClean="0">
                <a:solidFill>
                  <a:srgbClr val="FFC000"/>
                </a:solidFill>
              </a:rPr>
              <a:t>і</a:t>
            </a:r>
            <a:r>
              <a:rPr lang="ru-RU" dirty="0" smtClean="0">
                <a:solidFill>
                  <a:srgbClr val="FFC000"/>
                </a:solidFill>
              </a:rPr>
              <a:t> </a:t>
            </a:r>
            <a:r>
              <a:rPr lang="ru-RU" dirty="0" err="1" smtClean="0">
                <a:solidFill>
                  <a:srgbClr val="FFC000"/>
                </a:solidFill>
              </a:rPr>
              <a:t>виділяють</a:t>
            </a:r>
            <a:r>
              <a:rPr lang="ru-RU" dirty="0" smtClean="0">
                <a:solidFill>
                  <a:srgbClr val="FFC000"/>
                </a:solidFill>
              </a:rPr>
              <a:t> </a:t>
            </a:r>
            <a:r>
              <a:rPr lang="ru-RU" dirty="0" err="1" smtClean="0">
                <a:solidFill>
                  <a:srgbClr val="FFC000"/>
                </a:solidFill>
              </a:rPr>
              <a:t>неперетравлене</a:t>
            </a:r>
            <a:r>
              <a:rPr lang="ru-RU" dirty="0" smtClean="0">
                <a:solidFill>
                  <a:srgbClr val="FFC000"/>
                </a:solidFill>
              </a:rPr>
              <a:t> </a:t>
            </a:r>
            <a:r>
              <a:rPr lang="ru-RU" dirty="0" err="1" smtClean="0">
                <a:solidFill>
                  <a:srgbClr val="FFC000"/>
                </a:solidFill>
              </a:rPr>
              <a:t>насіння</a:t>
            </a:r>
            <a:r>
              <a:rPr lang="ru-RU" dirty="0" smtClean="0">
                <a:solidFill>
                  <a:srgbClr val="FFC000"/>
                </a:solidFill>
              </a:rPr>
              <a:t> разом </a:t>
            </a:r>
            <a:r>
              <a:rPr lang="ru-RU" dirty="0" err="1" smtClean="0">
                <a:solidFill>
                  <a:srgbClr val="FFC000"/>
                </a:solidFill>
              </a:rPr>
              <a:t>з</a:t>
            </a:r>
            <a:r>
              <a:rPr lang="ru-RU" dirty="0" smtClean="0">
                <a:solidFill>
                  <a:srgbClr val="FFC000"/>
                </a:solidFill>
              </a:rPr>
              <a:t> </a:t>
            </a:r>
            <a:r>
              <a:rPr lang="ru-RU" dirty="0" err="1" smtClean="0">
                <a:solidFill>
                  <a:srgbClr val="FFC000"/>
                </a:solidFill>
              </a:rPr>
              <a:t>послідом</a:t>
            </a:r>
            <a:r>
              <a:rPr lang="ru-RU" dirty="0" smtClean="0">
                <a:solidFill>
                  <a:srgbClr val="FFC000"/>
                </a:solidFill>
              </a:rPr>
              <a:t> у </a:t>
            </a:r>
            <a:r>
              <a:rPr lang="ru-RU" dirty="0" err="1" smtClean="0">
                <a:solidFill>
                  <a:srgbClr val="FFC000"/>
                </a:solidFill>
              </a:rPr>
              <a:t>іншому</a:t>
            </a:r>
            <a:r>
              <a:rPr lang="ru-RU" dirty="0" smtClean="0">
                <a:solidFill>
                  <a:srgbClr val="FFC000"/>
                </a:solidFill>
              </a:rPr>
              <a:t> </a:t>
            </a:r>
            <a:r>
              <a:rPr lang="ru-RU" dirty="0" err="1" smtClean="0">
                <a:solidFill>
                  <a:srgbClr val="FFC000"/>
                </a:solidFill>
              </a:rPr>
              <a:t>місці</a:t>
            </a:r>
            <a:r>
              <a:rPr lang="ru-RU" dirty="0" smtClean="0">
                <a:solidFill>
                  <a:srgbClr val="FFC000"/>
                </a:solidFill>
              </a:rPr>
              <a:t>.</a:t>
            </a:r>
          </a:p>
          <a:p>
            <a:r>
              <a:rPr lang="ru-RU" dirty="0" smtClean="0">
                <a:solidFill>
                  <a:srgbClr val="FFC000"/>
                </a:solidFill>
              </a:rPr>
              <a:t>    * Лишайник </a:t>
            </a:r>
            <a:r>
              <a:rPr lang="ru-RU" dirty="0" err="1" smtClean="0">
                <a:solidFill>
                  <a:srgbClr val="FFC000"/>
                </a:solidFill>
              </a:rPr>
              <a:t>складається</a:t>
            </a:r>
            <a:r>
              <a:rPr lang="ru-RU" dirty="0" smtClean="0">
                <a:solidFill>
                  <a:srgbClr val="FFC000"/>
                </a:solidFill>
              </a:rPr>
              <a:t> </a:t>
            </a:r>
            <a:r>
              <a:rPr lang="ru-RU" dirty="0" err="1" smtClean="0">
                <a:solidFill>
                  <a:srgbClr val="FFC000"/>
                </a:solidFill>
              </a:rPr>
              <a:t>з</a:t>
            </a:r>
            <a:r>
              <a:rPr lang="ru-RU" dirty="0" smtClean="0">
                <a:solidFill>
                  <a:srgbClr val="FFC000"/>
                </a:solidFill>
              </a:rPr>
              <a:t> гриба </a:t>
            </a:r>
            <a:r>
              <a:rPr lang="ru-RU" dirty="0" err="1" smtClean="0">
                <a:solidFill>
                  <a:srgbClr val="FFC000"/>
                </a:solidFill>
              </a:rPr>
              <a:t>і</a:t>
            </a:r>
            <a:r>
              <a:rPr lang="ru-RU" dirty="0" smtClean="0">
                <a:solidFill>
                  <a:srgbClr val="FFC000"/>
                </a:solidFill>
              </a:rPr>
              <a:t> </a:t>
            </a:r>
            <a:r>
              <a:rPr lang="ru-RU" dirty="0" err="1" smtClean="0">
                <a:solidFill>
                  <a:srgbClr val="FFC000"/>
                </a:solidFill>
              </a:rPr>
              <a:t>водорості</a:t>
            </a:r>
            <a:r>
              <a:rPr lang="ru-RU" dirty="0" smtClean="0">
                <a:solidFill>
                  <a:srgbClr val="FFC000"/>
                </a:solidFill>
              </a:rPr>
              <a:t>. </a:t>
            </a:r>
            <a:r>
              <a:rPr lang="ru-RU" dirty="0" err="1" smtClean="0">
                <a:solidFill>
                  <a:srgbClr val="FFC000"/>
                </a:solidFill>
              </a:rPr>
              <a:t>Водорость</a:t>
            </a:r>
            <a:r>
              <a:rPr lang="ru-RU" dirty="0" smtClean="0">
                <a:solidFill>
                  <a:srgbClr val="FFC000"/>
                </a:solidFill>
              </a:rPr>
              <a:t> в </a:t>
            </a:r>
            <a:r>
              <a:rPr lang="ru-RU" dirty="0" err="1" smtClean="0">
                <a:solidFill>
                  <a:srgbClr val="FFC000"/>
                </a:solidFill>
              </a:rPr>
              <a:t>результаті</a:t>
            </a:r>
            <a:r>
              <a:rPr lang="ru-RU" dirty="0" smtClean="0">
                <a:solidFill>
                  <a:srgbClr val="FFC000"/>
                </a:solidFill>
              </a:rPr>
              <a:t> фотосинтезу проводить </a:t>
            </a:r>
            <a:r>
              <a:rPr lang="ru-RU" dirty="0" err="1" smtClean="0">
                <a:solidFill>
                  <a:srgbClr val="FFC000"/>
                </a:solidFill>
              </a:rPr>
              <a:t>органічні</a:t>
            </a:r>
            <a:r>
              <a:rPr lang="ru-RU" dirty="0" smtClean="0">
                <a:solidFill>
                  <a:srgbClr val="FFC000"/>
                </a:solidFill>
              </a:rPr>
              <a:t> </a:t>
            </a:r>
            <a:r>
              <a:rPr lang="ru-RU" dirty="0" err="1" smtClean="0">
                <a:solidFill>
                  <a:srgbClr val="FFC000"/>
                </a:solidFill>
              </a:rPr>
              <a:t>речовини</a:t>
            </a:r>
            <a:r>
              <a:rPr lang="ru-RU" dirty="0" smtClean="0">
                <a:solidFill>
                  <a:srgbClr val="FFC000"/>
                </a:solidFill>
              </a:rPr>
              <a:t> (</a:t>
            </a:r>
            <a:r>
              <a:rPr lang="ru-RU" dirty="0" err="1" smtClean="0">
                <a:solidFill>
                  <a:srgbClr val="FFC000"/>
                </a:solidFill>
              </a:rPr>
              <a:t>вуглеводи</a:t>
            </a:r>
            <a:r>
              <a:rPr lang="ru-RU" dirty="0" smtClean="0">
                <a:solidFill>
                  <a:srgbClr val="FFC000"/>
                </a:solidFill>
              </a:rPr>
              <a:t>), </a:t>
            </a:r>
            <a:r>
              <a:rPr lang="ru-RU" dirty="0" err="1" smtClean="0">
                <a:solidFill>
                  <a:srgbClr val="FFC000"/>
                </a:solidFill>
              </a:rPr>
              <a:t>що</a:t>
            </a:r>
            <a:r>
              <a:rPr lang="ru-RU" dirty="0" smtClean="0">
                <a:solidFill>
                  <a:srgbClr val="FFC000"/>
                </a:solidFill>
              </a:rPr>
              <a:t> </a:t>
            </a:r>
            <a:r>
              <a:rPr lang="ru-RU" dirty="0" err="1" smtClean="0">
                <a:solidFill>
                  <a:srgbClr val="FFC000"/>
                </a:solidFill>
              </a:rPr>
              <a:t>використовуються</a:t>
            </a:r>
            <a:r>
              <a:rPr lang="ru-RU" dirty="0" smtClean="0">
                <a:solidFill>
                  <a:srgbClr val="FFC000"/>
                </a:solidFill>
              </a:rPr>
              <a:t> грибом, а той </a:t>
            </a:r>
            <a:r>
              <a:rPr lang="ru-RU" dirty="0" err="1" smtClean="0">
                <a:solidFill>
                  <a:srgbClr val="FFC000"/>
                </a:solidFill>
              </a:rPr>
              <a:t>поставляє</a:t>
            </a:r>
            <a:r>
              <a:rPr lang="ru-RU" dirty="0" smtClean="0">
                <a:solidFill>
                  <a:srgbClr val="FFC000"/>
                </a:solidFill>
              </a:rPr>
              <a:t> воду </a:t>
            </a:r>
            <a:r>
              <a:rPr lang="ru-RU" dirty="0" err="1" smtClean="0">
                <a:solidFill>
                  <a:srgbClr val="FFC000"/>
                </a:solidFill>
              </a:rPr>
              <a:t>і</a:t>
            </a:r>
            <a:r>
              <a:rPr lang="ru-RU" dirty="0" smtClean="0">
                <a:solidFill>
                  <a:srgbClr val="FFC000"/>
                </a:solidFill>
              </a:rPr>
              <a:t> </a:t>
            </a:r>
            <a:r>
              <a:rPr lang="ru-RU" dirty="0" err="1" smtClean="0">
                <a:solidFill>
                  <a:srgbClr val="FFC000"/>
                </a:solidFill>
              </a:rPr>
              <a:t>мінеральні</a:t>
            </a:r>
            <a:r>
              <a:rPr lang="ru-RU" dirty="0" smtClean="0">
                <a:solidFill>
                  <a:srgbClr val="FFC000"/>
                </a:solidFill>
              </a:rPr>
              <a:t> </a:t>
            </a:r>
            <a:r>
              <a:rPr lang="ru-RU" dirty="0" err="1" smtClean="0">
                <a:solidFill>
                  <a:srgbClr val="FFC000"/>
                </a:solidFill>
              </a:rPr>
              <a:t>речовини</a:t>
            </a:r>
            <a:r>
              <a:rPr lang="ru-RU" dirty="0" smtClean="0">
                <a:solidFill>
                  <a:srgbClr val="FFC000"/>
                </a:solidFill>
              </a:rPr>
              <a:t>.</a:t>
            </a:r>
          </a:p>
          <a:p>
            <a:r>
              <a:rPr lang="ru-RU" dirty="0" smtClean="0">
                <a:solidFill>
                  <a:srgbClr val="FFC000"/>
                </a:solidFill>
              </a:rPr>
              <a:t>    * </a:t>
            </a:r>
            <a:r>
              <a:rPr lang="ru-RU" dirty="0" err="1" smtClean="0">
                <a:solidFill>
                  <a:srgbClr val="FFC000"/>
                </a:solidFill>
              </a:rPr>
              <a:t>Деякі</a:t>
            </a:r>
            <a:r>
              <a:rPr lang="ru-RU" dirty="0" smtClean="0">
                <a:solidFill>
                  <a:srgbClr val="FFC000"/>
                </a:solidFill>
              </a:rPr>
              <a:t> мурашки </a:t>
            </a:r>
            <a:r>
              <a:rPr lang="ru-RU" dirty="0" err="1" smtClean="0">
                <a:solidFill>
                  <a:srgbClr val="FFC000"/>
                </a:solidFill>
              </a:rPr>
              <a:t>захищають</a:t>
            </a:r>
            <a:r>
              <a:rPr lang="ru-RU" dirty="0" smtClean="0">
                <a:solidFill>
                  <a:srgbClr val="FFC000"/>
                </a:solidFill>
              </a:rPr>
              <a:t> ("</a:t>
            </a:r>
            <a:r>
              <a:rPr lang="ru-RU" dirty="0" err="1" smtClean="0">
                <a:solidFill>
                  <a:srgbClr val="FFC000"/>
                </a:solidFill>
              </a:rPr>
              <a:t>пасуть</a:t>
            </a:r>
            <a:r>
              <a:rPr lang="ru-RU" dirty="0" smtClean="0">
                <a:solidFill>
                  <a:srgbClr val="FFC000"/>
                </a:solidFill>
              </a:rPr>
              <a:t>") </a:t>
            </a:r>
            <a:r>
              <a:rPr lang="ru-RU" dirty="0" err="1" smtClean="0">
                <a:solidFill>
                  <a:srgbClr val="FFC000"/>
                </a:solidFill>
              </a:rPr>
              <a:t>попелицю</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замість</a:t>
            </a:r>
            <a:r>
              <a:rPr lang="ru-RU" dirty="0" smtClean="0">
                <a:solidFill>
                  <a:srgbClr val="FFC000"/>
                </a:solidFill>
              </a:rPr>
              <a:t> </a:t>
            </a:r>
            <a:r>
              <a:rPr lang="ru-RU" dirty="0" err="1" smtClean="0">
                <a:solidFill>
                  <a:srgbClr val="FFC000"/>
                </a:solidFill>
              </a:rPr>
              <a:t>цього</a:t>
            </a:r>
            <a:r>
              <a:rPr lang="ru-RU" dirty="0" smtClean="0">
                <a:solidFill>
                  <a:srgbClr val="FFC000"/>
                </a:solidFill>
              </a:rPr>
              <a:t> </a:t>
            </a:r>
            <a:r>
              <a:rPr lang="ru-RU" dirty="0" err="1" smtClean="0">
                <a:solidFill>
                  <a:srgbClr val="FFC000"/>
                </a:solidFill>
              </a:rPr>
              <a:t>одержують</a:t>
            </a:r>
            <a:r>
              <a:rPr lang="ru-RU" dirty="0" smtClean="0">
                <a:solidFill>
                  <a:srgbClr val="FFC000"/>
                </a:solidFill>
              </a:rPr>
              <a:t> </a:t>
            </a:r>
            <a:r>
              <a:rPr lang="ru-RU" dirty="0" err="1" smtClean="0">
                <a:solidFill>
                  <a:srgbClr val="FFC000"/>
                </a:solidFill>
              </a:rPr>
              <a:t>від</a:t>
            </a:r>
            <a:r>
              <a:rPr lang="ru-RU" dirty="0" smtClean="0">
                <a:solidFill>
                  <a:srgbClr val="FFC000"/>
                </a:solidFill>
              </a:rPr>
              <a:t> </a:t>
            </a:r>
            <a:r>
              <a:rPr lang="ru-RU" dirty="0" err="1" smtClean="0">
                <a:solidFill>
                  <a:srgbClr val="FFC000"/>
                </a:solidFill>
              </a:rPr>
              <a:t>неї</a:t>
            </a:r>
            <a:r>
              <a:rPr lang="ru-RU" dirty="0" smtClean="0">
                <a:solidFill>
                  <a:srgbClr val="FFC000"/>
                </a:solidFill>
              </a:rPr>
              <a:t> </a:t>
            </a:r>
            <a:r>
              <a:rPr lang="ru-RU" dirty="0" err="1" smtClean="0">
                <a:solidFill>
                  <a:srgbClr val="FFC000"/>
                </a:solidFill>
              </a:rPr>
              <a:t>виділення</a:t>
            </a:r>
            <a:r>
              <a:rPr lang="ru-RU" dirty="0" smtClean="0">
                <a:solidFill>
                  <a:srgbClr val="FFC000"/>
                </a:solidFill>
              </a:rPr>
              <a:t>, </a:t>
            </a:r>
            <a:r>
              <a:rPr lang="ru-RU" dirty="0" err="1" smtClean="0">
                <a:solidFill>
                  <a:srgbClr val="FFC000"/>
                </a:solidFill>
              </a:rPr>
              <a:t>що</a:t>
            </a:r>
            <a:r>
              <a:rPr lang="ru-RU" dirty="0" smtClean="0">
                <a:solidFill>
                  <a:srgbClr val="FFC000"/>
                </a:solidFill>
              </a:rPr>
              <a:t> </a:t>
            </a:r>
            <a:r>
              <a:rPr lang="ru-RU" dirty="0" err="1" smtClean="0">
                <a:solidFill>
                  <a:srgbClr val="FFC000"/>
                </a:solidFill>
              </a:rPr>
              <a:t>містять</a:t>
            </a:r>
            <a:r>
              <a:rPr lang="ru-RU" dirty="0" smtClean="0">
                <a:solidFill>
                  <a:srgbClr val="FFC000"/>
                </a:solidFill>
              </a:rPr>
              <a:t> </a:t>
            </a:r>
            <a:r>
              <a:rPr lang="ru-RU" dirty="0" err="1" smtClean="0">
                <a:solidFill>
                  <a:srgbClr val="FFC000"/>
                </a:solidFill>
              </a:rPr>
              <a:t>цукор</a:t>
            </a:r>
            <a:r>
              <a:rPr lang="ru-RU" dirty="0" smtClean="0">
                <a:solidFill>
                  <a:srgbClr val="FFC000"/>
                </a:solidFill>
              </a:rPr>
              <a:t>.</a:t>
            </a:r>
          </a:p>
          <a:p>
            <a:r>
              <a:rPr lang="ru-RU" dirty="0" smtClean="0">
                <a:solidFill>
                  <a:srgbClr val="FFC000"/>
                </a:solidFill>
              </a:rPr>
              <a:t>    * </a:t>
            </a:r>
            <a:r>
              <a:rPr lang="ru-RU" dirty="0" err="1" smtClean="0">
                <a:solidFill>
                  <a:srgbClr val="FFC000"/>
                </a:solidFill>
              </a:rPr>
              <a:t>Багато</a:t>
            </a:r>
            <a:r>
              <a:rPr lang="ru-RU" dirty="0" smtClean="0">
                <a:solidFill>
                  <a:srgbClr val="FFC000"/>
                </a:solidFill>
              </a:rPr>
              <a:t> </a:t>
            </a:r>
            <a:r>
              <a:rPr lang="ru-RU" dirty="0" err="1" smtClean="0">
                <a:solidFill>
                  <a:srgbClr val="FFC000"/>
                </a:solidFill>
              </a:rPr>
              <a:t>грибів</a:t>
            </a:r>
            <a:r>
              <a:rPr lang="ru-RU" dirty="0" smtClean="0">
                <a:solidFill>
                  <a:srgbClr val="FFC000"/>
                </a:solidFill>
              </a:rPr>
              <a:t> </a:t>
            </a:r>
            <a:r>
              <a:rPr lang="ru-RU" dirty="0" err="1" smtClean="0">
                <a:solidFill>
                  <a:srgbClr val="FFC000"/>
                </a:solidFill>
              </a:rPr>
              <a:t>одержують</a:t>
            </a:r>
            <a:r>
              <a:rPr lang="ru-RU" dirty="0" smtClean="0">
                <a:solidFill>
                  <a:srgbClr val="FFC000"/>
                </a:solidFill>
              </a:rPr>
              <a:t> </a:t>
            </a:r>
            <a:r>
              <a:rPr lang="ru-RU" dirty="0" err="1" smtClean="0">
                <a:solidFill>
                  <a:srgbClr val="FFC000"/>
                </a:solidFill>
              </a:rPr>
              <a:t>від</a:t>
            </a:r>
            <a:r>
              <a:rPr lang="ru-RU" dirty="0" smtClean="0">
                <a:solidFill>
                  <a:srgbClr val="FFC000"/>
                </a:solidFill>
              </a:rPr>
              <a:t> дерева </a:t>
            </a:r>
            <a:r>
              <a:rPr lang="ru-RU" dirty="0" err="1" smtClean="0">
                <a:solidFill>
                  <a:srgbClr val="FFC000"/>
                </a:solidFill>
              </a:rPr>
              <a:t>живильні</a:t>
            </a:r>
            <a:r>
              <a:rPr lang="ru-RU" dirty="0" smtClean="0">
                <a:solidFill>
                  <a:srgbClr val="FFC000"/>
                </a:solidFill>
              </a:rPr>
              <a:t> </a:t>
            </a:r>
            <a:r>
              <a:rPr lang="ru-RU" dirty="0" err="1" smtClean="0">
                <a:solidFill>
                  <a:srgbClr val="FFC000"/>
                </a:solidFill>
              </a:rPr>
              <a:t>речовини</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забезпечує</a:t>
            </a:r>
            <a:r>
              <a:rPr lang="ru-RU" dirty="0" smtClean="0">
                <a:solidFill>
                  <a:srgbClr val="FFC000"/>
                </a:solidFill>
              </a:rPr>
              <a:t> </a:t>
            </a:r>
            <a:r>
              <a:rPr lang="ru-RU" dirty="0" err="1" smtClean="0">
                <a:solidFill>
                  <a:srgbClr val="FFC000"/>
                </a:solidFill>
              </a:rPr>
              <a:t>його</a:t>
            </a:r>
            <a:r>
              <a:rPr lang="ru-RU" dirty="0" smtClean="0">
                <a:solidFill>
                  <a:srgbClr val="FFC000"/>
                </a:solidFill>
              </a:rPr>
              <a:t> </a:t>
            </a:r>
            <a:r>
              <a:rPr lang="ru-RU" dirty="0" err="1" smtClean="0">
                <a:solidFill>
                  <a:srgbClr val="FFC000"/>
                </a:solidFill>
              </a:rPr>
              <a:t>мінеральними</a:t>
            </a:r>
            <a:r>
              <a:rPr lang="ru-RU" dirty="0" smtClean="0">
                <a:solidFill>
                  <a:srgbClr val="FFC000"/>
                </a:solidFill>
              </a:rPr>
              <a:t> </a:t>
            </a:r>
            <a:r>
              <a:rPr lang="ru-RU" dirty="0" err="1" smtClean="0">
                <a:solidFill>
                  <a:srgbClr val="FFC000"/>
                </a:solidFill>
              </a:rPr>
              <a:t>речовинами</a:t>
            </a:r>
            <a:r>
              <a:rPr lang="ru-RU" dirty="0" smtClean="0">
                <a:solidFill>
                  <a:srgbClr val="FFC000"/>
                </a:solidFill>
              </a:rPr>
              <a:t> (</a:t>
            </a:r>
            <a:r>
              <a:rPr lang="ru-RU" dirty="0" err="1" smtClean="0">
                <a:solidFill>
                  <a:srgbClr val="FFC000"/>
                </a:solidFill>
              </a:rPr>
              <a:t>мікориза</a:t>
            </a:r>
            <a:r>
              <a:rPr lang="ru-RU" dirty="0" smtClean="0">
                <a:solidFill>
                  <a:srgbClr val="FFC000"/>
                </a:solidFill>
              </a:rPr>
              <a:t>).</a:t>
            </a:r>
          </a:p>
          <a:p>
            <a:endParaRPr lang="ru-RU" dirty="0" smtClean="0">
              <a:solidFill>
                <a:srgbClr val="FFC000"/>
              </a:solidFill>
            </a:endParaRPr>
          </a:p>
          <a:p>
            <a:r>
              <a:rPr lang="ru-RU" dirty="0" err="1" smtClean="0">
                <a:solidFill>
                  <a:srgbClr val="FFC000"/>
                </a:solidFill>
              </a:rPr>
              <a:t>Біогеоценоз-угруповання</a:t>
            </a:r>
            <a:r>
              <a:rPr lang="ru-RU" dirty="0" smtClean="0">
                <a:solidFill>
                  <a:srgbClr val="FFC000"/>
                </a:solidFill>
              </a:rPr>
              <a:t> </a:t>
            </a:r>
            <a:r>
              <a:rPr lang="ru-RU" dirty="0" err="1" smtClean="0">
                <a:solidFill>
                  <a:srgbClr val="FFC000"/>
                </a:solidFill>
              </a:rPr>
              <a:t>взаємопов</a:t>
            </a:r>
            <a:r>
              <a:rPr lang="ru-RU" dirty="0" smtClean="0">
                <a:solidFill>
                  <a:srgbClr val="FFC000"/>
                </a:solidFill>
              </a:rPr>
              <a:t>"</a:t>
            </a:r>
            <a:r>
              <a:rPr lang="ru-RU" dirty="0" err="1" smtClean="0">
                <a:solidFill>
                  <a:srgbClr val="FFC000"/>
                </a:solidFill>
              </a:rPr>
              <a:t>язаних</a:t>
            </a:r>
            <a:r>
              <a:rPr lang="ru-RU" dirty="0" smtClean="0">
                <a:solidFill>
                  <a:srgbClr val="FFC000"/>
                </a:solidFill>
              </a:rPr>
              <a:t> </a:t>
            </a:r>
            <a:r>
              <a:rPr lang="ru-RU" dirty="0" err="1" smtClean="0">
                <a:solidFill>
                  <a:srgbClr val="FFC000"/>
                </a:solidFill>
              </a:rPr>
              <a:t>між</a:t>
            </a:r>
            <a:r>
              <a:rPr lang="ru-RU" dirty="0" smtClean="0">
                <a:solidFill>
                  <a:srgbClr val="FFC000"/>
                </a:solidFill>
              </a:rPr>
              <a:t> собою </a:t>
            </a:r>
            <a:r>
              <a:rPr lang="ru-RU" dirty="0" err="1" smtClean="0">
                <a:solidFill>
                  <a:srgbClr val="FFC000"/>
                </a:solidFill>
              </a:rPr>
              <a:t>популяційних</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a:t>
            </a:r>
            <a:r>
              <a:rPr lang="ru-RU" dirty="0" err="1" smtClean="0">
                <a:solidFill>
                  <a:srgbClr val="FFC000"/>
                </a:solidFill>
              </a:rPr>
              <a:t>різних</a:t>
            </a:r>
            <a:r>
              <a:rPr lang="ru-RU" dirty="0" smtClean="0">
                <a:solidFill>
                  <a:srgbClr val="FFC000"/>
                </a:solidFill>
              </a:rPr>
              <a:t> </a:t>
            </a:r>
            <a:r>
              <a:rPr lang="ru-RU" dirty="0" err="1" smtClean="0">
                <a:solidFill>
                  <a:srgbClr val="FFC000"/>
                </a:solidFill>
              </a:rPr>
              <a:t>видів,які</a:t>
            </a:r>
            <a:r>
              <a:rPr lang="ru-RU" dirty="0" smtClean="0">
                <a:solidFill>
                  <a:srgbClr val="FFC000"/>
                </a:solidFill>
              </a:rPr>
              <a:t> </a:t>
            </a:r>
            <a:r>
              <a:rPr lang="ru-RU" dirty="0" err="1" smtClean="0">
                <a:solidFill>
                  <a:srgbClr val="FFC000"/>
                </a:solidFill>
              </a:rPr>
              <a:t>населяють</a:t>
            </a:r>
            <a:r>
              <a:rPr lang="ru-RU" dirty="0" smtClean="0">
                <a:solidFill>
                  <a:srgbClr val="FFC000"/>
                </a:solidFill>
              </a:rPr>
              <a:t> </a:t>
            </a:r>
            <a:r>
              <a:rPr lang="ru-RU" dirty="0" err="1" smtClean="0">
                <a:solidFill>
                  <a:srgbClr val="FFC000"/>
                </a:solidFill>
              </a:rPr>
              <a:t>ділянку</a:t>
            </a:r>
            <a:r>
              <a:rPr lang="ru-RU" dirty="0" smtClean="0">
                <a:solidFill>
                  <a:srgbClr val="FFC000"/>
                </a:solidFill>
              </a:rPr>
              <a:t> </a:t>
            </a:r>
            <a:r>
              <a:rPr lang="ru-RU" dirty="0" err="1" smtClean="0">
                <a:solidFill>
                  <a:srgbClr val="FFC000"/>
                </a:solidFill>
              </a:rPr>
              <a:t>місцевості</a:t>
            </a:r>
            <a:r>
              <a:rPr lang="ru-RU" dirty="0" smtClean="0">
                <a:solidFill>
                  <a:srgbClr val="FFC000"/>
                </a:solidFill>
              </a:rPr>
              <a:t> </a:t>
            </a:r>
            <a:r>
              <a:rPr lang="ru-RU" dirty="0" err="1" smtClean="0">
                <a:solidFill>
                  <a:srgbClr val="FFC000"/>
                </a:solidFill>
              </a:rPr>
              <a:t>з</a:t>
            </a:r>
            <a:r>
              <a:rPr lang="ru-RU" dirty="0" smtClean="0">
                <a:solidFill>
                  <a:srgbClr val="FFC000"/>
                </a:solidFill>
              </a:rPr>
              <a:t> </a:t>
            </a:r>
            <a:r>
              <a:rPr lang="ru-RU" dirty="0" err="1" smtClean="0">
                <a:solidFill>
                  <a:srgbClr val="FFC000"/>
                </a:solidFill>
              </a:rPr>
              <a:t>однорідними</a:t>
            </a:r>
            <a:r>
              <a:rPr lang="ru-RU" dirty="0" smtClean="0">
                <a:solidFill>
                  <a:srgbClr val="FFC000"/>
                </a:solidFill>
              </a:rPr>
              <a:t> </a:t>
            </a:r>
            <a:r>
              <a:rPr lang="ru-RU" dirty="0" err="1" smtClean="0">
                <a:solidFill>
                  <a:srgbClr val="FFC000"/>
                </a:solidFill>
              </a:rPr>
              <a:t>умовами</a:t>
            </a:r>
            <a:r>
              <a:rPr lang="ru-RU" dirty="0" smtClean="0">
                <a:solidFill>
                  <a:srgbClr val="FFC000"/>
                </a:solidFill>
              </a:rPr>
              <a:t> </a:t>
            </a:r>
            <a:r>
              <a:rPr lang="ru-RU" dirty="0" err="1" smtClean="0">
                <a:solidFill>
                  <a:srgbClr val="FFC000"/>
                </a:solidFill>
              </a:rPr>
              <a:t>існування</a:t>
            </a:r>
            <a:endParaRPr lang="ru-RU" dirty="0">
              <a:solidFill>
                <a:srgbClr val="FFC000"/>
              </a:solidFill>
            </a:endParaRPr>
          </a:p>
        </p:txBody>
      </p:sp>
    </p:spTree>
  </p:cSld>
  <p:clrMapOvr>
    <a:masterClrMapping/>
  </p:clrMapOvr>
  <p:transition spd="slow" advTm="17156">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err="1" smtClean="0">
                <a:solidFill>
                  <a:srgbClr val="C00000"/>
                </a:solidFill>
              </a:rPr>
              <a:t>Звичайна</a:t>
            </a:r>
            <a:r>
              <a:rPr lang="ru-RU" sz="1600" dirty="0" smtClean="0">
                <a:solidFill>
                  <a:srgbClr val="C00000"/>
                </a:solidFill>
              </a:rPr>
              <a:t> </a:t>
            </a:r>
            <a:r>
              <a:rPr lang="ru-RU" sz="1600" dirty="0" err="1" smtClean="0">
                <a:solidFill>
                  <a:srgbClr val="C00000"/>
                </a:solidFill>
              </a:rPr>
              <a:t>риба-клоун</a:t>
            </a:r>
            <a:r>
              <a:rPr lang="ru-RU" sz="1600" dirty="0" smtClean="0">
                <a:solidFill>
                  <a:srgbClr val="C00000"/>
                </a:solidFill>
              </a:rPr>
              <a:t> (</a:t>
            </a:r>
            <a:r>
              <a:rPr lang="en-US" sz="1600" dirty="0" err="1" smtClean="0">
                <a:solidFill>
                  <a:srgbClr val="C00000"/>
                </a:solidFill>
              </a:rPr>
              <a:t>Amphiprion</a:t>
            </a:r>
            <a:r>
              <a:rPr lang="en-US" sz="1600" dirty="0" smtClean="0">
                <a:solidFill>
                  <a:srgbClr val="C00000"/>
                </a:solidFill>
              </a:rPr>
              <a:t> </a:t>
            </a:r>
            <a:r>
              <a:rPr lang="en-US" sz="1600" dirty="0" err="1" smtClean="0">
                <a:solidFill>
                  <a:srgbClr val="C00000"/>
                </a:solidFill>
              </a:rPr>
              <a:t>ocellaris</a:t>
            </a:r>
            <a:r>
              <a:rPr lang="en-US" sz="1600" dirty="0" smtClean="0">
                <a:solidFill>
                  <a:srgbClr val="C00000"/>
                </a:solidFill>
              </a:rPr>
              <a:t>) </a:t>
            </a:r>
            <a:r>
              <a:rPr lang="ru-RU" sz="1600" dirty="0" smtClean="0">
                <a:solidFill>
                  <a:srgbClr val="C00000"/>
                </a:solidFill>
              </a:rPr>
              <a:t>у </a:t>
            </a:r>
            <a:r>
              <a:rPr lang="ru-RU" sz="1600" dirty="0" err="1" smtClean="0">
                <a:solidFill>
                  <a:srgbClr val="C00000"/>
                </a:solidFill>
              </a:rPr>
              <a:t>своєму</a:t>
            </a:r>
            <a:r>
              <a:rPr lang="ru-RU" sz="1600" dirty="0" smtClean="0">
                <a:solidFill>
                  <a:srgbClr val="C00000"/>
                </a:solidFill>
              </a:rPr>
              <a:t> </a:t>
            </a:r>
            <a:r>
              <a:rPr lang="ru-RU" sz="1600" dirty="0" err="1" smtClean="0">
                <a:solidFill>
                  <a:srgbClr val="C00000"/>
                </a:solidFill>
              </a:rPr>
              <a:t>домі</a:t>
            </a:r>
            <a:r>
              <a:rPr lang="ru-RU" sz="1600" dirty="0" smtClean="0">
                <a:solidFill>
                  <a:srgbClr val="C00000"/>
                </a:solidFill>
              </a:rPr>
              <a:t> - </a:t>
            </a:r>
            <a:r>
              <a:rPr lang="ru-RU" sz="1600" dirty="0" err="1" smtClean="0">
                <a:solidFill>
                  <a:srgbClr val="C00000"/>
                </a:solidFill>
              </a:rPr>
              <a:t>морському</a:t>
            </a:r>
            <a:r>
              <a:rPr lang="ru-RU" sz="1600" dirty="0" smtClean="0">
                <a:solidFill>
                  <a:srgbClr val="C00000"/>
                </a:solidFill>
              </a:rPr>
              <a:t> </a:t>
            </a:r>
            <a:r>
              <a:rPr lang="ru-RU" sz="1600" dirty="0" err="1" smtClean="0">
                <a:solidFill>
                  <a:srgbClr val="C00000"/>
                </a:solidFill>
              </a:rPr>
              <a:t>анемоні</a:t>
            </a:r>
            <a:endParaRPr lang="ru-RU" sz="1600" dirty="0">
              <a:solidFill>
                <a:srgbClr val="C00000"/>
              </a:solidFill>
            </a:endParaRPr>
          </a:p>
        </p:txBody>
      </p:sp>
      <p:sp>
        <p:nvSpPr>
          <p:cNvPr id="3" name="Содержимое 2"/>
          <p:cNvSpPr>
            <a:spLocks noGrp="1"/>
          </p:cNvSpPr>
          <p:nvPr>
            <p:ph idx="1"/>
          </p:nvPr>
        </p:nvSpPr>
        <p:spPr/>
        <p:txBody>
          <a:bodyPr/>
          <a:lstStyle/>
          <a:p>
            <a:endParaRPr lang="uk-UA" dirty="0" smtClean="0"/>
          </a:p>
          <a:p>
            <a:endParaRPr lang="uk-UA" dirty="0" smtClean="0"/>
          </a:p>
          <a:p>
            <a:endParaRPr lang="ru-RU" dirty="0"/>
          </a:p>
        </p:txBody>
      </p:sp>
      <p:pic>
        <p:nvPicPr>
          <p:cNvPr id="20482" name="Picture 2" descr="D:\Екологія 26, 27, 28\28. Живі  організми як  особливе середовище існування\Симбіоз\Звичайна риба-клоун (Amphiprion ocellaris) у своєму домі - морському анемоні (Heteractis magnifica)..jpg"/>
          <p:cNvPicPr>
            <a:picLocks noChangeAspect="1" noChangeArrowheads="1"/>
          </p:cNvPicPr>
          <p:nvPr/>
        </p:nvPicPr>
        <p:blipFill>
          <a:blip r:embed="rId3"/>
          <a:srcRect/>
          <a:stretch>
            <a:fillRect/>
          </a:stretch>
        </p:blipFill>
        <p:spPr bwMode="auto">
          <a:xfrm>
            <a:off x="642910" y="1071546"/>
            <a:ext cx="7315200" cy="5486400"/>
          </a:xfrm>
          <a:prstGeom prst="rect">
            <a:avLst/>
          </a:prstGeom>
          <a:noFill/>
        </p:spPr>
      </p:pic>
    </p:spTree>
    <p:custDataLst>
      <p:tags r:id="rId1"/>
    </p:custDataLst>
  </p:cSld>
  <p:clrMapOvr>
    <a:masterClrMapping/>
  </p:clrMapOvr>
  <p:transition advTm="736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anim calcmode="lin" valueType="num">
                                      <p:cBhvr>
                                        <p:cTn id="8" dur="2000" fill="hold"/>
                                        <p:tgtEl>
                                          <p:spTgt spid="20482"/>
                                        </p:tgtEl>
                                        <p:attrNameLst>
                                          <p:attrName>style.rotation</p:attrName>
                                        </p:attrNameLst>
                                      </p:cBhvr>
                                      <p:tavLst>
                                        <p:tav tm="0">
                                          <p:val>
                                            <p:fltVal val="720"/>
                                          </p:val>
                                        </p:tav>
                                        <p:tav tm="100000">
                                          <p:val>
                                            <p:fltVal val="0"/>
                                          </p:val>
                                        </p:tav>
                                      </p:tavLst>
                                    </p:anim>
                                    <p:anim calcmode="lin" valueType="num">
                                      <p:cBhvr>
                                        <p:cTn id="9" dur="2000" fill="hold"/>
                                        <p:tgtEl>
                                          <p:spTgt spid="20482"/>
                                        </p:tgtEl>
                                        <p:attrNameLst>
                                          <p:attrName>ppt_h</p:attrName>
                                        </p:attrNameLst>
                                      </p:cBhvr>
                                      <p:tavLst>
                                        <p:tav tm="0">
                                          <p:val>
                                            <p:fltVal val="0"/>
                                          </p:val>
                                        </p:tav>
                                        <p:tav tm="100000">
                                          <p:val>
                                            <p:strVal val="#ppt_h"/>
                                          </p:val>
                                        </p:tav>
                                      </p:tavLst>
                                    </p:anim>
                                    <p:anim calcmode="lin" valueType="num">
                                      <p:cBhvr>
                                        <p:cTn id="10" dur="2000" fill="hold"/>
                                        <p:tgtEl>
                                          <p:spTgt spid="204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002060"/>
                </a:solidFill>
              </a:rPr>
              <a:t>Деякі</a:t>
            </a:r>
            <a:r>
              <a:rPr lang="ru-RU" dirty="0" smtClean="0">
                <a:solidFill>
                  <a:srgbClr val="002060"/>
                </a:solidFill>
              </a:rPr>
              <a:t> </a:t>
            </a:r>
            <a:r>
              <a:rPr lang="ru-RU" dirty="0" err="1" smtClean="0">
                <a:solidFill>
                  <a:srgbClr val="002060"/>
                </a:solidFill>
              </a:rPr>
              <a:t>види</a:t>
            </a:r>
            <a:r>
              <a:rPr lang="ru-RU" dirty="0" smtClean="0">
                <a:solidFill>
                  <a:srgbClr val="002060"/>
                </a:solidFill>
              </a:rPr>
              <a:t> </a:t>
            </a:r>
            <a:r>
              <a:rPr lang="ru-RU" dirty="0" err="1" smtClean="0">
                <a:solidFill>
                  <a:srgbClr val="002060"/>
                </a:solidFill>
              </a:rPr>
              <a:t>риби</a:t>
            </a:r>
            <a:r>
              <a:rPr lang="ru-RU" dirty="0" smtClean="0">
                <a:solidFill>
                  <a:srgbClr val="002060"/>
                </a:solidFill>
              </a:rPr>
              <a:t> </a:t>
            </a:r>
            <a:r>
              <a:rPr lang="ru-RU" dirty="0" err="1" smtClean="0">
                <a:solidFill>
                  <a:srgbClr val="002060"/>
                </a:solidFill>
              </a:rPr>
              <a:t>живуть</a:t>
            </a:r>
            <a:r>
              <a:rPr lang="ru-RU" dirty="0" smtClean="0">
                <a:solidFill>
                  <a:srgbClr val="002060"/>
                </a:solidFill>
              </a:rPr>
              <a:t> в </a:t>
            </a:r>
            <a:r>
              <a:rPr lang="ru-RU" dirty="0" err="1" smtClean="0">
                <a:solidFill>
                  <a:srgbClr val="002060"/>
                </a:solidFill>
              </a:rPr>
              <a:t>симбіозі</a:t>
            </a:r>
            <a:r>
              <a:rPr lang="ru-RU" dirty="0" smtClean="0">
                <a:solidFill>
                  <a:srgbClr val="002060"/>
                </a:solidFill>
              </a:rPr>
              <a:t> </a:t>
            </a:r>
            <a:r>
              <a:rPr lang="ru-RU" dirty="0" err="1" smtClean="0">
                <a:solidFill>
                  <a:srgbClr val="002060"/>
                </a:solidFill>
              </a:rPr>
              <a:t>з</a:t>
            </a:r>
            <a:r>
              <a:rPr lang="ru-RU" dirty="0" smtClean="0">
                <a:solidFill>
                  <a:srgbClr val="002060"/>
                </a:solidFill>
              </a:rPr>
              <a:t> креветками</a:t>
            </a:r>
            <a:endParaRPr lang="ru-RU" dirty="0">
              <a:solidFill>
                <a:srgbClr val="002060"/>
              </a:solidFill>
            </a:endParaRPr>
          </a:p>
        </p:txBody>
      </p:sp>
      <p:sp>
        <p:nvSpPr>
          <p:cNvPr id="3" name="Содержимое 2"/>
          <p:cNvSpPr>
            <a:spLocks noGrp="1"/>
          </p:cNvSpPr>
          <p:nvPr>
            <p:ph idx="1"/>
          </p:nvPr>
        </p:nvSpPr>
        <p:spPr/>
        <p:txBody>
          <a:bodyPr/>
          <a:lstStyle/>
          <a:p>
            <a:endParaRPr lang="uk-UA" dirty="0" smtClean="0"/>
          </a:p>
          <a:p>
            <a:endParaRPr lang="ru-RU" dirty="0"/>
          </a:p>
        </p:txBody>
      </p:sp>
      <p:pic>
        <p:nvPicPr>
          <p:cNvPr id="21506" name="Picture 2" descr="D:\Екологія 26, 27, 28\28. Живі  організми як  особливе середовище існування\Симбіоз\Деякі види риби живуть в симбіозі з креветками..jpg"/>
          <p:cNvPicPr>
            <a:picLocks noChangeAspect="1" noChangeArrowheads="1"/>
          </p:cNvPicPr>
          <p:nvPr/>
        </p:nvPicPr>
        <p:blipFill>
          <a:blip r:embed="rId3"/>
          <a:srcRect/>
          <a:stretch>
            <a:fillRect/>
          </a:stretch>
        </p:blipFill>
        <p:spPr bwMode="auto">
          <a:xfrm>
            <a:off x="642910" y="1428736"/>
            <a:ext cx="7620000" cy="5214974"/>
          </a:xfrm>
          <a:prstGeom prst="rect">
            <a:avLst/>
          </a:prstGeom>
          <a:noFill/>
        </p:spPr>
      </p:pic>
    </p:spTree>
    <p:custDataLst>
      <p:tags r:id="rId1"/>
    </p:custDataLst>
  </p:cSld>
  <p:clrMapOvr>
    <a:masterClrMapping/>
  </p:clrMapOvr>
  <p:transition advTm="49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800" decel="100000"/>
                                        <p:tgtEl>
                                          <p:spTgt spid="21506"/>
                                        </p:tgtEl>
                                      </p:cBhvr>
                                    </p:animEffect>
                                    <p:anim calcmode="lin" valueType="num">
                                      <p:cBhvr>
                                        <p:cTn id="8" dur="800" decel="100000" fill="hold"/>
                                        <p:tgtEl>
                                          <p:spTgt spid="21506"/>
                                        </p:tgtEl>
                                        <p:attrNameLst>
                                          <p:attrName>style.rotation</p:attrName>
                                        </p:attrNameLst>
                                      </p:cBhvr>
                                      <p:tavLst>
                                        <p:tav tm="0">
                                          <p:val>
                                            <p:fltVal val="-90"/>
                                          </p:val>
                                        </p:tav>
                                        <p:tav tm="100000">
                                          <p:val>
                                            <p:fltVal val="0"/>
                                          </p:val>
                                        </p:tav>
                                      </p:tavLst>
                                    </p:anim>
                                    <p:anim calcmode="lin" valueType="num">
                                      <p:cBhvr>
                                        <p:cTn id="9" dur="800" decel="100000" fill="hold"/>
                                        <p:tgtEl>
                                          <p:spTgt spid="21506"/>
                                        </p:tgtEl>
                                        <p:attrNameLst>
                                          <p:attrName>ppt_x</p:attrName>
                                        </p:attrNameLst>
                                      </p:cBhvr>
                                      <p:tavLst>
                                        <p:tav tm="0">
                                          <p:val>
                                            <p:strVal val="#ppt_x+0.4"/>
                                          </p:val>
                                        </p:tav>
                                        <p:tav tm="100000">
                                          <p:val>
                                            <p:strVal val="#ppt_x-0.05"/>
                                          </p:val>
                                        </p:tav>
                                      </p:tavLst>
                                    </p:anim>
                                    <p:anim calcmode="lin" valueType="num">
                                      <p:cBhvr>
                                        <p:cTn id="10" dur="800" decel="100000" fill="hold"/>
                                        <p:tgtEl>
                                          <p:spTgt spid="215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FF"/>
                </a:solidFill>
              </a:rPr>
              <a:t>Екологічні  фактори</a:t>
            </a:r>
            <a:endParaRPr lang="ru-RU" dirty="0">
              <a:solidFill>
                <a:srgbClr val="FF00FF"/>
              </a:solidFill>
            </a:endParaRPr>
          </a:p>
        </p:txBody>
      </p:sp>
      <p:sp>
        <p:nvSpPr>
          <p:cNvPr id="3" name="Содержимое 2"/>
          <p:cNvSpPr>
            <a:spLocks noGrp="1"/>
          </p:cNvSpPr>
          <p:nvPr>
            <p:ph idx="1"/>
          </p:nvPr>
        </p:nvSpPr>
        <p:spPr>
          <a:xfrm>
            <a:off x="0" y="1142984"/>
            <a:ext cx="8686800" cy="5715016"/>
          </a:xfrm>
        </p:spPr>
        <p:txBody>
          <a:bodyPr>
            <a:normAutofit fontScale="70000" lnSpcReduction="20000"/>
          </a:bodyPr>
          <a:lstStyle/>
          <a:p>
            <a:r>
              <a:rPr lang="ru-RU" dirty="0" err="1" smtClean="0">
                <a:solidFill>
                  <a:srgbClr val="FF0000"/>
                </a:solidFill>
              </a:rPr>
              <a:t>Екологічний</a:t>
            </a:r>
            <a:r>
              <a:rPr lang="ru-RU" dirty="0" smtClean="0">
                <a:solidFill>
                  <a:srgbClr val="FF0000"/>
                </a:solidFill>
              </a:rPr>
              <a:t> фактор - </a:t>
            </a:r>
            <a:r>
              <a:rPr lang="ru-RU" dirty="0" err="1" smtClean="0">
                <a:solidFill>
                  <a:srgbClr val="FF0000"/>
                </a:solidFill>
              </a:rPr>
              <a:t>це</a:t>
            </a:r>
            <a:r>
              <a:rPr lang="ru-RU" dirty="0" smtClean="0">
                <a:solidFill>
                  <a:srgbClr val="FF0000"/>
                </a:solidFill>
              </a:rPr>
              <a:t> </a:t>
            </a:r>
            <a:r>
              <a:rPr lang="ru-RU" dirty="0" err="1" smtClean="0">
                <a:solidFill>
                  <a:srgbClr val="FF0000"/>
                </a:solidFill>
              </a:rPr>
              <a:t>будь-який</a:t>
            </a:r>
            <a:r>
              <a:rPr lang="ru-RU" dirty="0" smtClean="0">
                <a:solidFill>
                  <a:srgbClr val="FF0000"/>
                </a:solidFill>
              </a:rPr>
              <a:t> </a:t>
            </a:r>
            <a:r>
              <a:rPr lang="ru-RU" dirty="0" err="1" smtClean="0">
                <a:solidFill>
                  <a:srgbClr val="FF0000"/>
                </a:solidFill>
              </a:rPr>
              <a:t>елемент</a:t>
            </a:r>
            <a:r>
              <a:rPr lang="ru-RU" dirty="0" smtClean="0">
                <a:solidFill>
                  <a:srgbClr val="FF0000"/>
                </a:solidFill>
              </a:rPr>
              <a:t> </a:t>
            </a:r>
            <a:r>
              <a:rPr lang="ru-RU" dirty="0" err="1" smtClean="0">
                <a:solidFill>
                  <a:srgbClr val="FF0000"/>
                </a:solidFill>
              </a:rPr>
              <a:t>середовища</a:t>
            </a:r>
            <a:r>
              <a:rPr lang="ru-RU" dirty="0" smtClean="0">
                <a:solidFill>
                  <a:srgbClr val="FF0000"/>
                </a:solidFill>
              </a:rPr>
              <a:t>, </a:t>
            </a:r>
            <a:r>
              <a:rPr lang="ru-RU" dirty="0" err="1" smtClean="0">
                <a:solidFill>
                  <a:srgbClr val="FF0000"/>
                </a:solidFill>
              </a:rPr>
              <a:t>який</a:t>
            </a:r>
            <a:r>
              <a:rPr lang="ru-RU" dirty="0" smtClean="0">
                <a:solidFill>
                  <a:srgbClr val="FF0000"/>
                </a:solidFill>
              </a:rPr>
              <a:t> </a:t>
            </a:r>
            <a:r>
              <a:rPr lang="ru-RU" dirty="0" err="1" smtClean="0">
                <a:solidFill>
                  <a:srgbClr val="FF0000"/>
                </a:solidFill>
              </a:rPr>
              <a:t>здатний</a:t>
            </a:r>
            <a:r>
              <a:rPr lang="ru-RU" dirty="0" smtClean="0">
                <a:solidFill>
                  <a:srgbClr val="FF0000"/>
                </a:solidFill>
              </a:rPr>
              <a:t> </a:t>
            </a:r>
            <a:r>
              <a:rPr lang="ru-RU" dirty="0" err="1" smtClean="0">
                <a:solidFill>
                  <a:srgbClr val="FF0000"/>
                </a:solidFill>
              </a:rPr>
              <a:t>справляти</a:t>
            </a:r>
            <a:r>
              <a:rPr lang="ru-RU" dirty="0" smtClean="0">
                <a:solidFill>
                  <a:srgbClr val="FF0000"/>
                </a:solidFill>
              </a:rPr>
              <a:t> </a:t>
            </a:r>
            <a:r>
              <a:rPr lang="ru-RU" dirty="0" err="1" smtClean="0">
                <a:solidFill>
                  <a:srgbClr val="FF0000"/>
                </a:solidFill>
              </a:rPr>
              <a:t>прямий</a:t>
            </a:r>
            <a:r>
              <a:rPr lang="ru-RU" dirty="0" smtClean="0">
                <a:solidFill>
                  <a:srgbClr val="FF0000"/>
                </a:solidFill>
              </a:rPr>
              <a:t> </a:t>
            </a:r>
            <a:r>
              <a:rPr lang="ru-RU" dirty="0" err="1" smtClean="0">
                <a:solidFill>
                  <a:srgbClr val="FF0000"/>
                </a:solidFill>
              </a:rPr>
              <a:t>чи</a:t>
            </a:r>
            <a:r>
              <a:rPr lang="ru-RU" dirty="0" smtClean="0">
                <a:solidFill>
                  <a:srgbClr val="FF0000"/>
                </a:solidFill>
              </a:rPr>
              <a:t> </a:t>
            </a:r>
            <a:r>
              <a:rPr lang="ru-RU" dirty="0" err="1" smtClean="0">
                <a:solidFill>
                  <a:srgbClr val="FF0000"/>
                </a:solidFill>
              </a:rPr>
              <a:t>опосередкований</a:t>
            </a:r>
            <a:r>
              <a:rPr lang="ru-RU" dirty="0" smtClean="0">
                <a:solidFill>
                  <a:srgbClr val="FF0000"/>
                </a:solidFill>
              </a:rPr>
              <a:t> </a:t>
            </a:r>
            <a:r>
              <a:rPr lang="ru-RU" dirty="0" err="1" smtClean="0">
                <a:solidFill>
                  <a:srgbClr val="FF0000"/>
                </a:solidFill>
              </a:rPr>
              <a:t>вплив</a:t>
            </a:r>
            <a:r>
              <a:rPr lang="ru-RU" dirty="0" smtClean="0">
                <a:solidFill>
                  <a:srgbClr val="FF0000"/>
                </a:solidFill>
              </a:rPr>
              <a:t> на </a:t>
            </a:r>
            <a:r>
              <a:rPr lang="ru-RU" dirty="0" err="1" smtClean="0">
                <a:solidFill>
                  <a:srgbClr val="FF0000"/>
                </a:solidFill>
              </a:rPr>
              <a:t>живі</a:t>
            </a:r>
            <a:r>
              <a:rPr lang="ru-RU" dirty="0" smtClean="0">
                <a:solidFill>
                  <a:srgbClr val="FF0000"/>
                </a:solidFill>
              </a:rPr>
              <a:t> </a:t>
            </a:r>
            <a:r>
              <a:rPr lang="ru-RU" dirty="0" err="1" smtClean="0">
                <a:solidFill>
                  <a:srgbClr val="FF0000"/>
                </a:solidFill>
              </a:rPr>
              <a:t>організми</a:t>
            </a:r>
            <a:r>
              <a:rPr lang="ru-RU" dirty="0" smtClean="0">
                <a:solidFill>
                  <a:srgbClr val="FF0000"/>
                </a:solidFill>
              </a:rPr>
              <a:t>.   </a:t>
            </a:r>
          </a:p>
          <a:p>
            <a:r>
              <a:rPr lang="ru-RU" dirty="0" smtClean="0">
                <a:solidFill>
                  <a:srgbClr val="FF0000"/>
                </a:solidFill>
              </a:rPr>
              <a:t>   </a:t>
            </a:r>
          </a:p>
          <a:p>
            <a:pPr>
              <a:buNone/>
            </a:pPr>
            <a:r>
              <a:rPr lang="ru-RU" dirty="0" err="1" smtClean="0">
                <a:solidFill>
                  <a:srgbClr val="FFC000"/>
                </a:solidFill>
              </a:rPr>
              <a:t>Екологічні</a:t>
            </a:r>
            <a:r>
              <a:rPr lang="ru-RU" dirty="0" smtClean="0">
                <a:solidFill>
                  <a:srgbClr val="FFC000"/>
                </a:solidFill>
              </a:rPr>
              <a:t> </a:t>
            </a:r>
            <a:r>
              <a:rPr lang="ru-RU" dirty="0" err="1" smtClean="0">
                <a:solidFill>
                  <a:srgbClr val="FFC000"/>
                </a:solidFill>
              </a:rPr>
              <a:t>фактори</a:t>
            </a:r>
            <a:r>
              <a:rPr lang="ru-RU" dirty="0" smtClean="0">
                <a:solidFill>
                  <a:srgbClr val="FFC000"/>
                </a:solidFill>
              </a:rPr>
              <a:t> </a:t>
            </a:r>
            <a:r>
              <a:rPr lang="ru-RU" dirty="0" err="1" smtClean="0">
                <a:solidFill>
                  <a:srgbClr val="FFC000"/>
                </a:solidFill>
              </a:rPr>
              <a:t>можна</a:t>
            </a:r>
            <a:r>
              <a:rPr lang="ru-RU" dirty="0" smtClean="0">
                <a:solidFill>
                  <a:srgbClr val="FFC000"/>
                </a:solidFill>
              </a:rPr>
              <a:t> </a:t>
            </a:r>
            <a:r>
              <a:rPr lang="ru-RU" dirty="0" err="1" smtClean="0">
                <a:solidFill>
                  <a:srgbClr val="FFC000"/>
                </a:solidFill>
              </a:rPr>
              <a:t>поділити</a:t>
            </a:r>
            <a:r>
              <a:rPr lang="ru-RU" dirty="0" smtClean="0">
                <a:solidFill>
                  <a:srgbClr val="FFC000"/>
                </a:solidFill>
              </a:rPr>
              <a:t> на </a:t>
            </a:r>
            <a:r>
              <a:rPr lang="ru-RU" dirty="0" err="1" smtClean="0">
                <a:solidFill>
                  <a:srgbClr val="FFC000"/>
                </a:solidFill>
              </a:rPr>
              <a:t>такі</a:t>
            </a:r>
            <a:r>
              <a:rPr lang="ru-RU" dirty="0" smtClean="0">
                <a:solidFill>
                  <a:srgbClr val="FFC000"/>
                </a:solidFill>
              </a:rPr>
              <a:t> </a:t>
            </a:r>
            <a:r>
              <a:rPr lang="ru-RU" dirty="0" err="1" smtClean="0">
                <a:solidFill>
                  <a:srgbClr val="FFC000"/>
                </a:solidFill>
              </a:rPr>
              <a:t>групи</a:t>
            </a:r>
            <a:r>
              <a:rPr lang="ru-RU" dirty="0" smtClean="0">
                <a:solidFill>
                  <a:srgbClr val="FFC000"/>
                </a:solidFill>
              </a:rPr>
              <a:t>:</a:t>
            </a:r>
          </a:p>
          <a:p>
            <a:pPr>
              <a:buNone/>
            </a:pPr>
            <a:r>
              <a:rPr lang="ru-RU" dirty="0" smtClean="0">
                <a:solidFill>
                  <a:srgbClr val="FFFF00"/>
                </a:solidFill>
              </a:rPr>
              <a:t>• </a:t>
            </a:r>
            <a:r>
              <a:rPr lang="ru-RU" dirty="0" err="1" smtClean="0">
                <a:solidFill>
                  <a:srgbClr val="FFFF00"/>
                </a:solidFill>
              </a:rPr>
              <a:t>фактори</a:t>
            </a:r>
            <a:r>
              <a:rPr lang="ru-RU" dirty="0" smtClean="0">
                <a:solidFill>
                  <a:srgbClr val="FFFF00"/>
                </a:solidFill>
              </a:rPr>
              <a:t> </a:t>
            </a:r>
            <a:r>
              <a:rPr lang="ru-RU" dirty="0" err="1" smtClean="0">
                <a:solidFill>
                  <a:srgbClr val="FFFF00"/>
                </a:solidFill>
              </a:rPr>
              <a:t>неживої</a:t>
            </a:r>
            <a:r>
              <a:rPr lang="ru-RU" dirty="0" smtClean="0">
                <a:solidFill>
                  <a:srgbClr val="FFFF00"/>
                </a:solidFill>
              </a:rPr>
              <a:t> </a:t>
            </a:r>
            <a:r>
              <a:rPr lang="ru-RU" dirty="0" err="1" smtClean="0">
                <a:solidFill>
                  <a:srgbClr val="FFFF00"/>
                </a:solidFill>
              </a:rPr>
              <a:t>природи</a:t>
            </a:r>
            <a:r>
              <a:rPr lang="ru-RU" dirty="0" smtClean="0">
                <a:solidFill>
                  <a:srgbClr val="FFFF00"/>
                </a:solidFill>
              </a:rPr>
              <a:t> (</a:t>
            </a:r>
            <a:r>
              <a:rPr lang="ru-RU" dirty="0" err="1" smtClean="0">
                <a:solidFill>
                  <a:srgbClr val="FFFF00"/>
                </a:solidFill>
              </a:rPr>
              <a:t>абіотичні</a:t>
            </a:r>
            <a:r>
              <a:rPr lang="ru-RU" dirty="0" smtClean="0">
                <a:solidFill>
                  <a:srgbClr val="FFFF00"/>
                </a:solidFill>
              </a:rPr>
              <a:t>) - </a:t>
            </a:r>
            <a:r>
              <a:rPr lang="ru-RU" dirty="0" err="1" smtClean="0">
                <a:solidFill>
                  <a:srgbClr val="FFFF00"/>
                </a:solidFill>
              </a:rPr>
              <a:t>хімічні</a:t>
            </a:r>
            <a:r>
              <a:rPr lang="ru-RU" dirty="0" smtClean="0">
                <a:solidFill>
                  <a:srgbClr val="FFFF00"/>
                </a:solidFill>
              </a:rPr>
              <a:t> (</a:t>
            </a:r>
            <a:r>
              <a:rPr lang="ru-RU" dirty="0" err="1" smtClean="0">
                <a:solidFill>
                  <a:srgbClr val="FFFF00"/>
                </a:solidFill>
              </a:rPr>
              <a:t>газовий</a:t>
            </a:r>
            <a:r>
              <a:rPr lang="ru-RU" dirty="0" smtClean="0">
                <a:solidFill>
                  <a:srgbClr val="FFFF00"/>
                </a:solidFill>
              </a:rPr>
              <a:t> склад </a:t>
            </a:r>
            <a:r>
              <a:rPr lang="ru-RU" dirty="0" err="1" smtClean="0">
                <a:solidFill>
                  <a:srgbClr val="FFFF00"/>
                </a:solidFill>
              </a:rPr>
              <a:t>повітря</a:t>
            </a:r>
            <a:r>
              <a:rPr lang="ru-RU" dirty="0" smtClean="0">
                <a:solidFill>
                  <a:srgbClr val="FFFF00"/>
                </a:solidFill>
              </a:rPr>
              <a:t>, </a:t>
            </a:r>
            <a:r>
              <a:rPr lang="ru-RU" dirty="0" err="1" smtClean="0">
                <a:solidFill>
                  <a:srgbClr val="FFFF00"/>
                </a:solidFill>
              </a:rPr>
              <a:t>сольовий</a:t>
            </a:r>
            <a:r>
              <a:rPr lang="ru-RU" dirty="0" smtClean="0">
                <a:solidFill>
                  <a:srgbClr val="FFFF00"/>
                </a:solidFill>
              </a:rPr>
              <a:t> </a:t>
            </a:r>
            <a:r>
              <a:rPr lang="ru-RU" dirty="0" err="1" smtClean="0">
                <a:solidFill>
                  <a:srgbClr val="FFFF00"/>
                </a:solidFill>
              </a:rPr>
              <a:t>склад</a:t>
            </a:r>
            <a:r>
              <a:rPr lang="ru-RU" dirty="0" smtClean="0">
                <a:solidFill>
                  <a:srgbClr val="FFFF00"/>
                </a:solidFill>
              </a:rPr>
              <a:t> води, </a:t>
            </a:r>
            <a:r>
              <a:rPr lang="ru-RU" dirty="0" err="1" smtClean="0">
                <a:solidFill>
                  <a:srgbClr val="FFFF00"/>
                </a:solidFill>
              </a:rPr>
              <a:t>кислотність</a:t>
            </a:r>
            <a:r>
              <a:rPr lang="ru-RU" dirty="0" smtClean="0">
                <a:solidFill>
                  <a:srgbClr val="FFFF00"/>
                </a:solidFill>
              </a:rPr>
              <a:t> </a:t>
            </a:r>
            <a:r>
              <a:rPr lang="ru-RU" dirty="0" err="1" smtClean="0">
                <a:solidFill>
                  <a:srgbClr val="FFFF00"/>
                </a:solidFill>
              </a:rPr>
              <a:t>і</a:t>
            </a:r>
            <a:r>
              <a:rPr lang="ru-RU" dirty="0" smtClean="0">
                <a:solidFill>
                  <a:srgbClr val="FFFF00"/>
                </a:solidFill>
              </a:rPr>
              <a:t> склад </a:t>
            </a:r>
            <a:r>
              <a:rPr lang="ru-RU" dirty="0" err="1" smtClean="0">
                <a:solidFill>
                  <a:srgbClr val="FFFF00"/>
                </a:solidFill>
              </a:rPr>
              <a:t>ґрунтових</a:t>
            </a:r>
            <a:r>
              <a:rPr lang="ru-RU" dirty="0" smtClean="0">
                <a:solidFill>
                  <a:srgbClr val="FFFF00"/>
                </a:solidFill>
              </a:rPr>
              <a:t> </a:t>
            </a:r>
            <a:r>
              <a:rPr lang="ru-RU" dirty="0" err="1" smtClean="0">
                <a:solidFill>
                  <a:srgbClr val="FFFF00"/>
                </a:solidFill>
              </a:rPr>
              <a:t>розчинів</a:t>
            </a:r>
            <a:r>
              <a:rPr lang="ru-RU" dirty="0" smtClean="0">
                <a:solidFill>
                  <a:srgbClr val="FFFF00"/>
                </a:solidFill>
              </a:rPr>
              <a:t>);</a:t>
            </a:r>
          </a:p>
          <a:p>
            <a:pPr>
              <a:buNone/>
            </a:pPr>
            <a:endParaRPr lang="ru-RU" dirty="0" smtClean="0">
              <a:solidFill>
                <a:srgbClr val="FFFF00"/>
              </a:solidFill>
            </a:endParaRPr>
          </a:p>
          <a:p>
            <a:pPr>
              <a:buNone/>
            </a:pPr>
            <a:r>
              <a:rPr lang="ru-RU" dirty="0" err="1" smtClean="0">
                <a:solidFill>
                  <a:srgbClr val="FFFF00"/>
                </a:solidFill>
              </a:rPr>
              <a:t>фізичні</a:t>
            </a:r>
            <a:r>
              <a:rPr lang="ru-RU" dirty="0" smtClean="0">
                <a:solidFill>
                  <a:srgbClr val="FFFF00"/>
                </a:solidFill>
              </a:rPr>
              <a:t> </a:t>
            </a:r>
            <a:r>
              <a:rPr lang="ru-RU" dirty="0" err="1" smtClean="0">
                <a:solidFill>
                  <a:srgbClr val="FFFF00"/>
                </a:solidFill>
              </a:rPr>
              <a:t>або</a:t>
            </a:r>
            <a:r>
              <a:rPr lang="ru-RU" dirty="0" smtClean="0">
                <a:solidFill>
                  <a:srgbClr val="FFFF00"/>
                </a:solidFill>
              </a:rPr>
              <a:t> </a:t>
            </a:r>
            <a:r>
              <a:rPr lang="ru-RU" dirty="0" err="1" smtClean="0">
                <a:solidFill>
                  <a:srgbClr val="FFFF00"/>
                </a:solidFill>
              </a:rPr>
              <a:t>кліматичні</a:t>
            </a:r>
            <a:r>
              <a:rPr lang="ru-RU" dirty="0" smtClean="0">
                <a:solidFill>
                  <a:srgbClr val="FFFF00"/>
                </a:solidFill>
              </a:rPr>
              <a:t> (</a:t>
            </a:r>
            <a:r>
              <a:rPr lang="ru-RU" dirty="0" err="1" smtClean="0">
                <a:solidFill>
                  <a:srgbClr val="FFFF00"/>
                </a:solidFill>
              </a:rPr>
              <a:t>сонячна</a:t>
            </a:r>
            <a:r>
              <a:rPr lang="ru-RU" dirty="0" smtClean="0">
                <a:solidFill>
                  <a:srgbClr val="FFFF00"/>
                </a:solidFill>
              </a:rPr>
              <a:t> </a:t>
            </a:r>
            <a:r>
              <a:rPr lang="ru-RU" dirty="0" err="1" smtClean="0">
                <a:solidFill>
                  <a:srgbClr val="FFFF00"/>
                </a:solidFill>
              </a:rPr>
              <a:t>енергія</a:t>
            </a:r>
            <a:r>
              <a:rPr lang="ru-RU" dirty="0" smtClean="0">
                <a:solidFill>
                  <a:srgbClr val="FFFF00"/>
                </a:solidFill>
              </a:rPr>
              <a:t>, температура, </a:t>
            </a:r>
            <a:r>
              <a:rPr lang="ru-RU" dirty="0" err="1" smtClean="0">
                <a:solidFill>
                  <a:srgbClr val="FFFF00"/>
                </a:solidFill>
              </a:rPr>
              <a:t>вологість</a:t>
            </a:r>
            <a:r>
              <a:rPr lang="ru-RU" dirty="0" smtClean="0">
                <a:solidFill>
                  <a:srgbClr val="FFFF00"/>
                </a:solidFill>
              </a:rPr>
              <a:t>, </a:t>
            </a:r>
            <a:r>
              <a:rPr lang="ru-RU" dirty="0" err="1" smtClean="0">
                <a:solidFill>
                  <a:srgbClr val="FFFF00"/>
                </a:solidFill>
              </a:rPr>
              <a:t>освітленість</a:t>
            </a:r>
            <a:r>
              <a:rPr lang="ru-RU" dirty="0" smtClean="0">
                <a:solidFill>
                  <a:srgbClr val="FFFF00"/>
                </a:solidFill>
              </a:rPr>
              <a:t>, </a:t>
            </a:r>
            <a:r>
              <a:rPr lang="ru-RU" dirty="0" err="1" smtClean="0">
                <a:solidFill>
                  <a:srgbClr val="FFFF00"/>
                </a:solidFill>
              </a:rPr>
              <a:t>атмосферний</a:t>
            </a:r>
            <a:r>
              <a:rPr lang="ru-RU" dirty="0" smtClean="0">
                <a:solidFill>
                  <a:srgbClr val="FFFF00"/>
                </a:solidFill>
              </a:rPr>
              <a:t> </a:t>
            </a:r>
            <a:r>
              <a:rPr lang="ru-RU" dirty="0" err="1" smtClean="0">
                <a:solidFill>
                  <a:srgbClr val="FFFF00"/>
                </a:solidFill>
              </a:rPr>
              <a:t>тиск</a:t>
            </a:r>
            <a:r>
              <a:rPr lang="ru-RU" dirty="0" smtClean="0">
                <a:solidFill>
                  <a:srgbClr val="FFFF00"/>
                </a:solidFill>
              </a:rPr>
              <a:t>, </a:t>
            </a:r>
            <a:r>
              <a:rPr lang="ru-RU" dirty="0" err="1" smtClean="0">
                <a:solidFill>
                  <a:srgbClr val="FFFF00"/>
                </a:solidFill>
              </a:rPr>
              <a:t>фізичні</a:t>
            </a:r>
            <a:r>
              <a:rPr lang="ru-RU" dirty="0" smtClean="0">
                <a:solidFill>
                  <a:srgbClr val="FFFF00"/>
                </a:solidFill>
              </a:rPr>
              <a:t> поля, </a:t>
            </a:r>
            <a:r>
              <a:rPr lang="ru-RU" dirty="0" err="1" smtClean="0">
                <a:solidFill>
                  <a:srgbClr val="FFFF00"/>
                </a:solidFill>
              </a:rPr>
              <a:t>радіаційний</a:t>
            </a:r>
            <a:r>
              <a:rPr lang="ru-RU" dirty="0" smtClean="0">
                <a:solidFill>
                  <a:srgbClr val="FFFF00"/>
                </a:solidFill>
              </a:rPr>
              <a:t> режим);</a:t>
            </a:r>
          </a:p>
          <a:p>
            <a:pPr>
              <a:buNone/>
            </a:pPr>
            <a:endParaRPr lang="ru-RU" dirty="0" smtClean="0">
              <a:solidFill>
                <a:srgbClr val="FFFF00"/>
              </a:solidFill>
            </a:endParaRPr>
          </a:p>
          <a:p>
            <a:pPr>
              <a:buNone/>
            </a:pPr>
            <a:r>
              <a:rPr lang="ru-RU" dirty="0" err="1" smtClean="0">
                <a:solidFill>
                  <a:srgbClr val="FFFF00"/>
                </a:solidFill>
              </a:rPr>
              <a:t>топографічні</a:t>
            </a:r>
            <a:r>
              <a:rPr lang="ru-RU" dirty="0" smtClean="0">
                <a:solidFill>
                  <a:srgbClr val="FFFF00"/>
                </a:solidFill>
              </a:rPr>
              <a:t> (характер </a:t>
            </a:r>
            <a:r>
              <a:rPr lang="ru-RU" dirty="0" err="1" smtClean="0">
                <a:solidFill>
                  <a:srgbClr val="FFFF00"/>
                </a:solidFill>
              </a:rPr>
              <a:t>рельєфу</a:t>
            </a:r>
            <a:r>
              <a:rPr lang="ru-RU" dirty="0" smtClean="0">
                <a:solidFill>
                  <a:srgbClr val="FFFF00"/>
                </a:solidFill>
              </a:rPr>
              <a:t>, </a:t>
            </a:r>
            <a:r>
              <a:rPr lang="ru-RU" dirty="0" err="1" smtClean="0">
                <a:solidFill>
                  <a:srgbClr val="FFFF00"/>
                </a:solidFill>
              </a:rPr>
              <a:t>висота</a:t>
            </a:r>
            <a:r>
              <a:rPr lang="ru-RU" dirty="0" smtClean="0">
                <a:solidFill>
                  <a:srgbClr val="FFFF00"/>
                </a:solidFill>
              </a:rPr>
              <a:t> над </a:t>
            </a:r>
            <a:r>
              <a:rPr lang="ru-RU" dirty="0" err="1" smtClean="0">
                <a:solidFill>
                  <a:srgbClr val="FFFF00"/>
                </a:solidFill>
              </a:rPr>
              <a:t>рівнем</a:t>
            </a:r>
            <a:r>
              <a:rPr lang="ru-RU" dirty="0" smtClean="0">
                <a:solidFill>
                  <a:srgbClr val="FFFF00"/>
                </a:solidFill>
              </a:rPr>
              <a:t> моря) та </a:t>
            </a:r>
            <a:r>
              <a:rPr lang="ru-RU" dirty="0" err="1" smtClean="0">
                <a:solidFill>
                  <a:srgbClr val="FFFF00"/>
                </a:solidFill>
              </a:rPr>
              <a:t>едафічні</a:t>
            </a:r>
            <a:r>
              <a:rPr lang="ru-RU" dirty="0" smtClean="0">
                <a:solidFill>
                  <a:srgbClr val="FFFF00"/>
                </a:solidFill>
              </a:rPr>
              <a:t> (</a:t>
            </a:r>
            <a:r>
              <a:rPr lang="ru-RU" dirty="0" err="1" smtClean="0">
                <a:solidFill>
                  <a:srgbClr val="FFFF00"/>
                </a:solidFill>
              </a:rPr>
              <a:t>механічний</a:t>
            </a:r>
            <a:r>
              <a:rPr lang="ru-RU" dirty="0" smtClean="0">
                <a:solidFill>
                  <a:srgbClr val="FFFF00"/>
                </a:solidFill>
              </a:rPr>
              <a:t> склад </a:t>
            </a:r>
            <a:r>
              <a:rPr lang="ru-RU" dirty="0" err="1" smtClean="0">
                <a:solidFill>
                  <a:srgbClr val="FFFF00"/>
                </a:solidFill>
              </a:rPr>
              <a:t>ґрунту</a:t>
            </a:r>
            <a:r>
              <a:rPr lang="ru-RU" dirty="0" smtClean="0">
                <a:solidFill>
                  <a:srgbClr val="FFFF00"/>
                </a:solidFill>
              </a:rPr>
              <a:t>, </a:t>
            </a:r>
            <a:r>
              <a:rPr lang="ru-RU" dirty="0" err="1" smtClean="0">
                <a:solidFill>
                  <a:srgbClr val="FFFF00"/>
                </a:solidFill>
              </a:rPr>
              <a:t>вологоємність</a:t>
            </a:r>
            <a:r>
              <a:rPr lang="ru-RU" dirty="0" smtClean="0">
                <a:solidFill>
                  <a:srgbClr val="FFFF00"/>
                </a:solidFill>
              </a:rPr>
              <a:t>) </a:t>
            </a:r>
            <a:r>
              <a:rPr lang="ru-RU" dirty="0" err="1" smtClean="0">
                <a:solidFill>
                  <a:srgbClr val="FFFF00"/>
                </a:solidFill>
              </a:rPr>
              <a:t>фактори</a:t>
            </a:r>
            <a:r>
              <a:rPr lang="ru-RU" dirty="0" smtClean="0">
                <a:solidFill>
                  <a:srgbClr val="FFFF00"/>
                </a:solidFill>
              </a:rPr>
              <a:t> </a:t>
            </a:r>
            <a:r>
              <a:rPr lang="ru-RU" dirty="0" err="1" smtClean="0">
                <a:solidFill>
                  <a:srgbClr val="FFFF00"/>
                </a:solidFill>
              </a:rPr>
              <a:t>впливу</a:t>
            </a:r>
            <a:r>
              <a:rPr lang="ru-RU" dirty="0" smtClean="0">
                <a:solidFill>
                  <a:srgbClr val="FFFF00"/>
                </a:solidFill>
              </a:rPr>
              <a:t> </a:t>
            </a:r>
            <a:r>
              <a:rPr lang="ru-RU" dirty="0" err="1" smtClean="0">
                <a:solidFill>
                  <a:srgbClr val="FFFF00"/>
                </a:solidFill>
              </a:rPr>
              <a:t>зовнішнього</a:t>
            </a:r>
            <a:r>
              <a:rPr lang="ru-RU" dirty="0" smtClean="0">
                <a:solidFill>
                  <a:srgbClr val="FFFF00"/>
                </a:solidFill>
              </a:rPr>
              <a:t> </a:t>
            </a:r>
            <a:r>
              <a:rPr lang="ru-RU" dirty="0" err="1" smtClean="0">
                <a:solidFill>
                  <a:srgbClr val="FFFF00"/>
                </a:solidFill>
              </a:rPr>
              <a:t>неорганічного</a:t>
            </a:r>
            <a:r>
              <a:rPr lang="ru-RU" dirty="0" smtClean="0">
                <a:solidFill>
                  <a:srgbClr val="FFFF00"/>
                </a:solidFill>
              </a:rPr>
              <a:t> </a:t>
            </a:r>
            <a:r>
              <a:rPr lang="ru-RU" dirty="0" err="1" smtClean="0">
                <a:solidFill>
                  <a:srgbClr val="FFFF00"/>
                </a:solidFill>
              </a:rPr>
              <a:t>середовища</a:t>
            </a:r>
            <a:r>
              <a:rPr lang="ru-RU" dirty="0" smtClean="0">
                <a:solidFill>
                  <a:srgbClr val="FFFF00"/>
                </a:solidFill>
              </a:rPr>
              <a:t> на </a:t>
            </a:r>
            <a:r>
              <a:rPr lang="ru-RU" dirty="0" err="1" smtClean="0">
                <a:solidFill>
                  <a:srgbClr val="FFFF00"/>
                </a:solidFill>
              </a:rPr>
              <a:t>живі</a:t>
            </a:r>
            <a:r>
              <a:rPr lang="ru-RU" dirty="0" smtClean="0">
                <a:solidFill>
                  <a:srgbClr val="FFFF00"/>
                </a:solidFill>
              </a:rPr>
              <a:t> </a:t>
            </a:r>
            <a:r>
              <a:rPr lang="ru-RU" dirty="0" err="1" smtClean="0">
                <a:solidFill>
                  <a:srgbClr val="FFFF00"/>
                </a:solidFill>
              </a:rPr>
              <a:t>організми</a:t>
            </a:r>
            <a:r>
              <a:rPr lang="ru-RU" dirty="0" smtClean="0">
                <a:solidFill>
                  <a:srgbClr val="FFFF00"/>
                </a:solidFill>
              </a:rPr>
              <a:t>;</a:t>
            </a:r>
          </a:p>
          <a:p>
            <a:pPr>
              <a:buNone/>
            </a:pPr>
            <a:endParaRPr lang="ru-RU" dirty="0" smtClean="0">
              <a:solidFill>
                <a:srgbClr val="FFFF00"/>
              </a:solidFill>
            </a:endParaRPr>
          </a:p>
          <a:p>
            <a:pPr>
              <a:buNone/>
            </a:pPr>
            <a:r>
              <a:rPr lang="ru-RU" dirty="0" smtClean="0">
                <a:solidFill>
                  <a:srgbClr val="FFFF00"/>
                </a:solidFill>
              </a:rPr>
              <a:t>• </a:t>
            </a:r>
            <a:r>
              <a:rPr lang="ru-RU" dirty="0" err="1" smtClean="0">
                <a:solidFill>
                  <a:srgbClr val="FFFF00"/>
                </a:solidFill>
              </a:rPr>
              <a:t>фактори</a:t>
            </a:r>
            <a:r>
              <a:rPr lang="ru-RU" dirty="0" smtClean="0">
                <a:solidFill>
                  <a:srgbClr val="FFFF00"/>
                </a:solidFill>
              </a:rPr>
              <a:t> </a:t>
            </a:r>
            <a:r>
              <a:rPr lang="ru-RU" dirty="0" err="1" smtClean="0">
                <a:solidFill>
                  <a:srgbClr val="FFFF00"/>
                </a:solidFill>
              </a:rPr>
              <a:t>живої</a:t>
            </a:r>
            <a:r>
              <a:rPr lang="ru-RU" dirty="0" smtClean="0">
                <a:solidFill>
                  <a:srgbClr val="FFFF00"/>
                </a:solidFill>
              </a:rPr>
              <a:t> </a:t>
            </a:r>
            <a:r>
              <a:rPr lang="ru-RU" dirty="0" err="1" smtClean="0">
                <a:solidFill>
                  <a:srgbClr val="FFFF00"/>
                </a:solidFill>
              </a:rPr>
              <a:t>природи</a:t>
            </a:r>
            <a:r>
              <a:rPr lang="ru-RU" dirty="0" smtClean="0">
                <a:solidFill>
                  <a:srgbClr val="FFFF00"/>
                </a:solidFill>
              </a:rPr>
              <a:t> (</a:t>
            </a:r>
            <a:r>
              <a:rPr lang="ru-RU" dirty="0" err="1" smtClean="0">
                <a:solidFill>
                  <a:srgbClr val="FFFF00"/>
                </a:solidFill>
              </a:rPr>
              <a:t>біотичні</a:t>
            </a:r>
            <a:r>
              <a:rPr lang="ru-RU" dirty="0" smtClean="0">
                <a:solidFill>
                  <a:srgbClr val="FFFF00"/>
                </a:solidFill>
              </a:rPr>
              <a:t>) - </a:t>
            </a:r>
            <a:r>
              <a:rPr lang="ru-RU" dirty="0" err="1" smtClean="0">
                <a:solidFill>
                  <a:srgbClr val="FFFF00"/>
                </a:solidFill>
              </a:rPr>
              <a:t>сукупність</a:t>
            </a:r>
            <a:r>
              <a:rPr lang="ru-RU" dirty="0" smtClean="0">
                <a:solidFill>
                  <a:srgbClr val="FFFF00"/>
                </a:solidFill>
              </a:rPr>
              <a:t> </a:t>
            </a:r>
            <a:r>
              <a:rPr lang="ru-RU" dirty="0" err="1" smtClean="0">
                <a:solidFill>
                  <a:srgbClr val="FFFF00"/>
                </a:solidFill>
              </a:rPr>
              <a:t>живих</a:t>
            </a:r>
            <a:r>
              <a:rPr lang="ru-RU" dirty="0" smtClean="0">
                <a:solidFill>
                  <a:srgbClr val="FFFF00"/>
                </a:solidFill>
              </a:rPr>
              <a:t> </a:t>
            </a:r>
            <a:r>
              <a:rPr lang="ru-RU" dirty="0" err="1" smtClean="0">
                <a:solidFill>
                  <a:srgbClr val="FFFF00"/>
                </a:solidFill>
              </a:rPr>
              <a:t>організмів</a:t>
            </a:r>
            <a:r>
              <a:rPr lang="ru-RU" dirty="0" smtClean="0">
                <a:solidFill>
                  <a:srgbClr val="FFFF00"/>
                </a:solidFill>
              </a:rPr>
              <a:t> , </a:t>
            </a:r>
            <a:r>
              <a:rPr lang="ru-RU" dirty="0" err="1" smtClean="0">
                <a:solidFill>
                  <a:srgbClr val="FFFF00"/>
                </a:solidFill>
              </a:rPr>
              <a:t>які</a:t>
            </a:r>
            <a:r>
              <a:rPr lang="ru-RU" dirty="0" smtClean="0">
                <a:solidFill>
                  <a:srgbClr val="FFFF00"/>
                </a:solidFill>
              </a:rPr>
              <a:t> </a:t>
            </a:r>
            <a:r>
              <a:rPr lang="ru-RU" dirty="0" err="1" smtClean="0">
                <a:solidFill>
                  <a:srgbClr val="FFFF00"/>
                </a:solidFill>
              </a:rPr>
              <a:t>своєю</a:t>
            </a:r>
            <a:r>
              <a:rPr lang="ru-RU" dirty="0" smtClean="0">
                <a:solidFill>
                  <a:srgbClr val="FFFF00"/>
                </a:solidFill>
              </a:rPr>
              <a:t> </a:t>
            </a:r>
            <a:r>
              <a:rPr lang="ru-RU" dirty="0" err="1" smtClean="0">
                <a:solidFill>
                  <a:srgbClr val="FFFF00"/>
                </a:solidFill>
              </a:rPr>
              <a:t>життєдіяльністю</a:t>
            </a:r>
            <a:r>
              <a:rPr lang="ru-RU" dirty="0" smtClean="0">
                <a:solidFill>
                  <a:srgbClr val="FFFF00"/>
                </a:solidFill>
              </a:rPr>
              <a:t> </a:t>
            </a:r>
            <a:r>
              <a:rPr lang="ru-RU" dirty="0" err="1" smtClean="0">
                <a:solidFill>
                  <a:srgbClr val="FFFF00"/>
                </a:solidFill>
              </a:rPr>
              <a:t>впливають</a:t>
            </a:r>
            <a:r>
              <a:rPr lang="ru-RU" dirty="0" smtClean="0">
                <a:solidFill>
                  <a:srgbClr val="FFFF00"/>
                </a:solidFill>
              </a:rPr>
              <a:t> на </a:t>
            </a:r>
            <a:r>
              <a:rPr lang="ru-RU" dirty="0" err="1" smtClean="0">
                <a:solidFill>
                  <a:srgbClr val="FFFF00"/>
                </a:solidFill>
              </a:rPr>
              <a:t>інші</a:t>
            </a:r>
            <a:r>
              <a:rPr lang="ru-RU" dirty="0" smtClean="0">
                <a:solidFill>
                  <a:srgbClr val="FFFF00"/>
                </a:solidFill>
              </a:rPr>
              <a:t> </a:t>
            </a:r>
            <a:r>
              <a:rPr lang="ru-RU" dirty="0" err="1" smtClean="0">
                <a:solidFill>
                  <a:srgbClr val="FFFF00"/>
                </a:solidFill>
              </a:rPr>
              <a:t>організми</a:t>
            </a:r>
            <a:r>
              <a:rPr lang="ru-RU" dirty="0" smtClean="0">
                <a:solidFill>
                  <a:srgbClr val="FFFF00"/>
                </a:solidFill>
              </a:rPr>
              <a:t>;</a:t>
            </a:r>
          </a:p>
          <a:p>
            <a:pPr>
              <a:buNone/>
            </a:pPr>
            <a:endParaRPr lang="ru-RU" dirty="0" smtClean="0">
              <a:solidFill>
                <a:srgbClr val="FFFF00"/>
              </a:solidFill>
            </a:endParaRPr>
          </a:p>
          <a:p>
            <a:pPr>
              <a:buNone/>
            </a:pPr>
            <a:r>
              <a:rPr lang="ru-RU" dirty="0" smtClean="0">
                <a:solidFill>
                  <a:srgbClr val="FFFF00"/>
                </a:solidFill>
              </a:rPr>
              <a:t>• </a:t>
            </a:r>
            <a:r>
              <a:rPr lang="ru-RU" dirty="0" err="1" smtClean="0">
                <a:solidFill>
                  <a:srgbClr val="FFFF00"/>
                </a:solidFill>
              </a:rPr>
              <a:t>антропогенні</a:t>
            </a:r>
            <a:r>
              <a:rPr lang="ru-RU" dirty="0" smtClean="0">
                <a:solidFill>
                  <a:srgbClr val="FFFF00"/>
                </a:solidFill>
              </a:rPr>
              <a:t> (</a:t>
            </a:r>
            <a:r>
              <a:rPr lang="ru-RU" dirty="0" err="1" smtClean="0">
                <a:solidFill>
                  <a:srgbClr val="FFFF00"/>
                </a:solidFill>
              </a:rPr>
              <a:t>антропічні</a:t>
            </a:r>
            <a:r>
              <a:rPr lang="ru-RU" dirty="0" smtClean="0">
                <a:solidFill>
                  <a:srgbClr val="FFFF00"/>
                </a:solidFill>
              </a:rPr>
              <a:t>) </a:t>
            </a:r>
            <a:r>
              <a:rPr lang="ru-RU" dirty="0" err="1" smtClean="0">
                <a:solidFill>
                  <a:srgbClr val="FFFF00"/>
                </a:solidFill>
              </a:rPr>
              <a:t>фактори</a:t>
            </a:r>
            <a:r>
              <a:rPr lang="ru-RU" dirty="0" smtClean="0">
                <a:solidFill>
                  <a:srgbClr val="FFFF00"/>
                </a:solidFill>
              </a:rPr>
              <a:t> -</a:t>
            </a:r>
            <a:r>
              <a:rPr lang="ru-RU" dirty="0" err="1" smtClean="0">
                <a:solidFill>
                  <a:srgbClr val="FFFF00"/>
                </a:solidFill>
              </a:rPr>
              <a:t>фактори</a:t>
            </a:r>
            <a:r>
              <a:rPr lang="ru-RU" dirty="0" smtClean="0">
                <a:solidFill>
                  <a:srgbClr val="FFFF00"/>
                </a:solidFill>
              </a:rPr>
              <a:t>, </a:t>
            </a:r>
            <a:r>
              <a:rPr lang="ru-RU" dirty="0" err="1" smtClean="0">
                <a:solidFill>
                  <a:srgbClr val="FFFF00"/>
                </a:solidFill>
              </a:rPr>
              <a:t>які</a:t>
            </a:r>
            <a:r>
              <a:rPr lang="ru-RU" dirty="0" smtClean="0">
                <a:solidFill>
                  <a:srgbClr val="FFFF00"/>
                </a:solidFill>
              </a:rPr>
              <a:t> </a:t>
            </a:r>
            <a:r>
              <a:rPr lang="ru-RU" dirty="0" err="1" smtClean="0">
                <a:solidFill>
                  <a:srgbClr val="FFFF00"/>
                </a:solidFill>
              </a:rPr>
              <a:t>викликаються</a:t>
            </a:r>
            <a:r>
              <a:rPr lang="ru-RU" dirty="0" smtClean="0">
                <a:solidFill>
                  <a:srgbClr val="FFFF00"/>
                </a:solidFill>
              </a:rPr>
              <a:t> </a:t>
            </a:r>
            <a:r>
              <a:rPr lang="ru-RU" dirty="0" err="1" smtClean="0">
                <a:solidFill>
                  <a:srgbClr val="FFFF00"/>
                </a:solidFill>
              </a:rPr>
              <a:t>впливом</a:t>
            </a:r>
            <a:r>
              <a:rPr lang="ru-RU" dirty="0" smtClean="0">
                <a:solidFill>
                  <a:srgbClr val="FFFF00"/>
                </a:solidFill>
              </a:rPr>
              <a:t> на живу природу </a:t>
            </a:r>
            <a:r>
              <a:rPr lang="ru-RU" dirty="0" err="1" smtClean="0">
                <a:solidFill>
                  <a:srgbClr val="FFFF00"/>
                </a:solidFill>
              </a:rPr>
              <a:t>життєдіяльності</a:t>
            </a:r>
            <a:r>
              <a:rPr lang="ru-RU" dirty="0" smtClean="0">
                <a:solidFill>
                  <a:srgbClr val="FFFF00"/>
                </a:solidFill>
              </a:rPr>
              <a:t>  </a:t>
            </a:r>
            <a:r>
              <a:rPr lang="ru-RU" dirty="0" err="1" smtClean="0">
                <a:solidFill>
                  <a:srgbClr val="FFFF00"/>
                </a:solidFill>
              </a:rPr>
              <a:t>людини</a:t>
            </a:r>
            <a:endParaRPr lang="ru-RU" dirty="0">
              <a:solidFill>
                <a:srgbClr val="FFFF00"/>
              </a:solidFill>
            </a:endParaRPr>
          </a:p>
        </p:txBody>
      </p:sp>
      <p:sp>
        <p:nvSpPr>
          <p:cNvPr id="4" name="Прямоугольник 3"/>
          <p:cNvSpPr/>
          <p:nvPr/>
        </p:nvSpPr>
        <p:spPr>
          <a:xfrm>
            <a:off x="2286000" y="3643313"/>
            <a:ext cx="1500182" cy="646331"/>
          </a:xfrm>
          <a:prstGeom prst="rect">
            <a:avLst/>
          </a:prstGeom>
        </p:spPr>
        <p:txBody>
          <a:bodyPr wrap="square">
            <a:spAutoFit/>
          </a:bodyPr>
          <a:lstStyle/>
          <a:p>
            <a:r>
              <a:rPr lang="ru-RU" dirty="0" smtClean="0"/>
              <a:t>	</a:t>
            </a:r>
          </a:p>
          <a:p>
            <a:r>
              <a:rPr lang="ru-RU" dirty="0" smtClean="0"/>
              <a:t> </a:t>
            </a:r>
            <a:endParaRPr lang="ru-RU" dirty="0"/>
          </a:p>
        </p:txBody>
      </p:sp>
    </p:spTree>
    <p:custDataLst>
      <p:tags r:id="rId1"/>
    </p:custDataLst>
  </p:cSld>
  <p:clrMapOvr>
    <a:masterClrMapping/>
  </p:clrMapOvr>
  <p:transition spd="slow" advTm="2389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nodeType="click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3">
                                            <p:txEl>
                                              <p:pRg st="1" end="1"/>
                                            </p:txEl>
                                          </p:spTgt>
                                        </p:tgtEl>
                                        <p:attrNameLst>
                                          <p:attrName>style.visibility</p:attrName>
                                        </p:attrNameLst>
                                      </p:cBhvr>
                                      <p:tavLst>
                                        <p:tav tm="0">
                                          <p:val>
                                            <p:strVal val="hidden"/>
                                          </p:val>
                                        </p:tav>
                                        <p:tav tm="50000">
                                          <p:val>
                                            <p:strVal val="visible"/>
                                          </p:val>
                                        </p:tav>
                                      </p:tavLst>
                                    </p:anim>
                                  </p:childTnLst>
                                </p:cTn>
                              </p:par>
                              <p:par>
                                <p:cTn id="9" presetID="35" presetClass="emph" presetSubtype="0" fill="hold" nodeType="withEffect">
                                  <p:stCondLst>
                                    <p:cond delay="0"/>
                                  </p:stCondLst>
                                  <p:childTnLst>
                                    <p:anim calcmode="discrete" valueType="str">
                                      <p:cBhvr>
                                        <p:cTn id="10" dur="1000" fill="hold"/>
                                        <p:tgtEl>
                                          <p:spTgt spid="3">
                                            <p:txEl>
                                              <p:pRg st="2" end="2"/>
                                            </p:txEl>
                                          </p:spTgt>
                                        </p:tgtEl>
                                        <p:attrNameLst>
                                          <p:attrName>style.visibility</p:attrName>
                                        </p:attrNameLst>
                                      </p:cBhvr>
                                      <p:tavLst>
                                        <p:tav tm="0">
                                          <p:val>
                                            <p:strVal val="hidden"/>
                                          </p:val>
                                        </p:tav>
                                        <p:tav tm="50000">
                                          <p:val>
                                            <p:strVal val="visible"/>
                                          </p:val>
                                        </p:tav>
                                      </p:tavLst>
                                    </p:anim>
                                  </p:childTnLst>
                                </p:cTn>
                              </p:par>
                              <p:par>
                                <p:cTn id="11" presetID="35" presetClass="emph" presetSubtype="0" fill="hold" nodeType="withEffect">
                                  <p:stCondLst>
                                    <p:cond delay="0"/>
                                  </p:stCondLst>
                                  <p:childTnLst>
                                    <p:anim calcmode="discrete" valueType="str">
                                      <p:cBhvr>
                                        <p:cTn id="12" dur="1000" fill="hold"/>
                                        <p:tgtEl>
                                          <p:spTgt spid="3">
                                            <p:txEl>
                                              <p:pRg st="3" end="3"/>
                                            </p:txEl>
                                          </p:spTgt>
                                        </p:tgtEl>
                                        <p:attrNameLst>
                                          <p:attrName>style.visibility</p:attrName>
                                        </p:attrNameLst>
                                      </p:cBhvr>
                                      <p:tavLst>
                                        <p:tav tm="0">
                                          <p:val>
                                            <p:strVal val="hidden"/>
                                          </p:val>
                                        </p:tav>
                                        <p:tav tm="50000">
                                          <p:val>
                                            <p:strVal val="visible"/>
                                          </p:val>
                                        </p:tav>
                                      </p:tavLst>
                                    </p:anim>
                                  </p:childTnLst>
                                </p:cTn>
                              </p:par>
                              <p:par>
                                <p:cTn id="13" presetID="35" presetClass="emph" presetSubtype="0" fill="hold" nodeType="withEffect">
                                  <p:stCondLst>
                                    <p:cond delay="0"/>
                                  </p:stCondLst>
                                  <p:childTnLst>
                                    <p:anim calcmode="discrete" valueType="str">
                                      <p:cBhvr>
                                        <p:cTn id="14" dur="1000" fill="hold"/>
                                        <p:tgtEl>
                                          <p:spTgt spid="3">
                                            <p:txEl>
                                              <p:pRg st="5" end="5"/>
                                            </p:txEl>
                                          </p:spTgt>
                                        </p:tgtEl>
                                        <p:attrNameLst>
                                          <p:attrName>style.visibility</p:attrName>
                                        </p:attrNameLst>
                                      </p:cBhvr>
                                      <p:tavLst>
                                        <p:tav tm="0">
                                          <p:val>
                                            <p:strVal val="hidden"/>
                                          </p:val>
                                        </p:tav>
                                        <p:tav tm="50000">
                                          <p:val>
                                            <p:strVal val="visible"/>
                                          </p:val>
                                        </p:tav>
                                      </p:tavLst>
                                    </p:anim>
                                  </p:childTnLst>
                                </p:cTn>
                              </p:par>
                              <p:par>
                                <p:cTn id="15" presetID="35" presetClass="emph" presetSubtype="0" fill="hold" nodeType="withEffect">
                                  <p:stCondLst>
                                    <p:cond delay="0"/>
                                  </p:stCondLst>
                                  <p:childTnLst>
                                    <p:anim calcmode="discrete" valueType="str">
                                      <p:cBhvr>
                                        <p:cTn id="16" dur="1000" fill="hold"/>
                                        <p:tgtEl>
                                          <p:spTgt spid="3">
                                            <p:txEl>
                                              <p:pRg st="7" end="7"/>
                                            </p:txEl>
                                          </p:spTgt>
                                        </p:tgtEl>
                                        <p:attrNameLst>
                                          <p:attrName>style.visibility</p:attrName>
                                        </p:attrNameLst>
                                      </p:cBhvr>
                                      <p:tavLst>
                                        <p:tav tm="0">
                                          <p:val>
                                            <p:strVal val="hidden"/>
                                          </p:val>
                                        </p:tav>
                                        <p:tav tm="50000">
                                          <p:val>
                                            <p:strVal val="visible"/>
                                          </p:val>
                                        </p:tav>
                                      </p:tavLst>
                                    </p:anim>
                                  </p:childTnLst>
                                </p:cTn>
                              </p:par>
                              <p:par>
                                <p:cTn id="17" presetID="35" presetClass="emph" presetSubtype="0" fill="hold" nodeType="withEffect">
                                  <p:stCondLst>
                                    <p:cond delay="0"/>
                                  </p:stCondLst>
                                  <p:childTnLst>
                                    <p:anim calcmode="discrete" valueType="str">
                                      <p:cBhvr>
                                        <p:cTn id="18" dur="1000" fill="hold"/>
                                        <p:tgtEl>
                                          <p:spTgt spid="3">
                                            <p:txEl>
                                              <p:pRg st="9" end="9"/>
                                            </p:txEl>
                                          </p:spTgt>
                                        </p:tgtEl>
                                        <p:attrNameLst>
                                          <p:attrName>style.visibility</p:attrName>
                                        </p:attrNameLst>
                                      </p:cBhvr>
                                      <p:tavLst>
                                        <p:tav tm="0">
                                          <p:val>
                                            <p:strVal val="hidden"/>
                                          </p:val>
                                        </p:tav>
                                        <p:tav tm="50000">
                                          <p:val>
                                            <p:strVal val="visible"/>
                                          </p:val>
                                        </p:tav>
                                      </p:tavLst>
                                    </p:anim>
                                  </p:childTnLst>
                                </p:cTn>
                              </p:par>
                              <p:par>
                                <p:cTn id="19" presetID="35" presetClass="emph" presetSubtype="0" fill="hold" nodeType="withEffect">
                                  <p:stCondLst>
                                    <p:cond delay="0"/>
                                  </p:stCondLst>
                                  <p:childTnLst>
                                    <p:anim calcmode="discrete" valueType="str">
                                      <p:cBhvr>
                                        <p:cTn id="20" dur="1000" fill="hold"/>
                                        <p:tgtEl>
                                          <p:spTgt spid="3">
                                            <p:txEl>
                                              <p:pRg st="11" end="1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00FF"/>
                </a:solidFill>
              </a:rPr>
              <a:t>Симбіоз</a:t>
            </a:r>
            <a:r>
              <a:rPr lang="ru-RU" dirty="0" smtClean="0">
                <a:solidFill>
                  <a:srgbClr val="FF00FF"/>
                </a:solidFill>
              </a:rPr>
              <a:t> </a:t>
            </a:r>
            <a:r>
              <a:rPr lang="ru-RU" dirty="0" err="1" smtClean="0">
                <a:solidFill>
                  <a:srgbClr val="FF00FF"/>
                </a:solidFill>
              </a:rPr>
              <a:t>і</a:t>
            </a:r>
            <a:r>
              <a:rPr lang="ru-RU" dirty="0" smtClean="0">
                <a:solidFill>
                  <a:srgbClr val="FF00FF"/>
                </a:solidFill>
              </a:rPr>
              <a:t> </a:t>
            </a:r>
            <a:r>
              <a:rPr lang="ru-RU" dirty="0" err="1" smtClean="0">
                <a:solidFill>
                  <a:srgbClr val="FF00FF"/>
                </a:solidFill>
              </a:rPr>
              <a:t>еволюція</a:t>
            </a:r>
            <a:endParaRPr lang="ru-RU" dirty="0">
              <a:solidFill>
                <a:srgbClr val="FF00FF"/>
              </a:solidFill>
            </a:endParaRPr>
          </a:p>
        </p:txBody>
      </p:sp>
      <p:sp>
        <p:nvSpPr>
          <p:cNvPr id="3" name="Содержимое 2"/>
          <p:cNvSpPr>
            <a:spLocks noGrp="1"/>
          </p:cNvSpPr>
          <p:nvPr>
            <p:ph idx="1"/>
          </p:nvPr>
        </p:nvSpPr>
        <p:spPr/>
        <p:txBody>
          <a:bodyPr>
            <a:normAutofit fontScale="70000" lnSpcReduction="20000"/>
          </a:bodyPr>
          <a:lstStyle/>
          <a:p>
            <a:r>
              <a:rPr lang="ru-RU" dirty="0" smtClean="0">
                <a:solidFill>
                  <a:srgbClr val="0000CC"/>
                </a:solidFill>
              </a:rPr>
              <a:t>У </a:t>
            </a:r>
            <a:r>
              <a:rPr lang="ru-RU" dirty="0" err="1" smtClean="0">
                <a:solidFill>
                  <a:srgbClr val="0000CC"/>
                </a:solidFill>
              </a:rPr>
              <a:t>земній</a:t>
            </a:r>
            <a:r>
              <a:rPr lang="ru-RU" dirty="0" smtClean="0">
                <a:solidFill>
                  <a:srgbClr val="0000CC"/>
                </a:solidFill>
              </a:rPr>
              <a:t> </a:t>
            </a:r>
            <a:r>
              <a:rPr lang="ru-RU" dirty="0" err="1" smtClean="0">
                <a:solidFill>
                  <a:srgbClr val="0000CC"/>
                </a:solidFill>
              </a:rPr>
              <a:t>біосфері</a:t>
            </a:r>
            <a:r>
              <a:rPr lang="ru-RU" dirty="0" smtClean="0">
                <a:solidFill>
                  <a:srgbClr val="0000CC"/>
                </a:solidFill>
              </a:rPr>
              <a:t>, в </a:t>
            </a:r>
            <a:r>
              <a:rPr lang="ru-RU" dirty="0" err="1" smtClean="0">
                <a:solidFill>
                  <a:srgbClr val="0000CC"/>
                </a:solidFill>
              </a:rPr>
              <a:t>якій</a:t>
            </a:r>
            <a:r>
              <a:rPr lang="ru-RU" dirty="0" smtClean="0">
                <a:solidFill>
                  <a:srgbClr val="0000CC"/>
                </a:solidFill>
              </a:rPr>
              <a:t> </a:t>
            </a:r>
            <a:r>
              <a:rPr lang="ru-RU" dirty="0" err="1" smtClean="0">
                <a:solidFill>
                  <a:srgbClr val="0000CC"/>
                </a:solidFill>
              </a:rPr>
              <a:t>найбільші</a:t>
            </a:r>
            <a:r>
              <a:rPr lang="ru-RU" dirty="0" smtClean="0">
                <a:solidFill>
                  <a:srgbClr val="0000CC"/>
                </a:solidFill>
              </a:rPr>
              <a:t> </a:t>
            </a:r>
            <a:r>
              <a:rPr lang="ru-RU" dirty="0" err="1" smtClean="0">
                <a:solidFill>
                  <a:srgbClr val="0000CC"/>
                </a:solidFill>
              </a:rPr>
              <a:t>шанси</a:t>
            </a:r>
            <a:r>
              <a:rPr lang="ru-RU" dirty="0" smtClean="0">
                <a:solidFill>
                  <a:srgbClr val="0000CC"/>
                </a:solidFill>
              </a:rPr>
              <a:t> на </a:t>
            </a:r>
            <a:r>
              <a:rPr lang="ru-RU" dirty="0" err="1" smtClean="0">
                <a:solidFill>
                  <a:srgbClr val="0000CC"/>
                </a:solidFill>
              </a:rPr>
              <a:t>виживання</a:t>
            </a:r>
            <a:r>
              <a:rPr lang="ru-RU" dirty="0" smtClean="0">
                <a:solidFill>
                  <a:srgbClr val="0000CC"/>
                </a:solidFill>
              </a:rPr>
              <a:t> </a:t>
            </a:r>
            <a:r>
              <a:rPr lang="ru-RU" dirty="0" err="1" smtClean="0">
                <a:solidFill>
                  <a:srgbClr val="0000CC"/>
                </a:solidFill>
              </a:rPr>
              <a:t>має</a:t>
            </a:r>
            <a:r>
              <a:rPr lang="ru-RU" dirty="0" smtClean="0">
                <a:solidFill>
                  <a:srgbClr val="0000CC"/>
                </a:solidFill>
              </a:rPr>
              <a:t> в </a:t>
            </a:r>
            <a:r>
              <a:rPr lang="ru-RU" dirty="0" err="1" smtClean="0">
                <a:solidFill>
                  <a:srgbClr val="0000CC"/>
                </a:solidFill>
              </a:rPr>
              <a:t>своєму</a:t>
            </a:r>
            <a:r>
              <a:rPr lang="ru-RU" dirty="0" smtClean="0">
                <a:solidFill>
                  <a:srgbClr val="0000CC"/>
                </a:solidFill>
              </a:rPr>
              <a:t> </a:t>
            </a:r>
            <a:r>
              <a:rPr lang="ru-RU" dirty="0" err="1" smtClean="0">
                <a:solidFill>
                  <a:srgbClr val="0000CC"/>
                </a:solidFill>
              </a:rPr>
              <a:t>розпорядженні</a:t>
            </a:r>
            <a:r>
              <a:rPr lang="ru-RU" dirty="0" smtClean="0">
                <a:solidFill>
                  <a:srgbClr val="0000CC"/>
                </a:solidFill>
              </a:rPr>
              <a:t> </a:t>
            </a:r>
            <a:r>
              <a:rPr lang="ru-RU" dirty="0" err="1" smtClean="0">
                <a:solidFill>
                  <a:srgbClr val="0000CC"/>
                </a:solidFill>
              </a:rPr>
              <a:t>найбільш</a:t>
            </a:r>
            <a:r>
              <a:rPr lang="ru-RU" dirty="0" smtClean="0">
                <a:solidFill>
                  <a:srgbClr val="0000CC"/>
                </a:solidFill>
              </a:rPr>
              <a:t> </a:t>
            </a:r>
            <a:r>
              <a:rPr lang="ru-RU" dirty="0" err="1" smtClean="0">
                <a:solidFill>
                  <a:srgbClr val="0000CC"/>
                </a:solidFill>
              </a:rPr>
              <a:t>пристосований</a:t>
            </a:r>
            <a:r>
              <a:rPr lang="ru-RU" dirty="0" smtClean="0">
                <a:solidFill>
                  <a:srgbClr val="0000CC"/>
                </a:solidFill>
              </a:rPr>
              <a:t>, </a:t>
            </a:r>
            <a:r>
              <a:rPr lang="ru-RU" dirty="0" err="1" smtClean="0">
                <a:solidFill>
                  <a:srgbClr val="0000CC"/>
                </a:solidFill>
              </a:rPr>
              <a:t>загальна</a:t>
            </a:r>
            <a:r>
              <a:rPr lang="ru-RU" dirty="0" smtClean="0">
                <a:solidFill>
                  <a:srgbClr val="0000CC"/>
                </a:solidFill>
              </a:rPr>
              <a:t> </a:t>
            </a:r>
            <a:r>
              <a:rPr lang="ru-RU" dirty="0" err="1" smtClean="0">
                <a:solidFill>
                  <a:srgbClr val="0000CC"/>
                </a:solidFill>
              </a:rPr>
              <a:t>користь</a:t>
            </a:r>
            <a:r>
              <a:rPr lang="ru-RU" dirty="0" smtClean="0">
                <a:solidFill>
                  <a:srgbClr val="0000CC"/>
                </a:solidFill>
              </a:rPr>
              <a:t> </a:t>
            </a:r>
            <a:r>
              <a:rPr lang="ru-RU" dirty="0" err="1" smtClean="0">
                <a:solidFill>
                  <a:srgbClr val="0000CC"/>
                </a:solidFill>
              </a:rPr>
              <a:t>симбіозних</a:t>
            </a:r>
            <a:r>
              <a:rPr lang="ru-RU" dirty="0" smtClean="0">
                <a:solidFill>
                  <a:srgbClr val="0000CC"/>
                </a:solidFill>
              </a:rPr>
              <a:t> </a:t>
            </a:r>
            <a:r>
              <a:rPr lang="ru-RU" dirty="0" err="1" smtClean="0">
                <a:solidFill>
                  <a:srgbClr val="0000CC"/>
                </a:solidFill>
              </a:rPr>
              <a:t>відносин</a:t>
            </a:r>
            <a:r>
              <a:rPr lang="ru-RU" dirty="0" smtClean="0">
                <a:solidFill>
                  <a:srgbClr val="0000CC"/>
                </a:solidFill>
              </a:rPr>
              <a:t> </a:t>
            </a:r>
            <a:r>
              <a:rPr lang="ru-RU" dirty="0" err="1" smtClean="0">
                <a:solidFill>
                  <a:srgbClr val="0000CC"/>
                </a:solidFill>
              </a:rPr>
              <a:t>має</a:t>
            </a:r>
            <a:r>
              <a:rPr lang="ru-RU" dirty="0" smtClean="0">
                <a:solidFill>
                  <a:srgbClr val="0000CC"/>
                </a:solidFill>
              </a:rPr>
              <a:t> </a:t>
            </a:r>
            <a:r>
              <a:rPr lang="ru-RU" dirty="0" err="1" smtClean="0">
                <a:solidFill>
                  <a:srgbClr val="0000CC"/>
                </a:solidFill>
              </a:rPr>
              <a:t>велике</a:t>
            </a:r>
            <a:r>
              <a:rPr lang="ru-RU" dirty="0" smtClean="0">
                <a:solidFill>
                  <a:srgbClr val="0000CC"/>
                </a:solidFill>
              </a:rPr>
              <a:t> </a:t>
            </a:r>
            <a:r>
              <a:rPr lang="ru-RU" dirty="0" err="1" smtClean="0">
                <a:solidFill>
                  <a:srgbClr val="0000CC"/>
                </a:solidFill>
              </a:rPr>
              <a:t>значення</a:t>
            </a:r>
            <a:r>
              <a:rPr lang="ru-RU" dirty="0" smtClean="0">
                <a:solidFill>
                  <a:srgbClr val="0000CC"/>
                </a:solidFill>
              </a:rPr>
              <a:t> для </a:t>
            </a:r>
            <a:r>
              <a:rPr lang="ru-RU" dirty="0" err="1" smtClean="0">
                <a:solidFill>
                  <a:srgbClr val="0000CC"/>
                </a:solidFill>
              </a:rPr>
              <a:t>розуміння</a:t>
            </a:r>
            <a:r>
              <a:rPr lang="ru-RU" dirty="0" smtClean="0">
                <a:solidFill>
                  <a:srgbClr val="0000CC"/>
                </a:solidFill>
              </a:rPr>
              <a:t> </a:t>
            </a:r>
            <a:r>
              <a:rPr lang="ru-RU" dirty="0" err="1" smtClean="0">
                <a:solidFill>
                  <a:srgbClr val="0000CC"/>
                </a:solidFill>
              </a:rPr>
              <a:t>еволюції</a:t>
            </a:r>
            <a:r>
              <a:rPr lang="ru-RU" dirty="0" smtClean="0">
                <a:solidFill>
                  <a:srgbClr val="0000CC"/>
                </a:solidFill>
              </a:rPr>
              <a:t>. </a:t>
            </a:r>
            <a:r>
              <a:rPr lang="ru-RU" dirty="0" err="1" smtClean="0">
                <a:solidFill>
                  <a:srgbClr val="0000CC"/>
                </a:solidFill>
              </a:rPr>
              <a:t>Вдається</a:t>
            </a:r>
            <a:r>
              <a:rPr lang="ru-RU" dirty="0" smtClean="0">
                <a:solidFill>
                  <a:srgbClr val="0000CC"/>
                </a:solidFill>
              </a:rPr>
              <a:t> до </a:t>
            </a:r>
            <a:r>
              <a:rPr lang="ru-RU" dirty="0" err="1" smtClean="0">
                <a:solidFill>
                  <a:srgbClr val="0000CC"/>
                </a:solidFill>
              </a:rPr>
              <a:t>допомоги</a:t>
            </a:r>
            <a:r>
              <a:rPr lang="ru-RU" dirty="0" smtClean="0">
                <a:solidFill>
                  <a:srgbClr val="0000CC"/>
                </a:solidFill>
              </a:rPr>
              <a:t> </a:t>
            </a:r>
            <a:r>
              <a:rPr lang="ru-RU" dirty="0" err="1" smtClean="0">
                <a:solidFill>
                  <a:srgbClr val="0000CC"/>
                </a:solidFill>
              </a:rPr>
              <a:t>інших</a:t>
            </a:r>
            <a:r>
              <a:rPr lang="ru-RU" dirty="0" smtClean="0">
                <a:solidFill>
                  <a:srgbClr val="0000CC"/>
                </a:solidFill>
              </a:rPr>
              <a:t> </a:t>
            </a:r>
            <a:r>
              <a:rPr lang="ru-RU" dirty="0" err="1" smtClean="0">
                <a:solidFill>
                  <a:srgbClr val="0000CC"/>
                </a:solidFill>
              </a:rPr>
              <a:t>видів</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їх</a:t>
            </a:r>
            <a:r>
              <a:rPr lang="ru-RU" dirty="0" smtClean="0">
                <a:solidFill>
                  <a:srgbClr val="0000CC"/>
                </a:solidFill>
              </a:rPr>
              <a:t> </a:t>
            </a:r>
            <a:r>
              <a:rPr lang="ru-RU" dirty="0" err="1" smtClean="0">
                <a:solidFill>
                  <a:srgbClr val="0000CC"/>
                </a:solidFill>
              </a:rPr>
              <a:t>здібностей</a:t>
            </a:r>
            <a:r>
              <a:rPr lang="ru-RU" dirty="0" smtClean="0">
                <a:solidFill>
                  <a:srgbClr val="0000CC"/>
                </a:solidFill>
              </a:rPr>
              <a:t> </a:t>
            </a:r>
            <a:r>
              <a:rPr lang="ru-RU" dirty="0" err="1" smtClean="0">
                <a:solidFill>
                  <a:srgbClr val="0000CC"/>
                </a:solidFill>
              </a:rPr>
              <a:t>може</a:t>
            </a:r>
            <a:r>
              <a:rPr lang="ru-RU" dirty="0" smtClean="0">
                <a:solidFill>
                  <a:srgbClr val="0000CC"/>
                </a:solidFill>
              </a:rPr>
              <a:t> принести </a:t>
            </a:r>
            <a:r>
              <a:rPr lang="ru-RU" dirty="0" err="1" smtClean="0">
                <a:solidFill>
                  <a:srgbClr val="0000CC"/>
                </a:solidFill>
              </a:rPr>
              <a:t>швидку</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значну</a:t>
            </a:r>
            <a:r>
              <a:rPr lang="ru-RU" dirty="0" smtClean="0">
                <a:solidFill>
                  <a:srgbClr val="0000CC"/>
                </a:solidFill>
              </a:rPr>
              <a:t> </a:t>
            </a:r>
            <a:r>
              <a:rPr lang="ru-RU" dirty="0" err="1" smtClean="0">
                <a:solidFill>
                  <a:srgbClr val="0000CC"/>
                </a:solidFill>
              </a:rPr>
              <a:t>вигоду</a:t>
            </a:r>
            <a:r>
              <a:rPr lang="ru-RU" dirty="0" smtClean="0">
                <a:solidFill>
                  <a:srgbClr val="0000CC"/>
                </a:solidFill>
              </a:rPr>
              <a:t>. На початку </a:t>
            </a:r>
            <a:r>
              <a:rPr lang="ru-RU" dirty="0" err="1" smtClean="0">
                <a:solidFill>
                  <a:srgbClr val="0000CC"/>
                </a:solidFill>
              </a:rPr>
              <a:t>ця</a:t>
            </a:r>
            <a:r>
              <a:rPr lang="ru-RU" dirty="0" smtClean="0">
                <a:solidFill>
                  <a:srgbClr val="0000CC"/>
                </a:solidFill>
              </a:rPr>
              <a:t> </a:t>
            </a:r>
            <a:r>
              <a:rPr lang="ru-RU" dirty="0" err="1" smtClean="0">
                <a:solidFill>
                  <a:srgbClr val="0000CC"/>
                </a:solidFill>
              </a:rPr>
              <a:t>допомога</a:t>
            </a:r>
            <a:r>
              <a:rPr lang="ru-RU" dirty="0" smtClean="0">
                <a:solidFill>
                  <a:srgbClr val="0000CC"/>
                </a:solidFill>
              </a:rPr>
              <a:t> </a:t>
            </a:r>
            <a:r>
              <a:rPr lang="ru-RU" dirty="0" err="1" smtClean="0">
                <a:solidFill>
                  <a:srgbClr val="0000CC"/>
                </a:solidFill>
              </a:rPr>
              <a:t>використовується</a:t>
            </a:r>
            <a:r>
              <a:rPr lang="ru-RU" dirty="0" smtClean="0">
                <a:solidFill>
                  <a:srgbClr val="0000CC"/>
                </a:solidFill>
              </a:rPr>
              <a:t> </a:t>
            </a:r>
            <a:r>
              <a:rPr lang="ru-RU" dirty="0" err="1" smtClean="0">
                <a:solidFill>
                  <a:srgbClr val="0000CC"/>
                </a:solidFill>
              </a:rPr>
              <a:t>односторонньо</a:t>
            </a:r>
            <a:r>
              <a:rPr lang="ru-RU" dirty="0" smtClean="0">
                <a:solidFill>
                  <a:srgbClr val="0000CC"/>
                </a:solidFill>
              </a:rPr>
              <a:t> у </a:t>
            </a:r>
            <a:r>
              <a:rPr lang="ru-RU" dirty="0" err="1" smtClean="0">
                <a:solidFill>
                  <a:srgbClr val="0000CC"/>
                </a:solidFill>
              </a:rPr>
              <a:t>формі</a:t>
            </a:r>
            <a:r>
              <a:rPr lang="ru-RU" dirty="0" smtClean="0">
                <a:solidFill>
                  <a:srgbClr val="0000CC"/>
                </a:solidFill>
              </a:rPr>
              <a:t> паразитизму, </a:t>
            </a:r>
            <a:r>
              <a:rPr lang="ru-RU" dirty="0" err="1" smtClean="0">
                <a:solidFill>
                  <a:srgbClr val="0000CC"/>
                </a:solidFill>
              </a:rPr>
              <a:t>але</a:t>
            </a:r>
            <a:r>
              <a:rPr lang="ru-RU" dirty="0" smtClean="0">
                <a:solidFill>
                  <a:srgbClr val="0000CC"/>
                </a:solidFill>
              </a:rPr>
              <a:t> в </a:t>
            </a:r>
            <a:r>
              <a:rPr lang="ru-RU" dirty="0" err="1" smtClean="0">
                <a:solidFill>
                  <a:srgbClr val="0000CC"/>
                </a:solidFill>
              </a:rPr>
              <a:t>ході</a:t>
            </a:r>
            <a:r>
              <a:rPr lang="ru-RU" dirty="0" smtClean="0">
                <a:solidFill>
                  <a:srgbClr val="0000CC"/>
                </a:solidFill>
              </a:rPr>
              <a:t> часу </a:t>
            </a:r>
            <a:r>
              <a:rPr lang="ru-RU" dirty="0" err="1" smtClean="0">
                <a:solidFill>
                  <a:srgbClr val="0000CC"/>
                </a:solidFill>
              </a:rPr>
              <a:t>завдяки</a:t>
            </a:r>
            <a:r>
              <a:rPr lang="ru-RU" dirty="0" smtClean="0">
                <a:solidFill>
                  <a:srgbClr val="0000CC"/>
                </a:solidFill>
              </a:rPr>
              <a:t> </a:t>
            </a:r>
            <a:r>
              <a:rPr lang="ru-RU" dirty="0" err="1" smtClean="0">
                <a:solidFill>
                  <a:srgbClr val="0000CC"/>
                </a:solidFill>
              </a:rPr>
              <a:t>обопільному</a:t>
            </a:r>
            <a:r>
              <a:rPr lang="ru-RU" dirty="0" smtClean="0">
                <a:solidFill>
                  <a:srgbClr val="0000CC"/>
                </a:solidFill>
              </a:rPr>
              <a:t> </a:t>
            </a:r>
            <a:r>
              <a:rPr lang="ru-RU" dirty="0" err="1" smtClean="0">
                <a:solidFill>
                  <a:srgbClr val="0000CC"/>
                </a:solidFill>
              </a:rPr>
              <a:t>пристосуванню</a:t>
            </a:r>
            <a:r>
              <a:rPr lang="ru-RU" dirty="0" smtClean="0">
                <a:solidFill>
                  <a:srgbClr val="0000CC"/>
                </a:solidFill>
              </a:rPr>
              <a:t> </a:t>
            </a:r>
            <a:r>
              <a:rPr lang="ru-RU" dirty="0" err="1" smtClean="0">
                <a:solidFill>
                  <a:srgbClr val="0000CC"/>
                </a:solidFill>
              </a:rPr>
              <a:t>ці</a:t>
            </a:r>
            <a:r>
              <a:rPr lang="ru-RU" dirty="0" smtClean="0">
                <a:solidFill>
                  <a:srgbClr val="0000CC"/>
                </a:solidFill>
              </a:rPr>
              <a:t> </a:t>
            </a:r>
            <a:r>
              <a:rPr lang="ru-RU" dirty="0" err="1" smtClean="0">
                <a:solidFill>
                  <a:srgbClr val="0000CC"/>
                </a:solidFill>
              </a:rPr>
              <a:t>відносини</a:t>
            </a:r>
            <a:r>
              <a:rPr lang="ru-RU" dirty="0" smtClean="0">
                <a:solidFill>
                  <a:srgbClr val="0000CC"/>
                </a:solidFill>
              </a:rPr>
              <a:t> </a:t>
            </a:r>
            <a:r>
              <a:rPr lang="ru-RU" dirty="0" err="1" smtClean="0">
                <a:solidFill>
                  <a:srgbClr val="0000CC"/>
                </a:solidFill>
              </a:rPr>
              <a:t>можуть</a:t>
            </a:r>
            <a:r>
              <a:rPr lang="ru-RU" dirty="0" smtClean="0">
                <a:solidFill>
                  <a:srgbClr val="0000CC"/>
                </a:solidFill>
              </a:rPr>
              <a:t> стати </a:t>
            </a:r>
            <a:r>
              <a:rPr lang="ru-RU" dirty="0" err="1" smtClean="0">
                <a:solidFill>
                  <a:srgbClr val="0000CC"/>
                </a:solidFill>
              </a:rPr>
              <a:t>взаємно</a:t>
            </a:r>
            <a:r>
              <a:rPr lang="ru-RU" dirty="0" smtClean="0">
                <a:solidFill>
                  <a:srgbClr val="0000CC"/>
                </a:solidFill>
              </a:rPr>
              <a:t> </a:t>
            </a:r>
            <a:r>
              <a:rPr lang="ru-RU" dirty="0" err="1" smtClean="0">
                <a:solidFill>
                  <a:srgbClr val="0000CC"/>
                </a:solidFill>
              </a:rPr>
              <a:t>корисними</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навіть</a:t>
            </a:r>
            <a:r>
              <a:rPr lang="ru-RU" dirty="0" smtClean="0">
                <a:solidFill>
                  <a:srgbClr val="0000CC"/>
                </a:solidFill>
              </a:rPr>
              <a:t> </a:t>
            </a:r>
            <a:r>
              <a:rPr lang="ru-RU" dirty="0" err="1" smtClean="0">
                <a:solidFill>
                  <a:srgbClr val="0000CC"/>
                </a:solidFill>
              </a:rPr>
              <a:t>необхідними</a:t>
            </a:r>
            <a:r>
              <a:rPr lang="ru-RU" dirty="0" smtClean="0">
                <a:solidFill>
                  <a:srgbClr val="0000CC"/>
                </a:solidFill>
              </a:rPr>
              <a:t>. У </a:t>
            </a:r>
            <a:r>
              <a:rPr lang="ru-RU" dirty="0" err="1" smtClean="0">
                <a:solidFill>
                  <a:srgbClr val="0000CC"/>
                </a:solidFill>
              </a:rPr>
              <a:t>природі</a:t>
            </a:r>
            <a:r>
              <a:rPr lang="ru-RU" dirty="0" smtClean="0">
                <a:solidFill>
                  <a:srgbClr val="0000CC"/>
                </a:solidFill>
              </a:rPr>
              <a:t> </a:t>
            </a:r>
            <a:r>
              <a:rPr lang="ru-RU" dirty="0" err="1" smtClean="0">
                <a:solidFill>
                  <a:srgbClr val="0000CC"/>
                </a:solidFill>
              </a:rPr>
              <a:t>спостерігаються</a:t>
            </a:r>
            <a:r>
              <a:rPr lang="ru-RU" dirty="0" smtClean="0">
                <a:solidFill>
                  <a:srgbClr val="0000CC"/>
                </a:solidFill>
              </a:rPr>
              <a:t> </a:t>
            </a:r>
            <a:r>
              <a:rPr lang="ru-RU" dirty="0" err="1" smtClean="0">
                <a:solidFill>
                  <a:srgbClr val="0000CC"/>
                </a:solidFill>
              </a:rPr>
              <a:t>всі</a:t>
            </a:r>
            <a:r>
              <a:rPr lang="ru-RU" dirty="0" smtClean="0">
                <a:solidFill>
                  <a:srgbClr val="0000CC"/>
                </a:solidFill>
              </a:rPr>
              <a:t> </a:t>
            </a:r>
            <a:r>
              <a:rPr lang="ru-RU" dirty="0" err="1" smtClean="0">
                <a:solidFill>
                  <a:srgbClr val="0000CC"/>
                </a:solidFill>
              </a:rPr>
              <a:t>перехідні</a:t>
            </a:r>
            <a:r>
              <a:rPr lang="ru-RU" dirty="0" smtClean="0">
                <a:solidFill>
                  <a:srgbClr val="0000CC"/>
                </a:solidFill>
              </a:rPr>
              <a:t> </a:t>
            </a:r>
            <a:r>
              <a:rPr lang="ru-RU" dirty="0" err="1" smtClean="0">
                <a:solidFill>
                  <a:srgbClr val="0000CC"/>
                </a:solidFill>
              </a:rPr>
              <a:t>ступені</a:t>
            </a:r>
            <a:r>
              <a:rPr lang="ru-RU" dirty="0" smtClean="0">
                <a:solidFill>
                  <a:srgbClr val="0000CC"/>
                </a:solidFill>
              </a:rPr>
              <a:t> </a:t>
            </a:r>
            <a:r>
              <a:rPr lang="ru-RU" dirty="0" err="1" smtClean="0">
                <a:solidFill>
                  <a:srgbClr val="0000CC"/>
                </a:solidFill>
              </a:rPr>
              <a:t>між</a:t>
            </a:r>
            <a:r>
              <a:rPr lang="ru-RU" dirty="0" smtClean="0">
                <a:solidFill>
                  <a:srgbClr val="0000CC"/>
                </a:solidFill>
              </a:rPr>
              <a:t> </a:t>
            </a:r>
            <a:r>
              <a:rPr lang="ru-RU" dirty="0" err="1" smtClean="0">
                <a:solidFill>
                  <a:srgbClr val="0000CC"/>
                </a:solidFill>
              </a:rPr>
              <a:t>радикальним</a:t>
            </a:r>
            <a:r>
              <a:rPr lang="ru-RU" dirty="0" smtClean="0">
                <a:solidFill>
                  <a:srgbClr val="0000CC"/>
                </a:solidFill>
              </a:rPr>
              <a:t> паразитизмом </a:t>
            </a:r>
            <a:r>
              <a:rPr lang="ru-RU" dirty="0" err="1" smtClean="0">
                <a:solidFill>
                  <a:srgbClr val="0000CC"/>
                </a:solidFill>
              </a:rPr>
              <a:t>і</a:t>
            </a:r>
            <a:r>
              <a:rPr lang="ru-RU" dirty="0" smtClean="0">
                <a:solidFill>
                  <a:srgbClr val="0000CC"/>
                </a:solidFill>
              </a:rPr>
              <a:t> </a:t>
            </a:r>
            <a:r>
              <a:rPr lang="ru-RU" dirty="0" err="1" smtClean="0">
                <a:solidFill>
                  <a:srgbClr val="0000CC"/>
                </a:solidFill>
              </a:rPr>
              <a:t>фактичним</a:t>
            </a:r>
            <a:r>
              <a:rPr lang="ru-RU" dirty="0" smtClean="0">
                <a:solidFill>
                  <a:srgbClr val="0000CC"/>
                </a:solidFill>
              </a:rPr>
              <a:t> </a:t>
            </a:r>
            <a:r>
              <a:rPr lang="ru-RU" dirty="0" err="1" smtClean="0">
                <a:solidFill>
                  <a:srgbClr val="0000CC"/>
                </a:solidFill>
              </a:rPr>
              <a:t>злиттям</a:t>
            </a:r>
            <a:r>
              <a:rPr lang="ru-RU" dirty="0" smtClean="0">
                <a:solidFill>
                  <a:srgbClr val="0000CC"/>
                </a:solidFill>
              </a:rPr>
              <a:t> </a:t>
            </a:r>
            <a:r>
              <a:rPr lang="ru-RU" dirty="0" err="1" smtClean="0">
                <a:solidFill>
                  <a:srgbClr val="0000CC"/>
                </a:solidFill>
              </a:rPr>
              <a:t>організмів</a:t>
            </a:r>
            <a:r>
              <a:rPr lang="ru-RU" dirty="0" smtClean="0">
                <a:solidFill>
                  <a:srgbClr val="0000CC"/>
                </a:solidFill>
              </a:rPr>
              <a:t>.</a:t>
            </a:r>
          </a:p>
          <a:p>
            <a:endParaRPr lang="ru-RU" dirty="0" smtClean="0">
              <a:solidFill>
                <a:srgbClr val="0000CC"/>
              </a:solidFill>
            </a:endParaRPr>
          </a:p>
          <a:p>
            <a:r>
              <a:rPr lang="ru-RU" dirty="0" err="1" smtClean="0">
                <a:solidFill>
                  <a:srgbClr val="0000CC"/>
                </a:solidFill>
              </a:rPr>
              <a:t>Теорія</a:t>
            </a:r>
            <a:r>
              <a:rPr lang="ru-RU" dirty="0" smtClean="0">
                <a:solidFill>
                  <a:srgbClr val="0000CC"/>
                </a:solidFill>
              </a:rPr>
              <a:t> </a:t>
            </a:r>
            <a:r>
              <a:rPr lang="ru-RU" dirty="0" err="1" smtClean="0">
                <a:solidFill>
                  <a:srgbClr val="0000CC"/>
                </a:solidFill>
              </a:rPr>
              <a:t>ендосимбіогенезу</a:t>
            </a:r>
            <a:r>
              <a:rPr lang="ru-RU" dirty="0" smtClean="0">
                <a:solidFill>
                  <a:srgbClr val="0000CC"/>
                </a:solidFill>
              </a:rPr>
              <a:t> </a:t>
            </a:r>
            <a:r>
              <a:rPr lang="ru-RU" dirty="0" err="1" smtClean="0">
                <a:solidFill>
                  <a:srgbClr val="0000CC"/>
                </a:solidFill>
              </a:rPr>
              <a:t>описує</a:t>
            </a:r>
            <a:r>
              <a:rPr lang="ru-RU" dirty="0" smtClean="0">
                <a:solidFill>
                  <a:srgbClr val="0000CC"/>
                </a:solidFill>
              </a:rPr>
              <a:t> </a:t>
            </a:r>
            <a:r>
              <a:rPr lang="ru-RU" dirty="0" err="1" smtClean="0">
                <a:solidFill>
                  <a:srgbClr val="0000CC"/>
                </a:solidFill>
              </a:rPr>
              <a:t>виникнення</a:t>
            </a:r>
            <a:r>
              <a:rPr lang="ru-RU" dirty="0" smtClean="0">
                <a:solidFill>
                  <a:srgbClr val="0000CC"/>
                </a:solidFill>
              </a:rPr>
              <a:t> в </a:t>
            </a:r>
            <a:r>
              <a:rPr lang="ru-RU" dirty="0" err="1" smtClean="0">
                <a:solidFill>
                  <a:srgbClr val="0000CC"/>
                </a:solidFill>
              </a:rPr>
              <a:t>процесі</a:t>
            </a:r>
            <a:r>
              <a:rPr lang="ru-RU" dirty="0" smtClean="0">
                <a:solidFill>
                  <a:srgbClr val="0000CC"/>
                </a:solidFill>
              </a:rPr>
              <a:t> </a:t>
            </a:r>
            <a:r>
              <a:rPr lang="ru-RU" dirty="0" err="1" smtClean="0">
                <a:solidFill>
                  <a:srgbClr val="0000CC"/>
                </a:solidFill>
              </a:rPr>
              <a:t>еволюції</a:t>
            </a:r>
            <a:r>
              <a:rPr lang="ru-RU" dirty="0" smtClean="0">
                <a:solidFill>
                  <a:srgbClr val="0000CC"/>
                </a:solidFill>
              </a:rPr>
              <a:t> "</a:t>
            </a:r>
            <a:r>
              <a:rPr lang="ru-RU" dirty="0" err="1" smtClean="0">
                <a:solidFill>
                  <a:srgbClr val="0000CC"/>
                </a:solidFill>
              </a:rPr>
              <a:t>складних</a:t>
            </a:r>
            <a:r>
              <a:rPr lang="ru-RU" dirty="0" smtClean="0">
                <a:solidFill>
                  <a:srgbClr val="0000CC"/>
                </a:solidFill>
              </a:rPr>
              <a:t>" </a:t>
            </a:r>
            <a:r>
              <a:rPr lang="ru-RU" dirty="0" err="1" smtClean="0">
                <a:solidFill>
                  <a:srgbClr val="0000CC"/>
                </a:solidFill>
              </a:rPr>
              <a:t>ядерних</a:t>
            </a:r>
            <a:r>
              <a:rPr lang="ru-RU" dirty="0" smtClean="0">
                <a:solidFill>
                  <a:srgbClr val="0000CC"/>
                </a:solidFill>
              </a:rPr>
              <a:t> </a:t>
            </a:r>
            <a:r>
              <a:rPr lang="ru-RU" dirty="0" err="1" smtClean="0">
                <a:solidFill>
                  <a:srgbClr val="0000CC"/>
                </a:solidFill>
              </a:rPr>
              <a:t>кліток</a:t>
            </a:r>
            <a:r>
              <a:rPr lang="ru-RU" dirty="0" smtClean="0">
                <a:solidFill>
                  <a:srgbClr val="0000CC"/>
                </a:solidFill>
              </a:rPr>
              <a:t> </a:t>
            </a:r>
            <a:r>
              <a:rPr lang="ru-RU" dirty="0" err="1" smtClean="0">
                <a:solidFill>
                  <a:srgbClr val="0000CC"/>
                </a:solidFill>
              </a:rPr>
              <a:t>еукаріот</a:t>
            </a:r>
            <a:r>
              <a:rPr lang="ru-RU" dirty="0" smtClean="0">
                <a:solidFill>
                  <a:srgbClr val="0000CC"/>
                </a:solidFill>
              </a:rPr>
              <a:t> шляхом </a:t>
            </a:r>
            <a:r>
              <a:rPr lang="ru-RU" dirty="0" err="1" smtClean="0">
                <a:solidFill>
                  <a:srgbClr val="0000CC"/>
                </a:solidFill>
              </a:rPr>
              <a:t>формування</a:t>
            </a:r>
            <a:r>
              <a:rPr lang="ru-RU" dirty="0" smtClean="0">
                <a:solidFill>
                  <a:srgbClr val="0000CC"/>
                </a:solidFill>
              </a:rPr>
              <a:t> </a:t>
            </a:r>
            <a:r>
              <a:rPr lang="ru-RU" dirty="0" err="1" smtClean="0">
                <a:solidFill>
                  <a:srgbClr val="0000CC"/>
                </a:solidFill>
              </a:rPr>
              <a:t>симбіозу</a:t>
            </a:r>
            <a:r>
              <a:rPr lang="ru-RU" dirty="0" smtClean="0">
                <a:solidFill>
                  <a:srgbClr val="0000CC"/>
                </a:solidFill>
              </a:rPr>
              <a:t> </a:t>
            </a:r>
            <a:r>
              <a:rPr lang="ru-RU" dirty="0" err="1" smtClean="0">
                <a:solidFill>
                  <a:srgbClr val="0000CC"/>
                </a:solidFill>
              </a:rPr>
              <a:t>простіших</a:t>
            </a:r>
            <a:r>
              <a:rPr lang="ru-RU" dirty="0" smtClean="0">
                <a:solidFill>
                  <a:srgbClr val="0000CC"/>
                </a:solidFill>
              </a:rPr>
              <a:t> форм: </a:t>
            </a:r>
            <a:r>
              <a:rPr lang="ru-RU" dirty="0" err="1" smtClean="0">
                <a:solidFill>
                  <a:srgbClr val="0000CC"/>
                </a:solidFill>
              </a:rPr>
              <a:t>випадкового</a:t>
            </a:r>
            <a:r>
              <a:rPr lang="ru-RU" dirty="0" smtClean="0">
                <a:solidFill>
                  <a:srgbClr val="0000CC"/>
                </a:solidFill>
              </a:rPr>
              <a:t> </a:t>
            </a:r>
            <a:r>
              <a:rPr lang="ru-RU" dirty="0" err="1" smtClean="0">
                <a:solidFill>
                  <a:srgbClr val="0000CC"/>
                </a:solidFill>
              </a:rPr>
              <a:t>захоплення</a:t>
            </a:r>
            <a:r>
              <a:rPr lang="ru-RU" dirty="0" smtClean="0">
                <a:solidFill>
                  <a:srgbClr val="0000CC"/>
                </a:solidFill>
              </a:rPr>
              <a:t> крупною </a:t>
            </a:r>
            <a:r>
              <a:rPr lang="ru-RU" dirty="0" err="1" smtClean="0">
                <a:solidFill>
                  <a:srgbClr val="0000CC"/>
                </a:solidFill>
              </a:rPr>
              <a:t>хижою</a:t>
            </a:r>
            <a:r>
              <a:rPr lang="ru-RU" dirty="0" smtClean="0">
                <a:solidFill>
                  <a:srgbClr val="0000CC"/>
                </a:solidFill>
              </a:rPr>
              <a:t> </a:t>
            </a:r>
            <a:r>
              <a:rPr lang="ru-RU" dirty="0" err="1" smtClean="0">
                <a:solidFill>
                  <a:srgbClr val="0000CC"/>
                </a:solidFill>
              </a:rPr>
              <a:t>кліткою</a:t>
            </a:r>
            <a:r>
              <a:rPr lang="ru-RU" dirty="0" smtClean="0">
                <a:solidFill>
                  <a:srgbClr val="0000CC"/>
                </a:solidFill>
              </a:rPr>
              <a:t> </a:t>
            </a:r>
            <a:r>
              <a:rPr lang="ru-RU" dirty="0" err="1" smtClean="0">
                <a:solidFill>
                  <a:srgbClr val="0000CC"/>
                </a:solidFill>
              </a:rPr>
              <a:t>дрібніших</a:t>
            </a:r>
            <a:r>
              <a:rPr lang="ru-RU" dirty="0" smtClean="0">
                <a:solidFill>
                  <a:srgbClr val="0000CC"/>
                </a:solidFill>
              </a:rPr>
              <a:t> </a:t>
            </a:r>
            <a:r>
              <a:rPr lang="ru-RU" dirty="0" err="1" smtClean="0">
                <a:solidFill>
                  <a:srgbClr val="0000CC"/>
                </a:solidFill>
              </a:rPr>
              <a:t>прокаріот</a:t>
            </a:r>
            <a:r>
              <a:rPr lang="ru-RU" dirty="0" smtClean="0">
                <a:solidFill>
                  <a:srgbClr val="0000CC"/>
                </a:solidFill>
              </a:rPr>
              <a:t>, </a:t>
            </a:r>
            <a:r>
              <a:rPr lang="ru-RU" dirty="0" err="1" smtClean="0">
                <a:solidFill>
                  <a:srgbClr val="0000CC"/>
                </a:solidFill>
              </a:rPr>
              <a:t>що</a:t>
            </a:r>
            <a:r>
              <a:rPr lang="ru-RU" dirty="0" smtClean="0">
                <a:solidFill>
                  <a:srgbClr val="0000CC"/>
                </a:solidFill>
              </a:rPr>
              <a:t> </a:t>
            </a:r>
            <a:r>
              <a:rPr lang="ru-RU" dirty="0" err="1" smtClean="0">
                <a:solidFill>
                  <a:srgbClr val="0000CC"/>
                </a:solidFill>
              </a:rPr>
              <a:t>згодом</a:t>
            </a:r>
            <a:r>
              <a:rPr lang="ru-RU" dirty="0" smtClean="0">
                <a:solidFill>
                  <a:srgbClr val="0000CC"/>
                </a:solidFill>
              </a:rPr>
              <a:t> </a:t>
            </a:r>
            <a:r>
              <a:rPr lang="ru-RU" dirty="0" err="1" smtClean="0">
                <a:solidFill>
                  <a:srgbClr val="0000CC"/>
                </a:solidFill>
              </a:rPr>
              <a:t>продовжили</a:t>
            </a:r>
            <a:r>
              <a:rPr lang="ru-RU" dirty="0" smtClean="0">
                <a:solidFill>
                  <a:srgbClr val="0000CC"/>
                </a:solidFill>
              </a:rPr>
              <a:t> </a:t>
            </a:r>
            <a:r>
              <a:rPr lang="ru-RU" dirty="0" err="1" smtClean="0">
                <a:solidFill>
                  <a:srgbClr val="0000CC"/>
                </a:solidFill>
              </a:rPr>
              <a:t>існування</a:t>
            </a:r>
            <a:r>
              <a:rPr lang="ru-RU" dirty="0" smtClean="0">
                <a:solidFill>
                  <a:srgbClr val="0000CC"/>
                </a:solidFill>
              </a:rPr>
              <a:t> </a:t>
            </a:r>
            <a:r>
              <a:rPr lang="ru-RU" dirty="0" err="1" smtClean="0">
                <a:solidFill>
                  <a:srgbClr val="0000CC"/>
                </a:solidFill>
              </a:rPr>
              <a:t>усередині</a:t>
            </a:r>
            <a:r>
              <a:rPr lang="ru-RU" dirty="0" smtClean="0">
                <a:solidFill>
                  <a:srgbClr val="0000CC"/>
                </a:solidFill>
              </a:rPr>
              <a:t> </a:t>
            </a:r>
            <a:r>
              <a:rPr lang="ru-RU" dirty="0" err="1" smtClean="0">
                <a:solidFill>
                  <a:srgbClr val="0000CC"/>
                </a:solidFill>
              </a:rPr>
              <a:t>крупної</a:t>
            </a:r>
            <a:r>
              <a:rPr lang="ru-RU" dirty="0" smtClean="0">
                <a:solidFill>
                  <a:srgbClr val="0000CC"/>
                </a:solidFill>
              </a:rPr>
              <a:t> </a:t>
            </a:r>
            <a:r>
              <a:rPr lang="ru-RU" dirty="0" err="1" smtClean="0">
                <a:solidFill>
                  <a:srgbClr val="0000CC"/>
                </a:solidFill>
              </a:rPr>
              <a:t>клітки</a:t>
            </a:r>
            <a:r>
              <a:rPr lang="ru-RU" dirty="0" smtClean="0">
                <a:solidFill>
                  <a:srgbClr val="0000CC"/>
                </a:solidFill>
              </a:rPr>
              <a:t>, </a:t>
            </a:r>
            <a:r>
              <a:rPr lang="ru-RU" dirty="0" err="1" smtClean="0">
                <a:solidFill>
                  <a:srgbClr val="0000CC"/>
                </a:solidFill>
              </a:rPr>
              <a:t>але</a:t>
            </a:r>
            <a:r>
              <a:rPr lang="ru-RU" dirty="0" smtClean="0">
                <a:solidFill>
                  <a:srgbClr val="0000CC"/>
                </a:solidFill>
              </a:rPr>
              <a:t> </a:t>
            </a:r>
            <a:r>
              <a:rPr lang="ru-RU" dirty="0" err="1" smtClean="0">
                <a:solidFill>
                  <a:srgbClr val="0000CC"/>
                </a:solidFill>
              </a:rPr>
              <a:t>що</a:t>
            </a:r>
            <a:r>
              <a:rPr lang="ru-RU" dirty="0" smtClean="0">
                <a:solidFill>
                  <a:srgbClr val="0000CC"/>
                </a:solidFill>
              </a:rPr>
              <a:t> </a:t>
            </a:r>
            <a:r>
              <a:rPr lang="ru-RU" dirty="0" err="1" smtClean="0">
                <a:solidFill>
                  <a:srgbClr val="0000CC"/>
                </a:solidFill>
              </a:rPr>
              <a:t>втратили</a:t>
            </a:r>
            <a:r>
              <a:rPr lang="ru-RU" dirty="0" smtClean="0">
                <a:solidFill>
                  <a:srgbClr val="0000CC"/>
                </a:solidFill>
              </a:rPr>
              <a:t> </a:t>
            </a:r>
            <a:r>
              <a:rPr lang="ru-RU" dirty="0" err="1" smtClean="0">
                <a:solidFill>
                  <a:srgbClr val="0000CC"/>
                </a:solidFill>
              </a:rPr>
              <a:t>частину</a:t>
            </a:r>
            <a:r>
              <a:rPr lang="ru-RU" dirty="0" smtClean="0">
                <a:solidFill>
                  <a:srgbClr val="0000CC"/>
                </a:solidFill>
              </a:rPr>
              <a:t> </a:t>
            </a:r>
            <a:r>
              <a:rPr lang="ru-RU" dirty="0" err="1" smtClean="0">
                <a:solidFill>
                  <a:srgbClr val="0000CC"/>
                </a:solidFill>
              </a:rPr>
              <a:t>своєї</a:t>
            </a:r>
            <a:r>
              <a:rPr lang="ru-RU" dirty="0" smtClean="0">
                <a:solidFill>
                  <a:srgbClr val="0000CC"/>
                </a:solidFill>
              </a:rPr>
              <a:t> </a:t>
            </a:r>
            <a:r>
              <a:rPr lang="ru-RU" dirty="0" err="1" smtClean="0">
                <a:solidFill>
                  <a:srgbClr val="0000CC"/>
                </a:solidFill>
              </a:rPr>
              <a:t>самостійності</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що</a:t>
            </a:r>
            <a:r>
              <a:rPr lang="ru-RU" dirty="0" smtClean="0">
                <a:solidFill>
                  <a:srgbClr val="0000CC"/>
                </a:solidFill>
              </a:rPr>
              <a:t> дали початок </a:t>
            </a:r>
            <a:r>
              <a:rPr lang="ru-RU" dirty="0" err="1" smtClean="0">
                <a:solidFill>
                  <a:srgbClr val="0000CC"/>
                </a:solidFill>
              </a:rPr>
              <a:t>мітохондріям</a:t>
            </a:r>
            <a:r>
              <a:rPr lang="ru-RU" dirty="0" smtClean="0">
                <a:solidFill>
                  <a:srgbClr val="0000CC"/>
                </a:solidFill>
              </a:rPr>
              <a:t> </a:t>
            </a:r>
            <a:r>
              <a:rPr lang="ru-RU" dirty="0" err="1" smtClean="0">
                <a:solidFill>
                  <a:srgbClr val="0000CC"/>
                </a:solidFill>
              </a:rPr>
              <a:t>і</a:t>
            </a:r>
            <a:r>
              <a:rPr lang="ru-RU" dirty="0" smtClean="0">
                <a:solidFill>
                  <a:srgbClr val="0000CC"/>
                </a:solidFill>
              </a:rPr>
              <a:t> хлоропластам.</a:t>
            </a:r>
            <a:endParaRPr lang="ru-RU" dirty="0">
              <a:solidFill>
                <a:srgbClr val="0000CC"/>
              </a:solidFill>
            </a:endParaRPr>
          </a:p>
        </p:txBody>
      </p:sp>
    </p:spTree>
  </p:cSld>
  <p:clrMapOvr>
    <a:masterClrMapping/>
  </p:clrMapOvr>
  <p:transition spd="slow" advTm="12360">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CC3399"/>
                </a:solidFill>
              </a:rPr>
              <a:t>ПАРАЗИТИЗМ</a:t>
            </a:r>
            <a:endParaRPr lang="ru-RU" dirty="0">
              <a:solidFill>
                <a:srgbClr val="CC3399"/>
              </a:solidFill>
            </a:endParaRPr>
          </a:p>
        </p:txBody>
      </p:sp>
      <p:sp>
        <p:nvSpPr>
          <p:cNvPr id="3" name="Содержимое 2"/>
          <p:cNvSpPr>
            <a:spLocks noGrp="1"/>
          </p:cNvSpPr>
          <p:nvPr>
            <p:ph idx="1"/>
          </p:nvPr>
        </p:nvSpPr>
        <p:spPr/>
        <p:txBody>
          <a:bodyPr>
            <a:normAutofit lnSpcReduction="10000"/>
          </a:bodyPr>
          <a:lstStyle/>
          <a:p>
            <a:r>
              <a:rPr lang="ru-RU" dirty="0" smtClean="0">
                <a:solidFill>
                  <a:srgbClr val="CC3399"/>
                </a:solidFill>
              </a:rPr>
              <a:t>Паразитизм - </a:t>
            </a:r>
            <a:r>
              <a:rPr lang="ru-RU" dirty="0" err="1" smtClean="0">
                <a:solidFill>
                  <a:srgbClr val="CC3399"/>
                </a:solidFill>
              </a:rPr>
              <a:t>це</a:t>
            </a:r>
            <a:r>
              <a:rPr lang="ru-RU" dirty="0" smtClean="0">
                <a:solidFill>
                  <a:srgbClr val="CC3399"/>
                </a:solidFill>
              </a:rPr>
              <a:t> </a:t>
            </a:r>
            <a:r>
              <a:rPr lang="ru-RU" dirty="0" err="1" smtClean="0">
                <a:solidFill>
                  <a:srgbClr val="CC3399"/>
                </a:solidFill>
              </a:rPr>
              <a:t>такий</a:t>
            </a:r>
            <a:r>
              <a:rPr lang="ru-RU" dirty="0" smtClean="0">
                <a:solidFill>
                  <a:srgbClr val="CC3399"/>
                </a:solidFill>
              </a:rPr>
              <a:t> вид </a:t>
            </a:r>
            <a:r>
              <a:rPr lang="ru-RU" dirty="0" err="1" smtClean="0">
                <a:solidFill>
                  <a:srgbClr val="CC3399"/>
                </a:solidFill>
              </a:rPr>
              <a:t>взаємозв'язків</a:t>
            </a:r>
            <a:r>
              <a:rPr lang="ru-RU" dirty="0" smtClean="0">
                <a:solidFill>
                  <a:srgbClr val="CC3399"/>
                </a:solidFill>
              </a:rPr>
              <a:t> </a:t>
            </a:r>
            <a:r>
              <a:rPr lang="ru-RU" dirty="0" err="1" smtClean="0">
                <a:solidFill>
                  <a:srgbClr val="CC3399"/>
                </a:solidFill>
              </a:rPr>
              <a:t>між</a:t>
            </a:r>
            <a:r>
              <a:rPr lang="ru-RU" dirty="0" smtClean="0">
                <a:solidFill>
                  <a:srgbClr val="CC3399"/>
                </a:solidFill>
              </a:rPr>
              <a:t> </a:t>
            </a:r>
            <a:r>
              <a:rPr lang="ru-RU" dirty="0" err="1" smtClean="0">
                <a:solidFill>
                  <a:srgbClr val="CC3399"/>
                </a:solidFill>
              </a:rPr>
              <a:t>різними</a:t>
            </a:r>
            <a:r>
              <a:rPr lang="ru-RU" dirty="0" smtClean="0">
                <a:solidFill>
                  <a:srgbClr val="CC3399"/>
                </a:solidFill>
              </a:rPr>
              <a:t> видами, за </a:t>
            </a:r>
            <a:r>
              <a:rPr lang="ru-RU" dirty="0" err="1" smtClean="0">
                <a:solidFill>
                  <a:srgbClr val="CC3399"/>
                </a:solidFill>
              </a:rPr>
              <a:t>якого</a:t>
            </a:r>
            <a:r>
              <a:rPr lang="ru-RU" dirty="0" smtClean="0">
                <a:solidFill>
                  <a:srgbClr val="CC3399"/>
                </a:solidFill>
              </a:rPr>
              <a:t> один </a:t>
            </a:r>
            <a:r>
              <a:rPr lang="ru-RU" dirty="0" err="1" smtClean="0">
                <a:solidFill>
                  <a:srgbClr val="CC3399"/>
                </a:solidFill>
              </a:rPr>
              <a:t>із</a:t>
            </a:r>
            <a:r>
              <a:rPr lang="ru-RU" dirty="0" smtClean="0">
                <a:solidFill>
                  <a:srgbClr val="CC3399"/>
                </a:solidFill>
              </a:rPr>
              <a:t> них (паразит) </a:t>
            </a:r>
            <a:r>
              <a:rPr lang="ru-RU" dirty="0" err="1" smtClean="0">
                <a:solidFill>
                  <a:srgbClr val="CC3399"/>
                </a:solidFill>
              </a:rPr>
              <a:t>більш-менш</a:t>
            </a:r>
            <a:r>
              <a:rPr lang="ru-RU" dirty="0" smtClean="0">
                <a:solidFill>
                  <a:srgbClr val="CC3399"/>
                </a:solidFill>
              </a:rPr>
              <a:t> </a:t>
            </a:r>
            <a:r>
              <a:rPr lang="ru-RU" dirty="0" err="1" smtClean="0">
                <a:solidFill>
                  <a:srgbClr val="CC3399"/>
                </a:solidFill>
              </a:rPr>
              <a:t>тривалий</a:t>
            </a:r>
            <a:r>
              <a:rPr lang="ru-RU" dirty="0" smtClean="0">
                <a:solidFill>
                  <a:srgbClr val="CC3399"/>
                </a:solidFill>
              </a:rPr>
              <a:t> час </a:t>
            </a:r>
            <a:r>
              <a:rPr lang="ru-RU" dirty="0" err="1" smtClean="0">
                <a:solidFill>
                  <a:srgbClr val="CC3399"/>
                </a:solidFill>
              </a:rPr>
              <a:t>використовує</a:t>
            </a:r>
            <a:r>
              <a:rPr lang="ru-RU" dirty="0" smtClean="0">
                <a:solidFill>
                  <a:srgbClr val="CC3399"/>
                </a:solidFill>
              </a:rPr>
              <a:t> </a:t>
            </a:r>
            <a:r>
              <a:rPr lang="ru-RU" dirty="0" err="1" smtClean="0">
                <a:solidFill>
                  <a:srgbClr val="CC3399"/>
                </a:solidFill>
              </a:rPr>
              <a:t>іншого</a:t>
            </a:r>
            <a:r>
              <a:rPr lang="ru-RU" dirty="0" smtClean="0">
                <a:solidFill>
                  <a:srgbClr val="CC3399"/>
                </a:solidFill>
              </a:rPr>
              <a:t> (</a:t>
            </a:r>
            <a:r>
              <a:rPr lang="ru-RU" dirty="0" err="1" smtClean="0">
                <a:solidFill>
                  <a:srgbClr val="CC3399"/>
                </a:solidFill>
              </a:rPr>
              <a:t>хазяїна</a:t>
            </a:r>
            <a:r>
              <a:rPr lang="ru-RU" dirty="0" smtClean="0">
                <a:solidFill>
                  <a:srgbClr val="CC3399"/>
                </a:solidFill>
              </a:rPr>
              <a:t>) як </a:t>
            </a:r>
            <a:r>
              <a:rPr lang="ru-RU" dirty="0" err="1" smtClean="0">
                <a:solidFill>
                  <a:srgbClr val="CC3399"/>
                </a:solidFill>
              </a:rPr>
              <a:t>джерело</a:t>
            </a:r>
            <a:r>
              <a:rPr lang="ru-RU" dirty="0" smtClean="0">
                <a:solidFill>
                  <a:srgbClr val="CC3399"/>
                </a:solidFill>
              </a:rPr>
              <a:t> </a:t>
            </a:r>
            <a:r>
              <a:rPr lang="ru-RU" dirty="0" err="1" smtClean="0">
                <a:solidFill>
                  <a:srgbClr val="CC3399"/>
                </a:solidFill>
              </a:rPr>
              <a:t>живлення</a:t>
            </a:r>
            <a:r>
              <a:rPr lang="ru-RU" dirty="0" smtClean="0">
                <a:solidFill>
                  <a:srgbClr val="CC3399"/>
                </a:solidFill>
              </a:rPr>
              <a:t> та </a:t>
            </a:r>
            <a:r>
              <a:rPr lang="ru-RU" dirty="0" err="1" smtClean="0">
                <a:solidFill>
                  <a:srgbClr val="CC3399"/>
                </a:solidFill>
              </a:rPr>
              <a:t>середовище</a:t>
            </a:r>
            <a:r>
              <a:rPr lang="ru-RU" dirty="0" smtClean="0">
                <a:solidFill>
                  <a:srgbClr val="CC3399"/>
                </a:solidFill>
              </a:rPr>
              <a:t> </a:t>
            </a:r>
            <a:r>
              <a:rPr lang="ru-RU" dirty="0" err="1" smtClean="0">
                <a:solidFill>
                  <a:srgbClr val="CC3399"/>
                </a:solidFill>
              </a:rPr>
              <a:t>існування</a:t>
            </a:r>
            <a:r>
              <a:rPr lang="ru-RU" dirty="0" smtClean="0">
                <a:solidFill>
                  <a:srgbClr val="CC3399"/>
                </a:solidFill>
              </a:rPr>
              <a:t>, </a:t>
            </a:r>
            <a:r>
              <a:rPr lang="ru-RU" dirty="0" err="1" smtClean="0">
                <a:solidFill>
                  <a:srgbClr val="CC3399"/>
                </a:solidFill>
              </a:rPr>
              <a:t>частково</a:t>
            </a:r>
            <a:r>
              <a:rPr lang="ru-RU" dirty="0" smtClean="0">
                <a:solidFill>
                  <a:srgbClr val="CC3399"/>
                </a:solidFill>
              </a:rPr>
              <a:t> </a:t>
            </a:r>
            <a:r>
              <a:rPr lang="ru-RU" dirty="0" err="1" smtClean="0">
                <a:solidFill>
                  <a:srgbClr val="CC3399"/>
                </a:solidFill>
              </a:rPr>
              <a:t>чи</a:t>
            </a:r>
            <a:r>
              <a:rPr lang="ru-RU" dirty="0" smtClean="0">
                <a:solidFill>
                  <a:srgbClr val="CC3399"/>
                </a:solidFill>
              </a:rPr>
              <a:t> </a:t>
            </a:r>
            <a:r>
              <a:rPr lang="ru-RU" dirty="0" err="1" smtClean="0">
                <a:solidFill>
                  <a:srgbClr val="CC3399"/>
                </a:solidFill>
              </a:rPr>
              <a:t>повністю</a:t>
            </a:r>
            <a:r>
              <a:rPr lang="ru-RU" dirty="0" smtClean="0">
                <a:solidFill>
                  <a:srgbClr val="CC3399"/>
                </a:solidFill>
              </a:rPr>
              <a:t> </a:t>
            </a:r>
            <a:r>
              <a:rPr lang="ru-RU" dirty="0" err="1" smtClean="0">
                <a:solidFill>
                  <a:srgbClr val="CC3399"/>
                </a:solidFill>
              </a:rPr>
              <a:t>покладаючи</a:t>
            </a:r>
            <a:r>
              <a:rPr lang="ru-RU" dirty="0" smtClean="0">
                <a:solidFill>
                  <a:srgbClr val="CC3399"/>
                </a:solidFill>
              </a:rPr>
              <a:t> на </a:t>
            </a:r>
            <a:r>
              <a:rPr lang="ru-RU" dirty="0" err="1" smtClean="0">
                <a:solidFill>
                  <a:srgbClr val="CC3399"/>
                </a:solidFill>
              </a:rPr>
              <a:t>нього</a:t>
            </a:r>
            <a:r>
              <a:rPr lang="ru-RU" dirty="0" smtClean="0">
                <a:solidFill>
                  <a:srgbClr val="CC3399"/>
                </a:solidFill>
              </a:rPr>
              <a:t> </a:t>
            </a:r>
            <a:r>
              <a:rPr lang="ru-RU" dirty="0" err="1" smtClean="0">
                <a:solidFill>
                  <a:srgbClr val="CC3399"/>
                </a:solidFill>
              </a:rPr>
              <a:t>регуляцію</a:t>
            </a:r>
            <a:r>
              <a:rPr lang="ru-RU" dirty="0" smtClean="0">
                <a:solidFill>
                  <a:srgbClr val="CC3399"/>
                </a:solidFill>
              </a:rPr>
              <a:t> </a:t>
            </a:r>
            <a:r>
              <a:rPr lang="ru-RU" dirty="0" err="1" smtClean="0">
                <a:solidFill>
                  <a:srgbClr val="CC3399"/>
                </a:solidFill>
              </a:rPr>
              <a:t>своїх</a:t>
            </a:r>
            <a:r>
              <a:rPr lang="ru-RU" dirty="0" smtClean="0">
                <a:solidFill>
                  <a:srgbClr val="CC3399"/>
                </a:solidFill>
              </a:rPr>
              <a:t> </a:t>
            </a:r>
            <a:r>
              <a:rPr lang="ru-RU" dirty="0" err="1" smtClean="0">
                <a:solidFill>
                  <a:srgbClr val="CC3399"/>
                </a:solidFill>
              </a:rPr>
              <a:t>взаємовідносин</a:t>
            </a:r>
            <a:r>
              <a:rPr lang="ru-RU" dirty="0" smtClean="0">
                <a:solidFill>
                  <a:srgbClr val="CC3399"/>
                </a:solidFill>
              </a:rPr>
              <a:t> </a:t>
            </a:r>
            <a:r>
              <a:rPr lang="ru-RU" dirty="0" err="1" smtClean="0">
                <a:solidFill>
                  <a:srgbClr val="CC3399"/>
                </a:solidFill>
              </a:rPr>
              <a:t>з</a:t>
            </a:r>
            <a:r>
              <a:rPr lang="ru-RU" dirty="0" smtClean="0">
                <a:solidFill>
                  <a:srgbClr val="CC3399"/>
                </a:solidFill>
              </a:rPr>
              <a:t> </a:t>
            </a:r>
            <a:r>
              <a:rPr lang="ru-RU" dirty="0" err="1" smtClean="0">
                <a:solidFill>
                  <a:srgbClr val="CC3399"/>
                </a:solidFill>
              </a:rPr>
              <a:t>довкіллям</a:t>
            </a:r>
            <a:r>
              <a:rPr lang="ru-RU" dirty="0" smtClean="0">
                <a:solidFill>
                  <a:srgbClr val="CC3399"/>
                </a:solidFill>
              </a:rPr>
              <a:t>. Паразитизм </a:t>
            </a:r>
            <a:r>
              <a:rPr lang="ru-RU" dirty="0" err="1" smtClean="0">
                <a:solidFill>
                  <a:srgbClr val="CC3399"/>
                </a:solidFill>
              </a:rPr>
              <a:t>трапляється</a:t>
            </a:r>
            <a:r>
              <a:rPr lang="ru-RU" dirty="0" smtClean="0">
                <a:solidFill>
                  <a:srgbClr val="CC3399"/>
                </a:solidFill>
              </a:rPr>
              <a:t> </a:t>
            </a:r>
            <a:r>
              <a:rPr lang="ru-RU" dirty="0" err="1" smtClean="0">
                <a:solidFill>
                  <a:srgbClr val="CC3399"/>
                </a:solidFill>
              </a:rPr>
              <a:t>серед</a:t>
            </a:r>
            <a:r>
              <a:rPr lang="ru-RU" dirty="0" smtClean="0">
                <a:solidFill>
                  <a:srgbClr val="CC3399"/>
                </a:solidFill>
              </a:rPr>
              <a:t> </a:t>
            </a:r>
            <a:r>
              <a:rPr lang="ru-RU" dirty="0" err="1" smtClean="0">
                <a:solidFill>
                  <a:srgbClr val="CC3399"/>
                </a:solidFill>
              </a:rPr>
              <a:t>різних</a:t>
            </a:r>
            <a:r>
              <a:rPr lang="ru-RU" dirty="0" smtClean="0">
                <a:solidFill>
                  <a:srgbClr val="CC3399"/>
                </a:solidFill>
              </a:rPr>
              <a:t> </a:t>
            </a:r>
            <a:r>
              <a:rPr lang="ru-RU" dirty="0" err="1" smtClean="0">
                <a:solidFill>
                  <a:srgbClr val="CC3399"/>
                </a:solidFill>
              </a:rPr>
              <a:t>груп</a:t>
            </a:r>
            <a:r>
              <a:rPr lang="ru-RU" dirty="0" smtClean="0">
                <a:solidFill>
                  <a:srgbClr val="CC3399"/>
                </a:solidFill>
              </a:rPr>
              <a:t> </a:t>
            </a:r>
            <a:r>
              <a:rPr lang="ru-RU" dirty="0" err="1" smtClean="0">
                <a:solidFill>
                  <a:srgbClr val="CC3399"/>
                </a:solidFill>
              </a:rPr>
              <a:t>організмів</a:t>
            </a:r>
            <a:r>
              <a:rPr lang="ru-RU" dirty="0" smtClean="0">
                <a:solidFill>
                  <a:srgbClr val="CC3399"/>
                </a:solidFill>
              </a:rPr>
              <a:t>: </a:t>
            </a:r>
            <a:r>
              <a:rPr lang="ru-RU" dirty="0" err="1" smtClean="0">
                <a:solidFill>
                  <a:srgbClr val="CC3399"/>
                </a:solidFill>
              </a:rPr>
              <a:t>тварин</a:t>
            </a:r>
            <a:r>
              <a:rPr lang="ru-RU" dirty="0" smtClean="0">
                <a:solidFill>
                  <a:srgbClr val="CC3399"/>
                </a:solidFill>
              </a:rPr>
              <a:t> (</a:t>
            </a:r>
            <a:r>
              <a:rPr lang="ru-RU" dirty="0" err="1" smtClean="0">
                <a:solidFill>
                  <a:srgbClr val="CC3399"/>
                </a:solidFill>
              </a:rPr>
              <a:t>найпростіші</a:t>
            </a:r>
            <a:r>
              <a:rPr lang="ru-RU" dirty="0" smtClean="0">
                <a:solidFill>
                  <a:srgbClr val="CC3399"/>
                </a:solidFill>
              </a:rPr>
              <a:t>, </a:t>
            </a:r>
            <a:r>
              <a:rPr lang="ru-RU" dirty="0" err="1" smtClean="0">
                <a:solidFill>
                  <a:srgbClr val="CC3399"/>
                </a:solidFill>
              </a:rPr>
              <a:t>плоскі</a:t>
            </a:r>
            <a:r>
              <a:rPr lang="ru-RU" dirty="0" smtClean="0">
                <a:solidFill>
                  <a:srgbClr val="CC3399"/>
                </a:solidFill>
              </a:rPr>
              <a:t>, </a:t>
            </a:r>
            <a:r>
              <a:rPr lang="ru-RU" dirty="0" err="1" smtClean="0">
                <a:solidFill>
                  <a:srgbClr val="CC3399"/>
                </a:solidFill>
              </a:rPr>
              <a:t>круглі</a:t>
            </a:r>
            <a:r>
              <a:rPr lang="ru-RU" dirty="0" smtClean="0">
                <a:solidFill>
                  <a:srgbClr val="CC3399"/>
                </a:solidFill>
              </a:rPr>
              <a:t>, </a:t>
            </a:r>
            <a:r>
              <a:rPr lang="ru-RU" dirty="0" err="1" smtClean="0">
                <a:solidFill>
                  <a:srgbClr val="CC3399"/>
                </a:solidFill>
              </a:rPr>
              <a:t>кільчасті</a:t>
            </a:r>
            <a:r>
              <a:rPr lang="ru-RU" dirty="0" smtClean="0">
                <a:solidFill>
                  <a:srgbClr val="CC3399"/>
                </a:solidFill>
              </a:rPr>
              <a:t> черви, </a:t>
            </a:r>
            <a:r>
              <a:rPr lang="ru-RU" dirty="0" err="1" smtClean="0">
                <a:solidFill>
                  <a:srgbClr val="CC3399"/>
                </a:solidFill>
              </a:rPr>
              <a:t>молюски</a:t>
            </a:r>
            <a:r>
              <a:rPr lang="ru-RU" dirty="0" smtClean="0">
                <a:solidFill>
                  <a:srgbClr val="CC3399"/>
                </a:solidFill>
              </a:rPr>
              <a:t>, </a:t>
            </a:r>
            <a:r>
              <a:rPr lang="ru-RU" dirty="0" err="1" smtClean="0">
                <a:solidFill>
                  <a:srgbClr val="CC3399"/>
                </a:solidFill>
              </a:rPr>
              <a:t>членистоногі</a:t>
            </a:r>
            <a:r>
              <a:rPr lang="ru-RU" dirty="0" smtClean="0">
                <a:solidFill>
                  <a:srgbClr val="CC3399"/>
                </a:solidFill>
              </a:rPr>
              <a:t>), </a:t>
            </a:r>
            <a:r>
              <a:rPr lang="ru-RU" dirty="0" err="1" smtClean="0">
                <a:solidFill>
                  <a:srgbClr val="CC3399"/>
                </a:solidFill>
              </a:rPr>
              <a:t>бактерій</a:t>
            </a:r>
            <a:r>
              <a:rPr lang="ru-RU" dirty="0" smtClean="0">
                <a:solidFill>
                  <a:srgbClr val="CC3399"/>
                </a:solidFill>
              </a:rPr>
              <a:t>, </a:t>
            </a:r>
            <a:r>
              <a:rPr lang="ru-RU" dirty="0" err="1" smtClean="0">
                <a:solidFill>
                  <a:srgbClr val="CC3399"/>
                </a:solidFill>
              </a:rPr>
              <a:t>грибів</a:t>
            </a:r>
            <a:r>
              <a:rPr lang="ru-RU" dirty="0" smtClean="0">
                <a:solidFill>
                  <a:srgbClr val="CC3399"/>
                </a:solidFill>
              </a:rPr>
              <a:t> (</a:t>
            </a:r>
            <a:r>
              <a:rPr lang="ru-RU" dirty="0" err="1" smtClean="0">
                <a:solidFill>
                  <a:srgbClr val="CC3399"/>
                </a:solidFill>
              </a:rPr>
              <a:t>борошнисто-росяні</a:t>
            </a:r>
            <a:r>
              <a:rPr lang="ru-RU" dirty="0" smtClean="0">
                <a:solidFill>
                  <a:srgbClr val="CC3399"/>
                </a:solidFill>
              </a:rPr>
              <a:t>, трутовики, </a:t>
            </a:r>
            <a:r>
              <a:rPr lang="ru-RU" dirty="0" err="1" smtClean="0">
                <a:solidFill>
                  <a:srgbClr val="CC3399"/>
                </a:solidFill>
              </a:rPr>
              <a:t>ріжки,сажки</a:t>
            </a:r>
            <a:r>
              <a:rPr lang="ru-RU" dirty="0" smtClean="0">
                <a:solidFill>
                  <a:srgbClr val="CC3399"/>
                </a:solidFill>
              </a:rPr>
              <a:t>) </a:t>
            </a:r>
            <a:r>
              <a:rPr lang="ru-RU" dirty="0" err="1" smtClean="0">
                <a:solidFill>
                  <a:srgbClr val="CC3399"/>
                </a:solidFill>
              </a:rPr>
              <a:t>і</a:t>
            </a:r>
            <a:r>
              <a:rPr lang="ru-RU" dirty="0" smtClean="0">
                <a:solidFill>
                  <a:srgbClr val="CC3399"/>
                </a:solidFill>
              </a:rPr>
              <a:t> </a:t>
            </a:r>
            <a:r>
              <a:rPr lang="ru-RU" dirty="0" err="1" smtClean="0">
                <a:solidFill>
                  <a:srgbClr val="CC3399"/>
                </a:solidFill>
              </a:rPr>
              <a:t>навіть</a:t>
            </a:r>
            <a:r>
              <a:rPr lang="ru-RU" dirty="0" smtClean="0">
                <a:solidFill>
                  <a:srgbClr val="CC3399"/>
                </a:solidFill>
              </a:rPr>
              <a:t> у </a:t>
            </a:r>
            <a:r>
              <a:rPr lang="ru-RU" dirty="0" err="1" smtClean="0">
                <a:solidFill>
                  <a:srgbClr val="CC3399"/>
                </a:solidFill>
              </a:rPr>
              <a:t>квіткових</a:t>
            </a:r>
            <a:r>
              <a:rPr lang="ru-RU" dirty="0" smtClean="0">
                <a:solidFill>
                  <a:srgbClr val="CC3399"/>
                </a:solidFill>
              </a:rPr>
              <a:t> </a:t>
            </a:r>
            <a:r>
              <a:rPr lang="ru-RU" dirty="0" err="1" smtClean="0">
                <a:solidFill>
                  <a:srgbClr val="CC3399"/>
                </a:solidFill>
              </a:rPr>
              <a:t>рослин</a:t>
            </a:r>
            <a:r>
              <a:rPr lang="ru-RU" dirty="0" smtClean="0">
                <a:solidFill>
                  <a:srgbClr val="CC3399"/>
                </a:solidFill>
              </a:rPr>
              <a:t> ( </a:t>
            </a:r>
            <a:r>
              <a:rPr lang="ru-RU" dirty="0" err="1" smtClean="0">
                <a:solidFill>
                  <a:srgbClr val="CC3399"/>
                </a:solidFill>
              </a:rPr>
              <a:t>повитиця</a:t>
            </a:r>
            <a:r>
              <a:rPr lang="ru-RU" dirty="0" smtClean="0">
                <a:solidFill>
                  <a:srgbClr val="CC3399"/>
                </a:solidFill>
              </a:rPr>
              <a:t>).</a:t>
            </a:r>
          </a:p>
          <a:p>
            <a:endParaRPr lang="ru-RU" dirty="0" smtClean="0"/>
          </a:p>
          <a:p>
            <a:endParaRPr lang="ru-RU" dirty="0"/>
          </a:p>
        </p:txBody>
      </p:sp>
    </p:spTree>
  </p:cSld>
  <p:clrMapOvr>
    <a:masterClrMapping/>
  </p:clrMapOvr>
  <p:transition spd="slow" advTm="9860">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457200" y="1428736"/>
            <a:ext cx="8229600" cy="3786214"/>
          </a:xfrm>
        </p:spPr>
        <p:txBody>
          <a:bodyPr/>
          <a:lstStyle/>
          <a:p>
            <a:r>
              <a:rPr lang="ru-RU" dirty="0" smtClean="0">
                <a:solidFill>
                  <a:srgbClr val="0000CC"/>
                </a:solidFill>
              </a:rPr>
              <a:t>В </a:t>
            </a:r>
            <a:r>
              <a:rPr lang="ru-RU" dirty="0" err="1" smtClean="0">
                <a:solidFill>
                  <a:srgbClr val="0000CC"/>
                </a:solidFill>
              </a:rPr>
              <a:t>сфері</a:t>
            </a:r>
            <a:r>
              <a:rPr lang="ru-RU" dirty="0" smtClean="0">
                <a:solidFill>
                  <a:srgbClr val="0000CC"/>
                </a:solidFill>
              </a:rPr>
              <a:t> </a:t>
            </a:r>
            <a:r>
              <a:rPr lang="ru-RU" dirty="0" err="1" smtClean="0">
                <a:solidFill>
                  <a:srgbClr val="0000CC"/>
                </a:solidFill>
              </a:rPr>
              <a:t>медицини</a:t>
            </a:r>
            <a:r>
              <a:rPr lang="ru-RU" dirty="0" smtClean="0">
                <a:solidFill>
                  <a:srgbClr val="0000CC"/>
                </a:solidFill>
              </a:rPr>
              <a:t> паразитами </a:t>
            </a:r>
            <a:r>
              <a:rPr lang="ru-RU" dirty="0" err="1" smtClean="0">
                <a:solidFill>
                  <a:srgbClr val="0000CC"/>
                </a:solidFill>
              </a:rPr>
              <a:t>звичайно</a:t>
            </a:r>
            <a:r>
              <a:rPr lang="ru-RU" dirty="0" smtClean="0">
                <a:solidFill>
                  <a:srgbClr val="0000CC"/>
                </a:solidFill>
              </a:rPr>
              <a:t> </a:t>
            </a:r>
            <a:r>
              <a:rPr lang="ru-RU" dirty="0" err="1" smtClean="0">
                <a:solidFill>
                  <a:srgbClr val="0000CC"/>
                </a:solidFill>
              </a:rPr>
              <a:t>називають</a:t>
            </a:r>
            <a:r>
              <a:rPr lang="ru-RU" dirty="0" smtClean="0">
                <a:solidFill>
                  <a:srgbClr val="0000CC"/>
                </a:solidFill>
              </a:rPr>
              <a:t> </a:t>
            </a:r>
            <a:r>
              <a:rPr lang="ru-RU" dirty="0" err="1" smtClean="0">
                <a:solidFill>
                  <a:srgbClr val="0000CC"/>
                </a:solidFill>
              </a:rPr>
              <a:t>еукаріоти-чні</a:t>
            </a:r>
            <a:r>
              <a:rPr lang="ru-RU" dirty="0" smtClean="0">
                <a:solidFill>
                  <a:srgbClr val="0000CC"/>
                </a:solidFill>
              </a:rPr>
              <a:t> </a:t>
            </a:r>
            <a:r>
              <a:rPr lang="ru-RU" dirty="0" err="1" smtClean="0">
                <a:solidFill>
                  <a:srgbClr val="0000CC"/>
                </a:solidFill>
              </a:rPr>
              <a:t>організми</a:t>
            </a:r>
            <a:r>
              <a:rPr lang="ru-RU" dirty="0" smtClean="0">
                <a:solidFill>
                  <a:srgbClr val="0000CC"/>
                </a:solidFill>
              </a:rPr>
              <a:t>— </a:t>
            </a:r>
            <a:r>
              <a:rPr lang="ru-RU" dirty="0" err="1" smtClean="0">
                <a:solidFill>
                  <a:srgbClr val="0000CC"/>
                </a:solidFill>
              </a:rPr>
              <a:t>тобто</a:t>
            </a:r>
            <a:r>
              <a:rPr lang="ru-RU" dirty="0" smtClean="0">
                <a:solidFill>
                  <a:srgbClr val="0000CC"/>
                </a:solidFill>
              </a:rPr>
              <a:t> </a:t>
            </a:r>
            <a:r>
              <a:rPr lang="ru-RU" dirty="0" err="1" smtClean="0">
                <a:solidFill>
                  <a:srgbClr val="0000CC"/>
                </a:solidFill>
              </a:rPr>
              <a:t>інфікуючі</a:t>
            </a:r>
            <a:r>
              <a:rPr lang="ru-RU" dirty="0" smtClean="0">
                <a:solidFill>
                  <a:srgbClr val="0000CC"/>
                </a:solidFill>
              </a:rPr>
              <a:t> </a:t>
            </a:r>
            <a:r>
              <a:rPr lang="ru-RU" dirty="0" err="1" smtClean="0">
                <a:solidFill>
                  <a:srgbClr val="0000CC"/>
                </a:solidFill>
              </a:rPr>
              <a:t>людину</a:t>
            </a:r>
            <a:r>
              <a:rPr lang="ru-RU" dirty="0" smtClean="0">
                <a:solidFill>
                  <a:srgbClr val="0000CC"/>
                </a:solidFill>
              </a:rPr>
              <a:t> </a:t>
            </a:r>
            <a:r>
              <a:rPr lang="ru-RU" dirty="0" err="1" smtClean="0">
                <a:solidFill>
                  <a:srgbClr val="0000CC"/>
                </a:solidFill>
              </a:rPr>
              <a:t>найпростіші</a:t>
            </a:r>
            <a:r>
              <a:rPr lang="ru-RU" dirty="0" smtClean="0">
                <a:solidFill>
                  <a:srgbClr val="0000CC"/>
                </a:solidFill>
              </a:rPr>
              <a:t> </a:t>
            </a:r>
            <a:r>
              <a:rPr lang="ru-RU" dirty="0" err="1" smtClean="0">
                <a:solidFill>
                  <a:srgbClr val="0000CC"/>
                </a:solidFill>
              </a:rPr>
              <a:t>вважаються</a:t>
            </a:r>
            <a:r>
              <a:rPr lang="ru-RU" dirty="0" smtClean="0">
                <a:solidFill>
                  <a:srgbClr val="0000CC"/>
                </a:solidFill>
              </a:rPr>
              <a:t> </a:t>
            </a:r>
            <a:r>
              <a:rPr lang="ru-RU" dirty="0" err="1" smtClean="0">
                <a:solidFill>
                  <a:srgbClr val="0000CC"/>
                </a:solidFill>
              </a:rPr>
              <a:t>паразитами</a:t>
            </a:r>
            <a:r>
              <a:rPr lang="ru-RU" dirty="0" smtClean="0">
                <a:solidFill>
                  <a:srgbClr val="0000CC"/>
                </a:solidFill>
              </a:rPr>
              <a:t>, а </a:t>
            </a:r>
            <a:r>
              <a:rPr lang="ru-RU" dirty="0" err="1" smtClean="0">
                <a:solidFill>
                  <a:srgbClr val="0000CC"/>
                </a:solidFill>
              </a:rPr>
              <a:t>бактерії</a:t>
            </a:r>
            <a:r>
              <a:rPr lang="ru-RU" dirty="0" smtClean="0">
                <a:solidFill>
                  <a:srgbClr val="0000CC"/>
                </a:solidFill>
              </a:rPr>
              <a:t>— </a:t>
            </a:r>
            <a:r>
              <a:rPr lang="ru-RU" dirty="0" err="1" smtClean="0">
                <a:solidFill>
                  <a:srgbClr val="0000CC"/>
                </a:solidFill>
              </a:rPr>
              <a:t>ні</a:t>
            </a:r>
            <a:r>
              <a:rPr lang="ru-RU" dirty="0" smtClean="0">
                <a:solidFill>
                  <a:srgbClr val="0000CC"/>
                </a:solidFill>
              </a:rPr>
              <a:t>. При </a:t>
            </a:r>
            <a:r>
              <a:rPr lang="ru-RU" dirty="0" err="1" smtClean="0">
                <a:solidFill>
                  <a:srgbClr val="0000CC"/>
                </a:solidFill>
              </a:rPr>
              <a:t>цьому</a:t>
            </a:r>
            <a:r>
              <a:rPr lang="ru-RU" dirty="0" smtClean="0">
                <a:solidFill>
                  <a:srgbClr val="0000CC"/>
                </a:solidFill>
              </a:rPr>
              <a:t> </a:t>
            </a:r>
            <a:r>
              <a:rPr lang="ru-RU" dirty="0" err="1" smtClean="0">
                <a:solidFill>
                  <a:srgbClr val="0000CC"/>
                </a:solidFill>
              </a:rPr>
              <a:t>звичайно</a:t>
            </a:r>
            <a:r>
              <a:rPr lang="ru-RU" dirty="0" smtClean="0">
                <a:solidFill>
                  <a:srgbClr val="0000CC"/>
                </a:solidFill>
              </a:rPr>
              <a:t> в </a:t>
            </a:r>
            <a:r>
              <a:rPr lang="ru-RU" dirty="0" err="1" smtClean="0">
                <a:solidFill>
                  <a:srgbClr val="0000CC"/>
                </a:solidFill>
              </a:rPr>
              <a:t>медичній</a:t>
            </a:r>
            <a:r>
              <a:rPr lang="ru-RU" dirty="0" smtClean="0">
                <a:solidFill>
                  <a:srgbClr val="0000CC"/>
                </a:solidFill>
              </a:rPr>
              <a:t> </a:t>
            </a:r>
            <a:r>
              <a:rPr lang="ru-RU" dirty="0" err="1" smtClean="0">
                <a:solidFill>
                  <a:srgbClr val="0000CC"/>
                </a:solidFill>
              </a:rPr>
              <a:t>літературі</a:t>
            </a:r>
            <a:r>
              <a:rPr lang="ru-RU" dirty="0" smtClean="0">
                <a:solidFill>
                  <a:srgbClr val="0000CC"/>
                </a:solidFill>
              </a:rPr>
              <a:t> не </a:t>
            </a:r>
            <a:r>
              <a:rPr lang="ru-RU" dirty="0" err="1" smtClean="0">
                <a:solidFill>
                  <a:srgbClr val="0000CC"/>
                </a:solidFill>
              </a:rPr>
              <a:t>визначаються</a:t>
            </a:r>
            <a:r>
              <a:rPr lang="ru-RU" dirty="0" smtClean="0">
                <a:solidFill>
                  <a:srgbClr val="0000CC"/>
                </a:solidFill>
              </a:rPr>
              <a:t> в </a:t>
            </a:r>
            <a:r>
              <a:rPr lang="ru-RU" dirty="0" err="1" smtClean="0">
                <a:solidFill>
                  <a:srgbClr val="0000CC"/>
                </a:solidFill>
              </a:rPr>
              <a:t>якості</a:t>
            </a:r>
            <a:r>
              <a:rPr lang="ru-RU" dirty="0" smtClean="0">
                <a:solidFill>
                  <a:srgbClr val="0000CC"/>
                </a:solidFill>
              </a:rPr>
              <a:t> </a:t>
            </a:r>
            <a:r>
              <a:rPr lang="ru-RU" dirty="0" err="1" smtClean="0">
                <a:solidFill>
                  <a:srgbClr val="0000CC"/>
                </a:solidFill>
              </a:rPr>
              <a:t>паразитів</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гриби</a:t>
            </a:r>
            <a:r>
              <a:rPr lang="ru-RU" dirty="0" smtClean="0">
                <a:solidFill>
                  <a:srgbClr val="0000CC"/>
                </a:solidFill>
              </a:rPr>
              <a:t>, </a:t>
            </a:r>
            <a:r>
              <a:rPr lang="ru-RU" dirty="0" err="1" smtClean="0">
                <a:solidFill>
                  <a:srgbClr val="0000CC"/>
                </a:solidFill>
              </a:rPr>
              <a:t>хоч</a:t>
            </a:r>
            <a:r>
              <a:rPr lang="ru-RU" dirty="0" smtClean="0">
                <a:solidFill>
                  <a:srgbClr val="0000CC"/>
                </a:solidFill>
              </a:rPr>
              <a:t> вони </a:t>
            </a:r>
            <a:r>
              <a:rPr lang="ru-RU" dirty="0" err="1" smtClean="0">
                <a:solidFill>
                  <a:srgbClr val="0000CC"/>
                </a:solidFill>
              </a:rPr>
              <a:t>і</a:t>
            </a:r>
            <a:r>
              <a:rPr lang="ru-RU" dirty="0" smtClean="0">
                <a:solidFill>
                  <a:srgbClr val="0000CC"/>
                </a:solidFill>
              </a:rPr>
              <a:t> </a:t>
            </a:r>
            <a:r>
              <a:rPr lang="ru-RU" dirty="0" err="1" smtClean="0">
                <a:solidFill>
                  <a:srgbClr val="0000CC"/>
                </a:solidFill>
              </a:rPr>
              <a:t>є</a:t>
            </a:r>
            <a:r>
              <a:rPr lang="ru-RU" dirty="0" smtClean="0">
                <a:solidFill>
                  <a:srgbClr val="0000CC"/>
                </a:solidFill>
              </a:rPr>
              <a:t> </a:t>
            </a:r>
            <a:r>
              <a:rPr lang="ru-RU" dirty="0" err="1" smtClean="0">
                <a:solidFill>
                  <a:srgbClr val="0000CC"/>
                </a:solidFill>
              </a:rPr>
              <a:t>еукаріотами</a:t>
            </a:r>
            <a:r>
              <a:rPr lang="ru-RU" dirty="0" smtClean="0"/>
              <a:t>.</a:t>
            </a:r>
            <a:endParaRPr lang="ru-RU" dirty="0"/>
          </a:p>
        </p:txBody>
      </p:sp>
    </p:spTree>
  </p:cSld>
  <p:clrMapOvr>
    <a:masterClrMapping/>
  </p:clrMapOvr>
  <p:transition spd="slow" advTm="8563">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85720" y="142852"/>
            <a:ext cx="8443914" cy="6452260"/>
          </a:xfrm>
        </p:spPr>
        <p:txBody>
          <a:bodyPr>
            <a:noAutofit/>
          </a:bodyPr>
          <a:lstStyle/>
          <a:p>
            <a:r>
              <a:rPr lang="ru-RU" sz="1200" dirty="0" err="1" smtClean="0">
                <a:solidFill>
                  <a:srgbClr val="FF0000"/>
                </a:solidFill>
              </a:rPr>
              <a:t>Типи</a:t>
            </a:r>
            <a:r>
              <a:rPr lang="ru-RU" sz="1200" dirty="0" smtClean="0">
                <a:solidFill>
                  <a:srgbClr val="FF0000"/>
                </a:solidFill>
              </a:rPr>
              <a:t> паразитизму</a:t>
            </a:r>
          </a:p>
          <a:p>
            <a:endParaRPr lang="ru-RU" sz="1200" dirty="0" smtClean="0">
              <a:solidFill>
                <a:srgbClr val="FF0000"/>
              </a:solidFill>
            </a:endParaRPr>
          </a:p>
          <a:p>
            <a:r>
              <a:rPr lang="ru-RU" sz="1200" dirty="0" err="1" smtClean="0">
                <a:solidFill>
                  <a:srgbClr val="FF0000"/>
                </a:solidFill>
              </a:rPr>
              <a:t>Паразити</a:t>
            </a:r>
            <a:r>
              <a:rPr lang="ru-RU" sz="1200" dirty="0" smtClean="0">
                <a:solidFill>
                  <a:srgbClr val="FF0000"/>
                </a:solidFill>
              </a:rPr>
              <a:t>, </a:t>
            </a:r>
            <a:r>
              <a:rPr lang="ru-RU" sz="1200" dirty="0" err="1" smtClean="0">
                <a:solidFill>
                  <a:srgbClr val="FF0000"/>
                </a:solidFill>
              </a:rPr>
              <a:t>котрі</a:t>
            </a:r>
            <a:r>
              <a:rPr lang="ru-RU" sz="1200" dirty="0" smtClean="0">
                <a:solidFill>
                  <a:srgbClr val="FF0000"/>
                </a:solidFill>
              </a:rPr>
              <a:t> </a:t>
            </a:r>
            <a:r>
              <a:rPr lang="ru-RU" sz="1200" dirty="0" err="1" smtClean="0">
                <a:solidFill>
                  <a:srgbClr val="FF0000"/>
                </a:solidFill>
              </a:rPr>
              <a:t>живуть</a:t>
            </a:r>
            <a:r>
              <a:rPr lang="ru-RU" sz="1200" dirty="0" smtClean="0">
                <a:solidFill>
                  <a:srgbClr val="FF0000"/>
                </a:solidFill>
              </a:rPr>
              <a:t> </a:t>
            </a:r>
            <a:r>
              <a:rPr lang="ru-RU" sz="1200" dirty="0" err="1" smtClean="0">
                <a:solidFill>
                  <a:srgbClr val="FF0000"/>
                </a:solidFill>
              </a:rPr>
              <a:t>всередині</a:t>
            </a:r>
            <a:r>
              <a:rPr lang="ru-RU" sz="1200" dirty="0" smtClean="0">
                <a:solidFill>
                  <a:srgbClr val="FF0000"/>
                </a:solidFill>
              </a:rPr>
              <a:t> </a:t>
            </a:r>
            <a:r>
              <a:rPr lang="ru-RU" sz="1200" dirty="0" err="1" smtClean="0">
                <a:solidFill>
                  <a:srgbClr val="FF0000"/>
                </a:solidFill>
              </a:rPr>
              <a:t>тіла</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називаються</a:t>
            </a:r>
            <a:r>
              <a:rPr lang="ru-RU" sz="1200" dirty="0" smtClean="0">
                <a:solidFill>
                  <a:srgbClr val="FF0000"/>
                </a:solidFill>
              </a:rPr>
              <a:t> </a:t>
            </a:r>
            <a:r>
              <a:rPr lang="ru-RU" sz="1200" dirty="0" err="1" smtClean="0">
                <a:solidFill>
                  <a:srgbClr val="FF0000"/>
                </a:solidFill>
              </a:rPr>
              <a:t>ендопаразитами</a:t>
            </a:r>
            <a:r>
              <a:rPr lang="ru-RU" sz="1200" dirty="0" smtClean="0">
                <a:solidFill>
                  <a:srgbClr val="FF0000"/>
                </a:solidFill>
              </a:rPr>
              <a:t> (</a:t>
            </a:r>
            <a:r>
              <a:rPr lang="ru-RU" sz="1200" dirty="0" err="1" smtClean="0">
                <a:solidFill>
                  <a:srgbClr val="FF0000"/>
                </a:solidFill>
              </a:rPr>
              <a:t>наприклад</a:t>
            </a:r>
            <a:r>
              <a:rPr lang="ru-RU" sz="1200" dirty="0" smtClean="0">
                <a:solidFill>
                  <a:srgbClr val="FF0000"/>
                </a:solidFill>
              </a:rPr>
              <a:t>, </a:t>
            </a:r>
            <a:r>
              <a:rPr lang="ru-RU" sz="1200" dirty="0" err="1" smtClean="0">
                <a:solidFill>
                  <a:srgbClr val="FF0000"/>
                </a:solidFill>
              </a:rPr>
              <a:t>аскариди</a:t>
            </a:r>
            <a:r>
              <a:rPr lang="ru-RU" sz="1200" dirty="0" smtClean="0">
                <a:solidFill>
                  <a:srgbClr val="FF0000"/>
                </a:solidFill>
              </a:rPr>
              <a:t> в кишечнику коня </a:t>
            </a:r>
            <a:r>
              <a:rPr lang="ru-RU" sz="1200" dirty="0" err="1" smtClean="0">
                <a:solidFill>
                  <a:srgbClr val="FF0000"/>
                </a:solidFill>
              </a:rPr>
              <a:t>або</a:t>
            </a:r>
            <a:r>
              <a:rPr lang="ru-RU" sz="1200" dirty="0" smtClean="0">
                <a:solidFill>
                  <a:srgbClr val="FF0000"/>
                </a:solidFill>
              </a:rPr>
              <a:t> </a:t>
            </a:r>
            <a:r>
              <a:rPr lang="ru-RU" sz="1200" dirty="0" err="1" smtClean="0">
                <a:solidFill>
                  <a:srgbClr val="FF0000"/>
                </a:solidFill>
              </a:rPr>
              <a:t>людини</a:t>
            </a:r>
            <a:r>
              <a:rPr lang="ru-RU" sz="1200" dirty="0" smtClean="0">
                <a:solidFill>
                  <a:srgbClr val="FF0000"/>
                </a:solidFill>
              </a:rPr>
              <a:t>); </a:t>
            </a:r>
            <a:r>
              <a:rPr lang="ru-RU" sz="1200" dirty="0" err="1" smtClean="0">
                <a:solidFill>
                  <a:srgbClr val="FF0000"/>
                </a:solidFill>
              </a:rPr>
              <a:t>ті</a:t>
            </a:r>
            <a:r>
              <a:rPr lang="ru-RU" sz="1200" dirty="0" smtClean="0">
                <a:solidFill>
                  <a:srgbClr val="FF0000"/>
                </a:solidFill>
              </a:rPr>
              <a:t> </a:t>
            </a:r>
            <a:r>
              <a:rPr lang="ru-RU" sz="1200" dirty="0" err="1" smtClean="0">
                <a:solidFill>
                  <a:srgbClr val="FF0000"/>
                </a:solidFill>
              </a:rPr>
              <a:t>паразити</a:t>
            </a:r>
            <a:r>
              <a:rPr lang="ru-RU" sz="1200" dirty="0" smtClean="0">
                <a:solidFill>
                  <a:srgbClr val="FF0000"/>
                </a:solidFill>
              </a:rPr>
              <a:t>, </a:t>
            </a:r>
            <a:r>
              <a:rPr lang="ru-RU" sz="1200" dirty="0" err="1" smtClean="0">
                <a:solidFill>
                  <a:srgbClr val="FF0000"/>
                </a:solidFill>
              </a:rPr>
              <a:t>що</a:t>
            </a:r>
            <a:r>
              <a:rPr lang="ru-RU" sz="1200" dirty="0" smtClean="0">
                <a:solidFill>
                  <a:srgbClr val="FF0000"/>
                </a:solidFill>
              </a:rPr>
              <a:t> </a:t>
            </a:r>
            <a:r>
              <a:rPr lang="ru-RU" sz="1200" dirty="0" err="1" smtClean="0">
                <a:solidFill>
                  <a:srgbClr val="FF0000"/>
                </a:solidFill>
              </a:rPr>
              <a:t>живуть</a:t>
            </a:r>
            <a:r>
              <a:rPr lang="ru-RU" sz="1200" dirty="0" smtClean="0">
                <a:solidFill>
                  <a:srgbClr val="FF0000"/>
                </a:solidFill>
              </a:rPr>
              <a:t> на </a:t>
            </a:r>
            <a:r>
              <a:rPr lang="ru-RU" sz="1200" dirty="0" err="1" smtClean="0">
                <a:solidFill>
                  <a:srgbClr val="FF0000"/>
                </a:solidFill>
              </a:rPr>
              <a:t>зовнішніх</a:t>
            </a:r>
            <a:r>
              <a:rPr lang="ru-RU" sz="1200" dirty="0" smtClean="0">
                <a:solidFill>
                  <a:srgbClr val="FF0000"/>
                </a:solidFill>
              </a:rPr>
              <a:t> </a:t>
            </a:r>
            <a:r>
              <a:rPr lang="ru-RU" sz="1200" dirty="0" err="1" smtClean="0">
                <a:solidFill>
                  <a:srgbClr val="FF0000"/>
                </a:solidFill>
              </a:rPr>
              <a:t>покривах</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називаються</a:t>
            </a:r>
            <a:r>
              <a:rPr lang="ru-RU" sz="1200" dirty="0" smtClean="0">
                <a:solidFill>
                  <a:srgbClr val="FF0000"/>
                </a:solidFill>
              </a:rPr>
              <a:t> </a:t>
            </a:r>
            <a:r>
              <a:rPr lang="ru-RU" sz="1200" dirty="0" err="1" smtClean="0">
                <a:solidFill>
                  <a:srgbClr val="FF0000"/>
                </a:solidFill>
              </a:rPr>
              <a:t>ектопаразитами</a:t>
            </a:r>
            <a:r>
              <a:rPr lang="ru-RU" sz="1200" dirty="0" smtClean="0">
                <a:solidFill>
                  <a:srgbClr val="FF0000"/>
                </a:solidFill>
              </a:rPr>
              <a:t> (</a:t>
            </a:r>
            <a:r>
              <a:rPr lang="ru-RU" sz="1200" dirty="0" err="1" smtClean="0">
                <a:solidFill>
                  <a:srgbClr val="FF0000"/>
                </a:solidFill>
              </a:rPr>
              <a:t>наприклад</a:t>
            </a:r>
            <a:r>
              <a:rPr lang="ru-RU" sz="1200" dirty="0" smtClean="0">
                <a:solidFill>
                  <a:srgbClr val="FF0000"/>
                </a:solidFill>
              </a:rPr>
              <a:t>, блохи та </a:t>
            </a:r>
            <a:r>
              <a:rPr lang="ru-RU" sz="1200" dirty="0" err="1" smtClean="0">
                <a:solidFill>
                  <a:srgbClr val="FF0000"/>
                </a:solidFill>
              </a:rPr>
              <a:t>кліщі</a:t>
            </a:r>
            <a:r>
              <a:rPr lang="ru-RU" sz="1200" dirty="0" smtClean="0">
                <a:solidFill>
                  <a:srgbClr val="FF0000"/>
                </a:solidFill>
              </a:rPr>
              <a:t>). </a:t>
            </a:r>
            <a:r>
              <a:rPr lang="ru-RU" sz="1200" dirty="0" err="1" smtClean="0">
                <a:solidFill>
                  <a:srgbClr val="FF0000"/>
                </a:solidFill>
              </a:rPr>
              <a:t>Епіпаразити</a:t>
            </a:r>
            <a:r>
              <a:rPr lang="ru-RU" sz="1200" dirty="0" smtClean="0">
                <a:solidFill>
                  <a:srgbClr val="FF0000"/>
                </a:solidFill>
              </a:rPr>
              <a:t>, </a:t>
            </a:r>
            <a:r>
              <a:rPr lang="ru-RU" sz="1200" dirty="0" err="1" smtClean="0">
                <a:solidFill>
                  <a:srgbClr val="FF0000"/>
                </a:solidFill>
              </a:rPr>
              <a:t>або</a:t>
            </a:r>
            <a:r>
              <a:rPr lang="ru-RU" sz="1200" dirty="0" smtClean="0">
                <a:solidFill>
                  <a:srgbClr val="FF0000"/>
                </a:solidFill>
              </a:rPr>
              <a:t> </a:t>
            </a:r>
            <a:r>
              <a:rPr lang="ru-RU" sz="1200" dirty="0" err="1" smtClean="0">
                <a:solidFill>
                  <a:srgbClr val="FF0000"/>
                </a:solidFill>
              </a:rPr>
              <a:t>надпаразити</a:t>
            </a:r>
            <a:r>
              <a:rPr lang="ru-RU" sz="1200" dirty="0" smtClean="0">
                <a:solidFill>
                  <a:srgbClr val="FF0000"/>
                </a:solidFill>
              </a:rPr>
              <a:t> — </a:t>
            </a:r>
            <a:r>
              <a:rPr lang="ru-RU" sz="1200" dirty="0" err="1" smtClean="0">
                <a:solidFill>
                  <a:srgbClr val="FF0000"/>
                </a:solidFill>
              </a:rPr>
              <a:t>це</a:t>
            </a:r>
            <a:r>
              <a:rPr lang="ru-RU" sz="1200" dirty="0" smtClean="0">
                <a:solidFill>
                  <a:srgbClr val="FF0000"/>
                </a:solidFill>
              </a:rPr>
              <a:t> </a:t>
            </a:r>
            <a:r>
              <a:rPr lang="ru-RU" sz="1200" dirty="0" err="1" smtClean="0">
                <a:solidFill>
                  <a:srgbClr val="FF0000"/>
                </a:solidFill>
              </a:rPr>
              <a:t>паразити</a:t>
            </a:r>
            <a:r>
              <a:rPr lang="ru-RU" sz="1200" dirty="0" smtClean="0">
                <a:solidFill>
                  <a:srgbClr val="FF0000"/>
                </a:solidFill>
              </a:rPr>
              <a:t>, </a:t>
            </a:r>
            <a:r>
              <a:rPr lang="ru-RU" sz="1200" dirty="0" err="1" smtClean="0">
                <a:solidFill>
                  <a:srgbClr val="FF0000"/>
                </a:solidFill>
              </a:rPr>
              <a:t>що</a:t>
            </a:r>
            <a:r>
              <a:rPr lang="ru-RU" sz="1200" dirty="0" smtClean="0">
                <a:solidFill>
                  <a:srgbClr val="FF0000"/>
                </a:solidFill>
              </a:rPr>
              <a:t> </a:t>
            </a:r>
            <a:r>
              <a:rPr lang="ru-RU" sz="1200" dirty="0" err="1" smtClean="0">
                <a:solidFill>
                  <a:srgbClr val="FF0000"/>
                </a:solidFill>
              </a:rPr>
              <a:t>паразитують</a:t>
            </a:r>
            <a:r>
              <a:rPr lang="ru-RU" sz="1200" dirty="0" smtClean="0">
                <a:solidFill>
                  <a:srgbClr val="FF0000"/>
                </a:solidFill>
              </a:rPr>
              <a:t> на </a:t>
            </a:r>
            <a:r>
              <a:rPr lang="ru-RU" sz="1200" dirty="0" err="1" smtClean="0">
                <a:solidFill>
                  <a:srgbClr val="FF0000"/>
                </a:solidFill>
              </a:rPr>
              <a:t>інших</a:t>
            </a:r>
            <a:r>
              <a:rPr lang="ru-RU" sz="1200" dirty="0" smtClean="0">
                <a:solidFill>
                  <a:srgbClr val="FF0000"/>
                </a:solidFill>
              </a:rPr>
              <a:t> паразитах. </a:t>
            </a:r>
            <a:r>
              <a:rPr lang="ru-RU" sz="1200" dirty="0" err="1" smtClean="0">
                <a:solidFill>
                  <a:srgbClr val="FF0000"/>
                </a:solidFill>
              </a:rPr>
              <a:t>Зазвичай</a:t>
            </a:r>
            <a:r>
              <a:rPr lang="ru-RU" sz="1200" dirty="0" smtClean="0">
                <a:solidFill>
                  <a:srgbClr val="FF0000"/>
                </a:solidFill>
              </a:rPr>
              <a:t>, </a:t>
            </a:r>
            <a:r>
              <a:rPr lang="ru-RU" sz="1200" dirty="0" err="1" smtClean="0">
                <a:solidFill>
                  <a:srgbClr val="FF0000"/>
                </a:solidFill>
              </a:rPr>
              <a:t>ендопаразити</a:t>
            </a:r>
            <a:r>
              <a:rPr lang="ru-RU" sz="1200" dirty="0" smtClean="0">
                <a:solidFill>
                  <a:srgbClr val="FF0000"/>
                </a:solidFill>
              </a:rPr>
              <a:t> в </a:t>
            </a:r>
            <a:r>
              <a:rPr lang="ru-RU" sz="1200" dirty="0" err="1" smtClean="0">
                <a:solidFill>
                  <a:srgbClr val="FF0000"/>
                </a:solidFill>
              </a:rPr>
              <a:t>пошуках</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покладаються</a:t>
            </a:r>
            <a:r>
              <a:rPr lang="ru-RU" sz="1200" dirty="0" smtClean="0">
                <a:solidFill>
                  <a:srgbClr val="FF0000"/>
                </a:solidFill>
              </a:rPr>
              <a:t> на </a:t>
            </a:r>
            <a:r>
              <a:rPr lang="ru-RU" sz="1200" dirty="0" err="1" smtClean="0">
                <a:solidFill>
                  <a:srgbClr val="FF0000"/>
                </a:solidFill>
              </a:rPr>
              <a:t>пасивні</a:t>
            </a:r>
            <a:r>
              <a:rPr lang="ru-RU" sz="1200" dirty="0" smtClean="0">
                <a:solidFill>
                  <a:srgbClr val="FF0000"/>
                </a:solidFill>
              </a:rPr>
              <a:t> </a:t>
            </a:r>
            <a:r>
              <a:rPr lang="ru-RU" sz="1200" dirty="0" err="1" smtClean="0">
                <a:solidFill>
                  <a:srgbClr val="FF0000"/>
                </a:solidFill>
              </a:rPr>
              <a:t>механізми</a:t>
            </a:r>
            <a:r>
              <a:rPr lang="ru-RU" sz="1200" dirty="0" smtClean="0">
                <a:solidFill>
                  <a:srgbClr val="FF0000"/>
                </a:solidFill>
              </a:rPr>
              <a:t> (</a:t>
            </a:r>
            <a:r>
              <a:rPr lang="ru-RU" sz="1200" dirty="0" err="1" smtClean="0">
                <a:solidFill>
                  <a:srgbClr val="FF0000"/>
                </a:solidFill>
              </a:rPr>
              <a:t>розповсюдження</a:t>
            </a:r>
            <a:r>
              <a:rPr lang="ru-RU" sz="1200" dirty="0" smtClean="0">
                <a:solidFill>
                  <a:srgbClr val="FF0000"/>
                </a:solidFill>
              </a:rPr>
              <a:t> </a:t>
            </a:r>
            <a:r>
              <a:rPr lang="ru-RU" sz="1200" dirty="0" err="1" smtClean="0">
                <a:solidFill>
                  <a:srgbClr val="FF0000"/>
                </a:solidFill>
              </a:rPr>
              <a:t>яєць</a:t>
            </a:r>
            <a:r>
              <a:rPr lang="ru-RU" sz="1200" dirty="0" smtClean="0">
                <a:solidFill>
                  <a:srgbClr val="FF0000"/>
                </a:solidFill>
              </a:rPr>
              <a:t> </a:t>
            </a:r>
            <a:r>
              <a:rPr lang="ru-RU" sz="1200" dirty="0" err="1" smtClean="0">
                <a:solidFill>
                  <a:srgbClr val="FF0000"/>
                </a:solidFill>
              </a:rPr>
              <a:t>або</a:t>
            </a:r>
            <a:r>
              <a:rPr lang="ru-RU" sz="1200" dirty="0" smtClean="0">
                <a:solidFill>
                  <a:srgbClr val="FF0000"/>
                </a:solidFill>
              </a:rPr>
              <a:t> личинок для </a:t>
            </a:r>
            <a:r>
              <a:rPr lang="ru-RU" sz="1200" dirty="0" err="1" smtClean="0">
                <a:solidFill>
                  <a:srgbClr val="FF0000"/>
                </a:solidFill>
              </a:rPr>
              <a:t>випадкового</a:t>
            </a:r>
            <a:r>
              <a:rPr lang="ru-RU" sz="1200" dirty="0" smtClean="0">
                <a:solidFill>
                  <a:srgbClr val="FF0000"/>
                </a:solidFill>
              </a:rPr>
              <a:t> </a:t>
            </a:r>
            <a:r>
              <a:rPr lang="ru-RU" sz="1200" dirty="0" err="1" smtClean="0">
                <a:solidFill>
                  <a:srgbClr val="FF0000"/>
                </a:solidFill>
              </a:rPr>
              <a:t>поїдання</a:t>
            </a:r>
            <a:r>
              <a:rPr lang="ru-RU" sz="1200" dirty="0" smtClean="0">
                <a:solidFill>
                  <a:srgbClr val="FF0000"/>
                </a:solidFill>
              </a:rPr>
              <a:t> </a:t>
            </a:r>
            <a:r>
              <a:rPr lang="ru-RU" sz="1200" dirty="0" err="1" smtClean="0">
                <a:solidFill>
                  <a:srgbClr val="FF0000"/>
                </a:solidFill>
              </a:rPr>
              <a:t>твариною-хазяїном</a:t>
            </a:r>
            <a:r>
              <a:rPr lang="ru-RU" sz="1200" dirty="0" smtClean="0">
                <a:solidFill>
                  <a:srgbClr val="FF0000"/>
                </a:solidFill>
              </a:rPr>
              <a:t>, </a:t>
            </a:r>
            <a:r>
              <a:rPr lang="ru-RU" sz="1200" dirty="0" err="1" smtClean="0">
                <a:solidFill>
                  <a:srgbClr val="FF0000"/>
                </a:solidFill>
              </a:rPr>
              <a:t>і</a:t>
            </a:r>
            <a:r>
              <a:rPr lang="ru-RU" sz="1200" dirty="0" smtClean="0">
                <a:solidFill>
                  <a:srgbClr val="FF0000"/>
                </a:solidFill>
              </a:rPr>
              <a:t> </a:t>
            </a:r>
            <a:r>
              <a:rPr lang="ru-RU" sz="1200" dirty="0" err="1" smtClean="0">
                <a:solidFill>
                  <a:srgbClr val="FF0000"/>
                </a:solidFill>
              </a:rPr>
              <a:t>т.ін</a:t>
            </a:r>
            <a:r>
              <a:rPr lang="ru-RU" sz="1200" dirty="0" smtClean="0">
                <a:solidFill>
                  <a:srgbClr val="FF0000"/>
                </a:solidFill>
              </a:rPr>
              <a:t>.), а </a:t>
            </a:r>
            <a:r>
              <a:rPr lang="ru-RU" sz="1200" dirty="0" err="1" smtClean="0">
                <a:solidFill>
                  <a:srgbClr val="FF0000"/>
                </a:solidFill>
              </a:rPr>
              <a:t>ектопаразити</a:t>
            </a:r>
            <a:r>
              <a:rPr lang="ru-RU" sz="1200" dirty="0" smtClean="0">
                <a:solidFill>
                  <a:srgbClr val="FF0000"/>
                </a:solidFill>
              </a:rPr>
              <a:t> </a:t>
            </a:r>
            <a:r>
              <a:rPr lang="ru-RU" sz="1200" dirty="0" err="1" smtClean="0">
                <a:solidFill>
                  <a:srgbClr val="FF0000"/>
                </a:solidFill>
              </a:rPr>
              <a:t>розповсюджуються</a:t>
            </a:r>
            <a:r>
              <a:rPr lang="ru-RU" sz="1200" dirty="0" smtClean="0">
                <a:solidFill>
                  <a:srgbClr val="FF0000"/>
                </a:solidFill>
              </a:rPr>
              <a:t> активно: так, </a:t>
            </a:r>
            <a:r>
              <a:rPr lang="ru-RU" sz="1200" dirty="0" err="1" smtClean="0">
                <a:solidFill>
                  <a:srgbClr val="FF0000"/>
                </a:solidFill>
              </a:rPr>
              <a:t>наприклад</a:t>
            </a:r>
            <a:r>
              <a:rPr lang="ru-RU" sz="1200" dirty="0" smtClean="0">
                <a:solidFill>
                  <a:srgbClr val="FF0000"/>
                </a:solidFill>
              </a:rPr>
              <a:t>, у </a:t>
            </a:r>
            <a:r>
              <a:rPr lang="ru-RU" sz="1200" dirty="0" err="1" smtClean="0">
                <a:solidFill>
                  <a:srgbClr val="FF0000"/>
                </a:solidFill>
              </a:rPr>
              <a:t>вагітних</a:t>
            </a:r>
            <a:r>
              <a:rPr lang="ru-RU" sz="1200" dirty="0" smtClean="0">
                <a:solidFill>
                  <a:srgbClr val="FF0000"/>
                </a:solidFill>
              </a:rPr>
              <a:t> самок кролей перед пологами </a:t>
            </a:r>
            <a:r>
              <a:rPr lang="ru-RU" sz="1200" dirty="0" err="1" smtClean="0">
                <a:solidFill>
                  <a:srgbClr val="FF0000"/>
                </a:solidFill>
              </a:rPr>
              <a:t>помітно</a:t>
            </a:r>
            <a:r>
              <a:rPr lang="ru-RU" sz="1200" dirty="0" smtClean="0">
                <a:solidFill>
                  <a:srgbClr val="FF0000"/>
                </a:solidFill>
              </a:rPr>
              <a:t> </a:t>
            </a:r>
            <a:r>
              <a:rPr lang="ru-RU" sz="1200" dirty="0" err="1" smtClean="0">
                <a:solidFill>
                  <a:srgbClr val="FF0000"/>
                </a:solidFill>
              </a:rPr>
              <a:t>збільшується</a:t>
            </a:r>
            <a:r>
              <a:rPr lang="ru-RU" sz="1200" dirty="0" smtClean="0">
                <a:solidFill>
                  <a:srgbClr val="FF0000"/>
                </a:solidFill>
              </a:rPr>
              <a:t> </a:t>
            </a:r>
            <a:r>
              <a:rPr lang="ru-RU" sz="1200" dirty="0" err="1" smtClean="0">
                <a:solidFill>
                  <a:srgbClr val="FF0000"/>
                </a:solidFill>
              </a:rPr>
              <a:t>кількість</a:t>
            </a:r>
            <a:r>
              <a:rPr lang="ru-RU" sz="1200" dirty="0" smtClean="0">
                <a:solidFill>
                  <a:srgbClr val="FF0000"/>
                </a:solidFill>
              </a:rPr>
              <a:t> блох, </a:t>
            </a:r>
            <a:r>
              <a:rPr lang="ru-RU" sz="1200" dirty="0" err="1" smtClean="0">
                <a:solidFill>
                  <a:srgbClr val="FF0000"/>
                </a:solidFill>
              </a:rPr>
              <a:t>котрі</a:t>
            </a:r>
            <a:r>
              <a:rPr lang="ru-RU" sz="1200" dirty="0" smtClean="0">
                <a:solidFill>
                  <a:srgbClr val="FF0000"/>
                </a:solidFill>
              </a:rPr>
              <a:t> </a:t>
            </a:r>
            <a:r>
              <a:rPr lang="ru-RU" sz="1200" dirty="0" err="1" smtClean="0">
                <a:solidFill>
                  <a:srgbClr val="FF0000"/>
                </a:solidFill>
              </a:rPr>
              <a:t>потім</a:t>
            </a:r>
            <a:r>
              <a:rPr lang="ru-RU" sz="1200" dirty="0" smtClean="0">
                <a:solidFill>
                  <a:srgbClr val="FF0000"/>
                </a:solidFill>
              </a:rPr>
              <a:t> </a:t>
            </a:r>
            <a:r>
              <a:rPr lang="ru-RU" sz="1200" dirty="0" err="1" smtClean="0">
                <a:solidFill>
                  <a:srgbClr val="FF0000"/>
                </a:solidFill>
              </a:rPr>
              <a:t>переходять</a:t>
            </a:r>
            <a:r>
              <a:rPr lang="ru-RU" sz="1200" dirty="0" smtClean="0">
                <a:solidFill>
                  <a:srgbClr val="FF0000"/>
                </a:solidFill>
              </a:rPr>
              <a:t> на потомство.</a:t>
            </a:r>
          </a:p>
          <a:p>
            <a:endParaRPr lang="ru-RU" sz="1200" dirty="0" smtClean="0">
              <a:solidFill>
                <a:srgbClr val="FF0000"/>
              </a:solidFill>
            </a:endParaRPr>
          </a:p>
          <a:p>
            <a:r>
              <a:rPr lang="ru-RU" sz="1200" dirty="0" err="1" smtClean="0">
                <a:solidFill>
                  <a:srgbClr val="FF0000"/>
                </a:solidFill>
              </a:rPr>
              <a:t>Паразити-некротрофи</a:t>
            </a:r>
            <a:r>
              <a:rPr lang="ru-RU" sz="1200" dirty="0" smtClean="0">
                <a:solidFill>
                  <a:srgbClr val="FF0000"/>
                </a:solidFill>
              </a:rPr>
              <a:t> </a:t>
            </a:r>
            <a:r>
              <a:rPr lang="ru-RU" sz="1200" dirty="0" err="1" smtClean="0">
                <a:solidFill>
                  <a:srgbClr val="FF0000"/>
                </a:solidFill>
              </a:rPr>
              <a:t>використовують</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призводячи</a:t>
            </a:r>
            <a:r>
              <a:rPr lang="ru-RU" sz="1200" dirty="0" smtClean="0">
                <a:solidFill>
                  <a:srgbClr val="FF0000"/>
                </a:solidFill>
              </a:rPr>
              <a:t> до </a:t>
            </a:r>
            <a:r>
              <a:rPr lang="ru-RU" sz="1200" dirty="0" err="1" smtClean="0">
                <a:solidFill>
                  <a:srgbClr val="FF0000"/>
                </a:solidFill>
              </a:rPr>
              <a:t>його</a:t>
            </a:r>
            <a:r>
              <a:rPr lang="ru-RU" sz="1200" dirty="0" smtClean="0">
                <a:solidFill>
                  <a:srgbClr val="FF0000"/>
                </a:solidFill>
              </a:rPr>
              <a:t> </a:t>
            </a:r>
            <a:r>
              <a:rPr lang="ru-RU" sz="1200" dirty="0" err="1" smtClean="0">
                <a:solidFill>
                  <a:srgbClr val="FF0000"/>
                </a:solidFill>
              </a:rPr>
              <a:t>смерті</a:t>
            </a:r>
            <a:r>
              <a:rPr lang="ru-RU" sz="1200" dirty="0" smtClean="0">
                <a:solidFill>
                  <a:srgbClr val="FF0000"/>
                </a:solidFill>
              </a:rPr>
              <a:t> </a:t>
            </a:r>
            <a:r>
              <a:rPr lang="ru-RU" sz="1200" dirty="0" err="1" smtClean="0">
                <a:solidFill>
                  <a:srgbClr val="FF0000"/>
                </a:solidFill>
              </a:rPr>
              <a:t>від</a:t>
            </a:r>
            <a:r>
              <a:rPr lang="ru-RU" sz="1200" dirty="0" smtClean="0">
                <a:solidFill>
                  <a:srgbClr val="FF0000"/>
                </a:solidFill>
              </a:rPr>
              <a:t> </a:t>
            </a:r>
            <a:r>
              <a:rPr lang="ru-RU" sz="1200" dirty="0" err="1" smtClean="0">
                <a:solidFill>
                  <a:srgbClr val="FF0000"/>
                </a:solidFill>
              </a:rPr>
              <a:t>нестачі</a:t>
            </a:r>
            <a:r>
              <a:rPr lang="ru-RU" sz="1200" dirty="0" smtClean="0">
                <a:solidFill>
                  <a:srgbClr val="FF0000"/>
                </a:solidFill>
              </a:rPr>
              <a:t> </a:t>
            </a:r>
            <a:r>
              <a:rPr lang="ru-RU" sz="1200" dirty="0" err="1" smtClean="0">
                <a:solidFill>
                  <a:srgbClr val="FF0000"/>
                </a:solidFill>
              </a:rPr>
              <a:t>поживних</a:t>
            </a:r>
            <a:r>
              <a:rPr lang="ru-RU" sz="1200" dirty="0" smtClean="0">
                <a:solidFill>
                  <a:srgbClr val="FF0000"/>
                </a:solidFill>
              </a:rPr>
              <a:t> </a:t>
            </a:r>
            <a:r>
              <a:rPr lang="ru-RU" sz="1200" dirty="0" err="1" smtClean="0">
                <a:solidFill>
                  <a:srgbClr val="FF0000"/>
                </a:solidFill>
              </a:rPr>
              <a:t>речовин</a:t>
            </a:r>
            <a:r>
              <a:rPr lang="ru-RU" sz="1200" dirty="0" smtClean="0">
                <a:solidFill>
                  <a:srgbClr val="FF0000"/>
                </a:solidFill>
              </a:rPr>
              <a:t> </a:t>
            </a:r>
            <a:r>
              <a:rPr lang="ru-RU" sz="1200" dirty="0" err="1" smtClean="0">
                <a:solidFill>
                  <a:srgbClr val="FF0000"/>
                </a:solidFill>
              </a:rPr>
              <a:t>або</a:t>
            </a:r>
            <a:r>
              <a:rPr lang="ru-RU" sz="1200" dirty="0" smtClean="0">
                <a:solidFill>
                  <a:srgbClr val="FF0000"/>
                </a:solidFill>
              </a:rPr>
              <a:t> </a:t>
            </a:r>
            <a:r>
              <a:rPr lang="ru-RU" sz="1200" dirty="0" err="1" smtClean="0">
                <a:solidFill>
                  <a:srgbClr val="FF0000"/>
                </a:solidFill>
              </a:rPr>
              <a:t>побочних</a:t>
            </a:r>
            <a:r>
              <a:rPr lang="ru-RU" sz="1200" dirty="0" smtClean="0">
                <a:solidFill>
                  <a:srgbClr val="FF0000"/>
                </a:solidFill>
              </a:rPr>
              <a:t> </a:t>
            </a:r>
            <a:r>
              <a:rPr lang="ru-RU" sz="1200" dirty="0" err="1" smtClean="0">
                <a:solidFill>
                  <a:srgbClr val="FF0000"/>
                </a:solidFill>
              </a:rPr>
              <a:t>ефектів</a:t>
            </a:r>
            <a:r>
              <a:rPr lang="ru-RU" sz="1200" dirty="0" smtClean="0">
                <a:solidFill>
                  <a:srgbClr val="FF0000"/>
                </a:solidFill>
              </a:rPr>
              <a:t> </a:t>
            </a:r>
            <a:r>
              <a:rPr lang="ru-RU" sz="1200" dirty="0" err="1" smtClean="0">
                <a:solidFill>
                  <a:srgbClr val="FF0000"/>
                </a:solidFill>
              </a:rPr>
              <a:t>від</a:t>
            </a:r>
            <a:r>
              <a:rPr lang="ru-RU" sz="1200" dirty="0" smtClean="0">
                <a:solidFill>
                  <a:srgbClr val="FF0000"/>
                </a:solidFill>
              </a:rPr>
              <a:t> </a:t>
            </a:r>
            <a:r>
              <a:rPr lang="ru-RU" sz="1200" dirty="0" err="1" smtClean="0">
                <a:solidFill>
                  <a:srgbClr val="FF0000"/>
                </a:solidFill>
              </a:rPr>
              <a:t>життєдіяльності</a:t>
            </a:r>
            <a:r>
              <a:rPr lang="ru-RU" sz="1200" dirty="0" smtClean="0">
                <a:solidFill>
                  <a:srgbClr val="FF0000"/>
                </a:solidFill>
              </a:rPr>
              <a:t> паразита (</a:t>
            </a:r>
            <a:r>
              <a:rPr lang="ru-RU" sz="1200" dirty="0" err="1" smtClean="0">
                <a:solidFill>
                  <a:srgbClr val="FF0000"/>
                </a:solidFill>
              </a:rPr>
              <a:t>наприклад</a:t>
            </a:r>
            <a:r>
              <a:rPr lang="ru-RU" sz="1200" dirty="0" smtClean="0">
                <a:solidFill>
                  <a:srgbClr val="FF0000"/>
                </a:solidFill>
              </a:rPr>
              <a:t>, таким паразитом для </a:t>
            </a:r>
            <a:r>
              <a:rPr lang="ru-RU" sz="1200" dirty="0" err="1" smtClean="0">
                <a:solidFill>
                  <a:srgbClr val="FF0000"/>
                </a:solidFill>
              </a:rPr>
              <a:t>людини</a:t>
            </a:r>
            <a:r>
              <a:rPr lang="ru-RU" sz="1200" dirty="0" smtClean="0">
                <a:solidFill>
                  <a:srgbClr val="FF0000"/>
                </a:solidFill>
              </a:rPr>
              <a:t> </a:t>
            </a:r>
            <a:r>
              <a:rPr lang="ru-RU" sz="1200" dirty="0" err="1" smtClean="0">
                <a:solidFill>
                  <a:srgbClr val="FF0000"/>
                </a:solidFill>
              </a:rPr>
              <a:t>є</a:t>
            </a:r>
            <a:r>
              <a:rPr lang="ru-RU" sz="1200" dirty="0" smtClean="0">
                <a:solidFill>
                  <a:srgbClr val="FF0000"/>
                </a:solidFill>
              </a:rPr>
              <a:t> </a:t>
            </a:r>
            <a:r>
              <a:rPr lang="ru-RU" sz="1200" dirty="0" err="1" smtClean="0">
                <a:solidFill>
                  <a:srgbClr val="FF0000"/>
                </a:solidFill>
              </a:rPr>
              <a:t>бактерія-збудник</a:t>
            </a:r>
            <a:r>
              <a:rPr lang="ru-RU" sz="1200" dirty="0" smtClean="0">
                <a:solidFill>
                  <a:srgbClr val="FF0000"/>
                </a:solidFill>
              </a:rPr>
              <a:t> </a:t>
            </a:r>
            <a:r>
              <a:rPr lang="ru-RU" sz="1200" dirty="0" err="1" smtClean="0">
                <a:solidFill>
                  <a:srgbClr val="FF0000"/>
                </a:solidFill>
              </a:rPr>
              <a:t>чуми</a:t>
            </a:r>
            <a:r>
              <a:rPr lang="ru-RU" sz="1200" dirty="0" smtClean="0">
                <a:solidFill>
                  <a:srgbClr val="FF0000"/>
                </a:solidFill>
              </a:rPr>
              <a:t>). </a:t>
            </a:r>
            <a:r>
              <a:rPr lang="ru-RU" sz="1200" dirty="0" err="1" smtClean="0">
                <a:solidFill>
                  <a:srgbClr val="FF0000"/>
                </a:solidFill>
              </a:rPr>
              <a:t>Паразити-некротрофи</a:t>
            </a:r>
            <a:r>
              <a:rPr lang="ru-RU" sz="1200" dirty="0" smtClean="0">
                <a:solidFill>
                  <a:srgbClr val="FF0000"/>
                </a:solidFill>
              </a:rPr>
              <a:t> у </a:t>
            </a:r>
            <a:r>
              <a:rPr lang="ru-RU" sz="1200" dirty="0" err="1" smtClean="0">
                <a:solidFill>
                  <a:srgbClr val="FF0000"/>
                </a:solidFill>
              </a:rPr>
              <a:t>випадку</a:t>
            </a:r>
            <a:r>
              <a:rPr lang="ru-RU" sz="1200" dirty="0" smtClean="0">
                <a:solidFill>
                  <a:srgbClr val="FF0000"/>
                </a:solidFill>
              </a:rPr>
              <a:t>, коли вони </a:t>
            </a:r>
            <a:r>
              <a:rPr lang="ru-RU" sz="1200" dirty="0" err="1" smtClean="0">
                <a:solidFill>
                  <a:srgbClr val="FF0000"/>
                </a:solidFill>
              </a:rPr>
              <a:t>можуть</a:t>
            </a:r>
            <a:r>
              <a:rPr lang="ru-RU" sz="1200" dirty="0" smtClean="0">
                <a:solidFill>
                  <a:srgbClr val="FF0000"/>
                </a:solidFill>
              </a:rPr>
              <a:t> </a:t>
            </a:r>
            <a:r>
              <a:rPr lang="ru-RU" sz="1200" dirty="0" err="1" smtClean="0">
                <a:solidFill>
                  <a:srgbClr val="FF0000"/>
                </a:solidFill>
              </a:rPr>
              <a:t>виживати</a:t>
            </a:r>
            <a:r>
              <a:rPr lang="ru-RU" sz="1200" dirty="0" smtClean="0">
                <a:solidFill>
                  <a:srgbClr val="FF0000"/>
                </a:solidFill>
              </a:rPr>
              <a:t> </a:t>
            </a:r>
            <a:r>
              <a:rPr lang="ru-RU" sz="1200" dirty="0" err="1" smtClean="0">
                <a:solidFill>
                  <a:srgbClr val="FF0000"/>
                </a:solidFill>
              </a:rPr>
              <a:t>після</a:t>
            </a:r>
            <a:r>
              <a:rPr lang="ru-RU" sz="1200" dirty="0" smtClean="0">
                <a:solidFill>
                  <a:srgbClr val="FF0000"/>
                </a:solidFill>
              </a:rPr>
              <a:t> </a:t>
            </a:r>
            <a:r>
              <a:rPr lang="ru-RU" sz="1200" dirty="0" err="1" smtClean="0">
                <a:solidFill>
                  <a:srgbClr val="FF0000"/>
                </a:solidFill>
              </a:rPr>
              <a:t>смерті</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називаються</a:t>
            </a:r>
            <a:r>
              <a:rPr lang="ru-RU" sz="1200" dirty="0" smtClean="0">
                <a:solidFill>
                  <a:srgbClr val="FF0000"/>
                </a:solidFill>
              </a:rPr>
              <a:t> </a:t>
            </a:r>
            <a:r>
              <a:rPr lang="ru-RU" sz="1200" dirty="0" err="1" smtClean="0">
                <a:solidFill>
                  <a:srgbClr val="FF0000"/>
                </a:solidFill>
              </a:rPr>
              <a:t>паразитоїдами</a:t>
            </a:r>
            <a:r>
              <a:rPr lang="ru-RU" sz="1200" dirty="0" smtClean="0">
                <a:solidFill>
                  <a:srgbClr val="FF0000"/>
                </a:solidFill>
              </a:rPr>
              <a:t>.</a:t>
            </a:r>
          </a:p>
          <a:p>
            <a:endParaRPr lang="ru-RU" sz="1200" dirty="0" smtClean="0">
              <a:solidFill>
                <a:srgbClr val="FF0000"/>
              </a:solidFill>
            </a:endParaRPr>
          </a:p>
          <a:p>
            <a:r>
              <a:rPr lang="ru-RU" sz="1200" dirty="0" err="1" smtClean="0">
                <a:solidFill>
                  <a:srgbClr val="FF0000"/>
                </a:solidFill>
              </a:rPr>
              <a:t>Паразити-біотрофи</a:t>
            </a:r>
            <a:r>
              <a:rPr lang="ru-RU" sz="1200" dirty="0" smtClean="0">
                <a:solidFill>
                  <a:srgbClr val="FF0000"/>
                </a:solidFill>
              </a:rPr>
              <a:t> </a:t>
            </a:r>
            <a:r>
              <a:rPr lang="ru-RU" sz="1200" dirty="0" err="1" smtClean="0">
                <a:solidFill>
                  <a:srgbClr val="FF0000"/>
                </a:solidFill>
              </a:rPr>
              <a:t>звичайно</a:t>
            </a:r>
            <a:r>
              <a:rPr lang="ru-RU" sz="1200" dirty="0" smtClean="0">
                <a:solidFill>
                  <a:srgbClr val="FF0000"/>
                </a:solidFill>
              </a:rPr>
              <a:t> не </a:t>
            </a:r>
            <a:r>
              <a:rPr lang="ru-RU" sz="1200" dirty="0" err="1" smtClean="0">
                <a:solidFill>
                  <a:srgbClr val="FF0000"/>
                </a:solidFill>
              </a:rPr>
              <a:t>призводять</a:t>
            </a:r>
            <a:r>
              <a:rPr lang="ru-RU" sz="1200" dirty="0" smtClean="0">
                <a:solidFill>
                  <a:srgbClr val="FF0000"/>
                </a:solidFill>
              </a:rPr>
              <a:t> до </a:t>
            </a:r>
            <a:r>
              <a:rPr lang="ru-RU" sz="1200" dirty="0" err="1" smtClean="0">
                <a:solidFill>
                  <a:srgbClr val="FF0000"/>
                </a:solidFill>
              </a:rPr>
              <a:t>смерті</a:t>
            </a:r>
            <a:r>
              <a:rPr lang="ru-RU" sz="1200" dirty="0" smtClean="0">
                <a:solidFill>
                  <a:srgbClr val="FF0000"/>
                </a:solidFill>
              </a:rPr>
              <a:t> </a:t>
            </a:r>
            <a:r>
              <a:rPr lang="ru-RU" sz="1200" dirty="0" err="1" smtClean="0">
                <a:solidFill>
                  <a:srgbClr val="FF0000"/>
                </a:solidFill>
              </a:rPr>
              <a:t>хазяїна</a:t>
            </a:r>
            <a:r>
              <a:rPr lang="ru-RU" sz="1200" dirty="0" smtClean="0">
                <a:solidFill>
                  <a:srgbClr val="FF0000"/>
                </a:solidFill>
              </a:rPr>
              <a:t> </a:t>
            </a:r>
            <a:r>
              <a:rPr lang="ru-RU" sz="1200" dirty="0" err="1" smtClean="0">
                <a:solidFill>
                  <a:srgbClr val="FF0000"/>
                </a:solidFill>
              </a:rPr>
              <a:t>і</a:t>
            </a:r>
            <a:r>
              <a:rPr lang="ru-RU" sz="1200" dirty="0" smtClean="0">
                <a:solidFill>
                  <a:srgbClr val="FF0000"/>
                </a:solidFill>
              </a:rPr>
              <a:t> не </a:t>
            </a:r>
            <a:r>
              <a:rPr lang="ru-RU" sz="1200" dirty="0" err="1" smtClean="0">
                <a:solidFill>
                  <a:srgbClr val="FF0000"/>
                </a:solidFill>
              </a:rPr>
              <a:t>можуть</a:t>
            </a:r>
            <a:r>
              <a:rPr lang="ru-RU" sz="1200" dirty="0" smtClean="0">
                <a:solidFill>
                  <a:srgbClr val="FF0000"/>
                </a:solidFill>
              </a:rPr>
              <a:t> </a:t>
            </a:r>
            <a:r>
              <a:rPr lang="ru-RU" sz="1200" dirty="0" err="1" smtClean="0">
                <a:solidFill>
                  <a:srgbClr val="FF0000"/>
                </a:solidFill>
              </a:rPr>
              <a:t>вижити</a:t>
            </a:r>
            <a:r>
              <a:rPr lang="ru-RU" sz="1200" dirty="0" smtClean="0">
                <a:solidFill>
                  <a:srgbClr val="FF0000"/>
                </a:solidFill>
              </a:rPr>
              <a:t> у </a:t>
            </a:r>
            <a:r>
              <a:rPr lang="ru-RU" sz="1200" dirty="0" err="1" smtClean="0">
                <a:solidFill>
                  <a:srgbClr val="FF0000"/>
                </a:solidFill>
              </a:rPr>
              <a:t>випадку</a:t>
            </a:r>
            <a:r>
              <a:rPr lang="ru-RU" sz="1200" dirty="0" smtClean="0">
                <a:solidFill>
                  <a:srgbClr val="FF0000"/>
                </a:solidFill>
              </a:rPr>
              <a:t> </a:t>
            </a:r>
            <a:r>
              <a:rPr lang="ru-RU" sz="1200" dirty="0" err="1" smtClean="0">
                <a:solidFill>
                  <a:srgbClr val="FF0000"/>
                </a:solidFill>
              </a:rPr>
              <a:t>його</a:t>
            </a:r>
            <a:r>
              <a:rPr lang="ru-RU" sz="1200" dirty="0" smtClean="0">
                <a:solidFill>
                  <a:srgbClr val="FF0000"/>
                </a:solidFill>
              </a:rPr>
              <a:t> </a:t>
            </a:r>
            <a:r>
              <a:rPr lang="ru-RU" sz="1200" dirty="0" err="1" smtClean="0">
                <a:solidFill>
                  <a:srgbClr val="FF0000"/>
                </a:solidFill>
              </a:rPr>
              <a:t>смерті</a:t>
            </a:r>
            <a:r>
              <a:rPr lang="ru-RU" sz="1200" dirty="0" smtClean="0">
                <a:solidFill>
                  <a:srgbClr val="FF0000"/>
                </a:solidFill>
              </a:rPr>
              <a:t>. Такими паразитами, </a:t>
            </a:r>
            <a:r>
              <a:rPr lang="ru-RU" sz="1200" dirty="0" err="1" smtClean="0">
                <a:solidFill>
                  <a:srgbClr val="FF0000"/>
                </a:solidFill>
              </a:rPr>
              <a:t>наприклад</a:t>
            </a:r>
            <a:r>
              <a:rPr lang="ru-RU" sz="1200" dirty="0" smtClean="0">
                <a:solidFill>
                  <a:srgbClr val="FF0000"/>
                </a:solidFill>
              </a:rPr>
              <a:t>, </a:t>
            </a:r>
            <a:r>
              <a:rPr lang="ru-RU" sz="1200" dirty="0" err="1" smtClean="0">
                <a:solidFill>
                  <a:srgbClr val="FF0000"/>
                </a:solidFill>
              </a:rPr>
              <a:t>є</a:t>
            </a:r>
            <a:r>
              <a:rPr lang="ru-RU" sz="1200" dirty="0" smtClean="0">
                <a:solidFill>
                  <a:srgbClr val="FF0000"/>
                </a:solidFill>
              </a:rPr>
              <a:t> </a:t>
            </a:r>
            <a:r>
              <a:rPr lang="ru-RU" sz="1200" dirty="0" err="1" smtClean="0">
                <a:solidFill>
                  <a:srgbClr val="FF0000"/>
                </a:solidFill>
              </a:rPr>
              <a:t>чисельні</a:t>
            </a:r>
            <a:r>
              <a:rPr lang="ru-RU" sz="1200" dirty="0" smtClean="0">
                <a:solidFill>
                  <a:srgbClr val="FF0000"/>
                </a:solidFill>
              </a:rPr>
              <a:t> </a:t>
            </a:r>
            <a:r>
              <a:rPr lang="ru-RU" sz="1200" dirty="0" err="1" smtClean="0">
                <a:solidFill>
                  <a:srgbClr val="FF0000"/>
                </a:solidFill>
              </a:rPr>
              <a:t>віруси</a:t>
            </a:r>
            <a:r>
              <a:rPr lang="ru-RU" sz="1200" dirty="0" smtClean="0">
                <a:solidFill>
                  <a:srgbClr val="FF0000"/>
                </a:solidFill>
              </a:rPr>
              <a:t>.</a:t>
            </a:r>
          </a:p>
          <a:p>
            <a:endParaRPr lang="ru-RU" sz="1200" dirty="0" smtClean="0">
              <a:solidFill>
                <a:srgbClr val="FF0000"/>
              </a:solidFill>
            </a:endParaRPr>
          </a:p>
          <a:p>
            <a:r>
              <a:rPr lang="ru-RU" sz="1200" dirty="0" err="1" smtClean="0">
                <a:solidFill>
                  <a:srgbClr val="FF0000"/>
                </a:solidFill>
              </a:rPr>
              <a:t>Соціальні</a:t>
            </a:r>
            <a:r>
              <a:rPr lang="ru-RU" sz="1200" dirty="0" smtClean="0">
                <a:solidFill>
                  <a:srgbClr val="FF0000"/>
                </a:solidFill>
              </a:rPr>
              <a:t> </a:t>
            </a:r>
            <a:r>
              <a:rPr lang="ru-RU" sz="1200" dirty="0" err="1" smtClean="0">
                <a:solidFill>
                  <a:srgbClr val="FF0000"/>
                </a:solidFill>
              </a:rPr>
              <a:t>паразити</a:t>
            </a:r>
            <a:r>
              <a:rPr lang="ru-RU" sz="1200" dirty="0" smtClean="0">
                <a:solidFill>
                  <a:srgbClr val="FF0000"/>
                </a:solidFill>
              </a:rPr>
              <a:t> </a:t>
            </a:r>
            <a:r>
              <a:rPr lang="ru-RU" sz="1200" dirty="0" err="1" smtClean="0">
                <a:solidFill>
                  <a:srgbClr val="FF0000"/>
                </a:solidFill>
              </a:rPr>
              <a:t>отримують</a:t>
            </a:r>
            <a:r>
              <a:rPr lang="ru-RU" sz="1200" dirty="0" smtClean="0">
                <a:solidFill>
                  <a:srgbClr val="FF0000"/>
                </a:solidFill>
              </a:rPr>
              <a:t> </a:t>
            </a:r>
            <a:r>
              <a:rPr lang="ru-RU" sz="1200" dirty="0" err="1" smtClean="0">
                <a:solidFill>
                  <a:srgbClr val="FF0000"/>
                </a:solidFill>
              </a:rPr>
              <a:t>вигоди</a:t>
            </a:r>
            <a:r>
              <a:rPr lang="ru-RU" sz="1200" dirty="0" smtClean="0">
                <a:solidFill>
                  <a:srgbClr val="FF0000"/>
                </a:solidFill>
              </a:rPr>
              <a:t> </a:t>
            </a:r>
            <a:r>
              <a:rPr lang="ru-RU" sz="1200" dirty="0" err="1" smtClean="0">
                <a:solidFill>
                  <a:srgbClr val="FF0000"/>
                </a:solidFill>
              </a:rPr>
              <a:t>від</a:t>
            </a:r>
            <a:r>
              <a:rPr lang="ru-RU" sz="1200" dirty="0" smtClean="0">
                <a:solidFill>
                  <a:srgbClr val="FF0000"/>
                </a:solidFill>
              </a:rPr>
              <a:t> </a:t>
            </a:r>
            <a:r>
              <a:rPr lang="ru-RU" sz="1200" dirty="0" err="1" smtClean="0">
                <a:solidFill>
                  <a:srgbClr val="FF0000"/>
                </a:solidFill>
              </a:rPr>
              <a:t>взаємодії</a:t>
            </a:r>
            <a:r>
              <a:rPr lang="ru-RU" sz="1200" dirty="0" smtClean="0">
                <a:solidFill>
                  <a:srgbClr val="FF0000"/>
                </a:solidFill>
              </a:rPr>
              <a:t> </a:t>
            </a:r>
            <a:r>
              <a:rPr lang="ru-RU" sz="1200" dirty="0" err="1" smtClean="0">
                <a:solidFill>
                  <a:srgbClr val="FF0000"/>
                </a:solidFill>
              </a:rPr>
              <a:t>із</a:t>
            </a:r>
            <a:r>
              <a:rPr lang="ru-RU" sz="1200" dirty="0" smtClean="0">
                <a:solidFill>
                  <a:srgbClr val="FF0000"/>
                </a:solidFill>
              </a:rPr>
              <a:t> </a:t>
            </a:r>
            <a:r>
              <a:rPr lang="ru-RU" sz="1200" dirty="0" err="1" smtClean="0">
                <a:solidFill>
                  <a:srgbClr val="FF0000"/>
                </a:solidFill>
              </a:rPr>
              <a:t>співтовариствами</a:t>
            </a:r>
            <a:r>
              <a:rPr lang="ru-RU" sz="1200" dirty="0" smtClean="0">
                <a:solidFill>
                  <a:srgbClr val="FF0000"/>
                </a:solidFill>
              </a:rPr>
              <a:t> </a:t>
            </a:r>
            <a:r>
              <a:rPr lang="ru-RU" sz="1200" dirty="0" err="1" smtClean="0">
                <a:solidFill>
                  <a:srgbClr val="FF0000"/>
                </a:solidFill>
              </a:rPr>
              <a:t>соціальних</a:t>
            </a:r>
            <a:r>
              <a:rPr lang="ru-RU" sz="1200" dirty="0" smtClean="0">
                <a:solidFill>
                  <a:srgbClr val="FF0000"/>
                </a:solidFill>
              </a:rPr>
              <a:t> </a:t>
            </a:r>
            <a:r>
              <a:rPr lang="ru-RU" sz="1200" dirty="0" err="1" smtClean="0">
                <a:solidFill>
                  <a:srgbClr val="FF0000"/>
                </a:solidFill>
              </a:rPr>
              <a:t>тварин</a:t>
            </a:r>
            <a:r>
              <a:rPr lang="ru-RU" sz="1200" dirty="0" smtClean="0">
                <a:solidFill>
                  <a:srgbClr val="FF0000"/>
                </a:solidFill>
              </a:rPr>
              <a:t> (</a:t>
            </a:r>
            <a:r>
              <a:rPr lang="ru-RU" sz="1200" dirty="0" err="1" smtClean="0">
                <a:solidFill>
                  <a:srgbClr val="FF0000"/>
                </a:solidFill>
              </a:rPr>
              <a:t>наприклад</a:t>
            </a:r>
            <a:r>
              <a:rPr lang="ru-RU" sz="1200" dirty="0" smtClean="0">
                <a:solidFill>
                  <a:srgbClr val="FF0000"/>
                </a:solidFill>
              </a:rPr>
              <a:t> </a:t>
            </a:r>
            <a:r>
              <a:rPr lang="ru-RU" sz="1200" dirty="0" err="1" smtClean="0">
                <a:solidFill>
                  <a:srgbClr val="FF0000"/>
                </a:solidFill>
              </a:rPr>
              <a:t>мурах</a:t>
            </a:r>
            <a:r>
              <a:rPr lang="ru-RU" sz="1200" dirty="0" smtClean="0">
                <a:solidFill>
                  <a:srgbClr val="FF0000"/>
                </a:solidFill>
              </a:rPr>
              <a:t> </a:t>
            </a:r>
            <a:r>
              <a:rPr lang="ru-RU" sz="1200" dirty="0" err="1" smtClean="0">
                <a:solidFill>
                  <a:srgbClr val="FF0000"/>
                </a:solidFill>
              </a:rPr>
              <a:t>або</a:t>
            </a:r>
            <a:r>
              <a:rPr lang="ru-RU" sz="1200" dirty="0" smtClean="0">
                <a:solidFill>
                  <a:srgbClr val="FF0000"/>
                </a:solidFill>
              </a:rPr>
              <a:t> </a:t>
            </a:r>
            <a:r>
              <a:rPr lang="ru-RU" sz="1200" dirty="0" err="1" smtClean="0">
                <a:solidFill>
                  <a:srgbClr val="FF0000"/>
                </a:solidFill>
              </a:rPr>
              <a:t>термітів</a:t>
            </a:r>
            <a:r>
              <a:rPr lang="ru-RU" sz="1200" dirty="0" smtClean="0">
                <a:solidFill>
                  <a:srgbClr val="FF0000"/>
                </a:solidFill>
              </a:rPr>
              <a:t>), </a:t>
            </a:r>
            <a:r>
              <a:rPr lang="ru-RU" sz="1200" dirty="0" err="1" smtClean="0">
                <a:solidFill>
                  <a:srgbClr val="FF0000"/>
                </a:solidFill>
              </a:rPr>
              <a:t>використовуючи</a:t>
            </a:r>
            <a:r>
              <a:rPr lang="ru-RU" sz="1200" dirty="0" smtClean="0">
                <a:solidFill>
                  <a:srgbClr val="FF0000"/>
                </a:solidFill>
              </a:rPr>
              <a:t> </a:t>
            </a:r>
            <a:r>
              <a:rPr lang="ru-RU" sz="1200" dirty="0" err="1" smtClean="0">
                <a:solidFill>
                  <a:srgbClr val="FF0000"/>
                </a:solidFill>
              </a:rPr>
              <a:t>особливості</a:t>
            </a:r>
            <a:r>
              <a:rPr lang="ru-RU" sz="1200" dirty="0" smtClean="0">
                <a:solidFill>
                  <a:srgbClr val="FF0000"/>
                </a:solidFill>
              </a:rPr>
              <a:t> </a:t>
            </a:r>
            <a:r>
              <a:rPr lang="ru-RU" sz="1200" dirty="0" err="1" smtClean="0">
                <a:solidFill>
                  <a:srgbClr val="FF0000"/>
                </a:solidFill>
              </a:rPr>
              <a:t>їхньої</a:t>
            </a:r>
            <a:r>
              <a:rPr lang="ru-RU" sz="1200" dirty="0" smtClean="0">
                <a:solidFill>
                  <a:srgbClr val="FF0000"/>
                </a:solidFill>
              </a:rPr>
              <a:t> </a:t>
            </a:r>
            <a:r>
              <a:rPr lang="ru-RU" sz="1200" dirty="0" err="1" smtClean="0">
                <a:solidFill>
                  <a:srgbClr val="FF0000"/>
                </a:solidFill>
              </a:rPr>
              <a:t>суспільної</a:t>
            </a:r>
            <a:r>
              <a:rPr lang="ru-RU" sz="1200" dirty="0" smtClean="0">
                <a:solidFill>
                  <a:srgbClr val="FF0000"/>
                </a:solidFill>
              </a:rPr>
              <a:t> </a:t>
            </a:r>
            <a:r>
              <a:rPr lang="ru-RU" sz="1200" dirty="0" err="1" smtClean="0">
                <a:solidFill>
                  <a:srgbClr val="FF0000"/>
                </a:solidFill>
              </a:rPr>
              <a:t>організації</a:t>
            </a:r>
            <a:r>
              <a:rPr lang="ru-RU" sz="1200" dirty="0" smtClean="0">
                <a:solidFill>
                  <a:srgbClr val="FF0000"/>
                </a:solidFill>
              </a:rPr>
              <a:t> (такими </a:t>
            </a:r>
            <a:r>
              <a:rPr lang="ru-RU" sz="1200" dirty="0" err="1" smtClean="0">
                <a:solidFill>
                  <a:srgbClr val="FF0000"/>
                </a:solidFill>
              </a:rPr>
              <a:t>є</a:t>
            </a:r>
            <a:r>
              <a:rPr lang="ru-RU" sz="1200" dirty="0" smtClean="0">
                <a:solidFill>
                  <a:srgbClr val="FF0000"/>
                </a:solidFill>
              </a:rPr>
              <a:t>, </a:t>
            </a:r>
            <a:r>
              <a:rPr lang="ru-RU" sz="1200" dirty="0" err="1" smtClean="0">
                <a:solidFill>
                  <a:srgbClr val="FF0000"/>
                </a:solidFill>
              </a:rPr>
              <a:t>наприклад</a:t>
            </a:r>
            <a:r>
              <a:rPr lang="ru-RU" sz="1200" dirty="0" smtClean="0">
                <a:solidFill>
                  <a:srgbClr val="FF0000"/>
                </a:solidFill>
              </a:rPr>
              <a:t>, </a:t>
            </a:r>
            <a:r>
              <a:rPr lang="ru-RU" sz="1200" dirty="0" err="1" smtClean="0">
                <a:solidFill>
                  <a:srgbClr val="FF0000"/>
                </a:solidFill>
              </a:rPr>
              <a:t>кілька</a:t>
            </a:r>
            <a:r>
              <a:rPr lang="ru-RU" sz="1200" dirty="0" smtClean="0">
                <a:solidFill>
                  <a:srgbClr val="FF0000"/>
                </a:solidFill>
              </a:rPr>
              <a:t> </a:t>
            </a:r>
            <a:r>
              <a:rPr lang="ru-RU" sz="1200" dirty="0" err="1" smtClean="0">
                <a:solidFill>
                  <a:srgbClr val="FF0000"/>
                </a:solidFill>
              </a:rPr>
              <a:t>видів</a:t>
            </a:r>
            <a:r>
              <a:rPr lang="ru-RU" sz="1200" dirty="0" smtClean="0">
                <a:solidFill>
                  <a:srgbClr val="FF0000"/>
                </a:solidFill>
              </a:rPr>
              <a:t> </a:t>
            </a:r>
            <a:r>
              <a:rPr lang="ru-RU" sz="1200" dirty="0" err="1" smtClean="0">
                <a:solidFill>
                  <a:srgbClr val="FF0000"/>
                </a:solidFill>
              </a:rPr>
              <a:t>жуків</a:t>
            </a:r>
            <a:r>
              <a:rPr lang="ru-RU" sz="1200" dirty="0" smtClean="0">
                <a:solidFill>
                  <a:srgbClr val="FF0000"/>
                </a:solidFill>
              </a:rPr>
              <a:t>, </a:t>
            </a:r>
            <a:r>
              <a:rPr lang="ru-RU" sz="1200" dirty="0" err="1" smtClean="0">
                <a:solidFill>
                  <a:srgbClr val="FF0000"/>
                </a:solidFill>
              </a:rPr>
              <a:t>що</a:t>
            </a:r>
            <a:r>
              <a:rPr lang="ru-RU" sz="1200" dirty="0" smtClean="0">
                <a:solidFill>
                  <a:srgbClr val="FF0000"/>
                </a:solidFill>
              </a:rPr>
              <a:t> </a:t>
            </a:r>
            <a:r>
              <a:rPr lang="ru-RU" sz="1200" dirty="0" err="1" smtClean="0">
                <a:solidFill>
                  <a:srgbClr val="FF0000"/>
                </a:solidFill>
              </a:rPr>
              <a:t>живуть</a:t>
            </a:r>
            <a:r>
              <a:rPr lang="ru-RU" sz="1200" dirty="0" smtClean="0">
                <a:solidFill>
                  <a:srgbClr val="FF0000"/>
                </a:solidFill>
              </a:rPr>
              <a:t> в </a:t>
            </a:r>
            <a:r>
              <a:rPr lang="ru-RU" sz="1200" dirty="0" err="1" smtClean="0">
                <a:solidFill>
                  <a:srgbClr val="FF0000"/>
                </a:solidFill>
              </a:rPr>
              <a:t>мурашниках</a:t>
            </a:r>
            <a:r>
              <a:rPr lang="ru-RU" sz="1200" dirty="0" smtClean="0">
                <a:solidFill>
                  <a:srgbClr val="FF0000"/>
                </a:solidFill>
              </a:rPr>
              <a:t>, </a:t>
            </a:r>
            <a:r>
              <a:rPr lang="ru-RU" sz="1200" dirty="0" err="1" smtClean="0">
                <a:solidFill>
                  <a:srgbClr val="FF0000"/>
                </a:solidFill>
              </a:rPr>
              <a:t>харчуючись</a:t>
            </a:r>
            <a:r>
              <a:rPr lang="ru-RU" sz="1200" dirty="0" smtClean="0">
                <a:solidFill>
                  <a:srgbClr val="FF0000"/>
                </a:solidFill>
              </a:rPr>
              <a:t> на «складах» </a:t>
            </a:r>
            <a:r>
              <a:rPr lang="ru-RU" sz="1200" dirty="0" err="1" smtClean="0">
                <a:solidFill>
                  <a:srgbClr val="FF0000"/>
                </a:solidFill>
              </a:rPr>
              <a:t>продуктів</a:t>
            </a:r>
            <a:r>
              <a:rPr lang="ru-RU" sz="1200" dirty="0" smtClean="0">
                <a:solidFill>
                  <a:srgbClr val="FF0000"/>
                </a:solidFill>
              </a:rPr>
              <a:t> </a:t>
            </a:r>
            <a:r>
              <a:rPr lang="ru-RU" sz="1200" dirty="0" err="1" smtClean="0">
                <a:solidFill>
                  <a:srgbClr val="FF0000"/>
                </a:solidFill>
              </a:rPr>
              <a:t>всередині</a:t>
            </a:r>
            <a:r>
              <a:rPr lang="ru-RU" sz="1200" dirty="0" smtClean="0">
                <a:solidFill>
                  <a:srgbClr val="FF0000"/>
                </a:solidFill>
              </a:rPr>
              <a:t> них, та </a:t>
            </a:r>
            <a:r>
              <a:rPr lang="ru-RU" sz="1200" dirty="0" err="1" smtClean="0">
                <a:solidFill>
                  <a:srgbClr val="FF0000"/>
                </a:solidFill>
              </a:rPr>
              <a:t>отримуючи</a:t>
            </a:r>
            <a:r>
              <a:rPr lang="ru-RU" sz="1200" dirty="0" smtClean="0">
                <a:solidFill>
                  <a:srgbClr val="FF0000"/>
                </a:solidFill>
              </a:rPr>
              <a:t> </a:t>
            </a:r>
            <a:r>
              <a:rPr lang="ru-RU" sz="1200" dirty="0" err="1" smtClean="0">
                <a:solidFill>
                  <a:srgbClr val="FF0000"/>
                </a:solidFill>
              </a:rPr>
              <a:t>від</a:t>
            </a:r>
            <a:r>
              <a:rPr lang="ru-RU" sz="1200" dirty="0" smtClean="0">
                <a:solidFill>
                  <a:srgbClr val="FF0000"/>
                </a:solidFill>
              </a:rPr>
              <a:t> </a:t>
            </a:r>
            <a:r>
              <a:rPr lang="ru-RU" sz="1200" dirty="0" err="1" smtClean="0">
                <a:solidFill>
                  <a:srgbClr val="FF0000"/>
                </a:solidFill>
              </a:rPr>
              <a:t>мурах</a:t>
            </a:r>
            <a:r>
              <a:rPr lang="ru-RU" sz="1200" dirty="0" smtClean="0">
                <a:solidFill>
                  <a:srgbClr val="FF0000"/>
                </a:solidFill>
              </a:rPr>
              <a:t> </a:t>
            </a:r>
            <a:r>
              <a:rPr lang="ru-RU" sz="1200" dirty="0" err="1" smtClean="0">
                <a:solidFill>
                  <a:srgbClr val="FF0000"/>
                </a:solidFill>
              </a:rPr>
              <a:t>захист</a:t>
            </a:r>
            <a:r>
              <a:rPr lang="ru-RU" sz="1200" dirty="0" smtClean="0">
                <a:solidFill>
                  <a:srgbClr val="FF0000"/>
                </a:solidFill>
              </a:rPr>
              <a:t> </a:t>
            </a:r>
            <a:r>
              <a:rPr lang="ru-RU" sz="1200" dirty="0" err="1" smtClean="0">
                <a:solidFill>
                  <a:srgbClr val="FF0000"/>
                </a:solidFill>
              </a:rPr>
              <a:t>від</a:t>
            </a:r>
            <a:r>
              <a:rPr lang="ru-RU" sz="1200" dirty="0" smtClean="0">
                <a:solidFill>
                  <a:srgbClr val="FF0000"/>
                </a:solidFill>
              </a:rPr>
              <a:t> </a:t>
            </a:r>
            <a:r>
              <a:rPr lang="ru-RU" sz="1200" dirty="0" err="1" smtClean="0">
                <a:solidFill>
                  <a:srgbClr val="FF0000"/>
                </a:solidFill>
              </a:rPr>
              <a:t>ворогів</a:t>
            </a:r>
            <a:r>
              <a:rPr lang="ru-RU" sz="1200" dirty="0" smtClean="0">
                <a:solidFill>
                  <a:srgbClr val="FF0000"/>
                </a:solidFill>
              </a:rPr>
              <a:t>). </a:t>
            </a:r>
            <a:r>
              <a:rPr lang="ru-RU" sz="1200" dirty="0" err="1" smtClean="0">
                <a:solidFill>
                  <a:srgbClr val="FF0000"/>
                </a:solidFill>
              </a:rPr>
              <a:t>Клептопаразитизм</a:t>
            </a:r>
            <a:r>
              <a:rPr lang="ru-RU" sz="1200" dirty="0" smtClean="0">
                <a:solidFill>
                  <a:srgbClr val="FF0000"/>
                </a:solidFill>
              </a:rPr>
              <a:t> </a:t>
            </a:r>
            <a:r>
              <a:rPr lang="ru-RU" sz="1200" dirty="0" err="1" smtClean="0">
                <a:solidFill>
                  <a:srgbClr val="FF0000"/>
                </a:solidFill>
              </a:rPr>
              <a:t>виявляється</a:t>
            </a:r>
            <a:r>
              <a:rPr lang="ru-RU" sz="1200" dirty="0" smtClean="0">
                <a:solidFill>
                  <a:srgbClr val="FF0000"/>
                </a:solidFill>
              </a:rPr>
              <a:t> в </a:t>
            </a:r>
            <a:r>
              <a:rPr lang="ru-RU" sz="1200" dirty="0" err="1" smtClean="0">
                <a:solidFill>
                  <a:srgbClr val="FF0000"/>
                </a:solidFill>
              </a:rPr>
              <a:t>крадіжці</a:t>
            </a:r>
            <a:r>
              <a:rPr lang="ru-RU" sz="1200" dirty="0" smtClean="0">
                <a:solidFill>
                  <a:srgbClr val="FF0000"/>
                </a:solidFill>
              </a:rPr>
              <a:t> </a:t>
            </a:r>
            <a:r>
              <a:rPr lang="ru-RU" sz="1200" dirty="0" err="1" smtClean="0">
                <a:solidFill>
                  <a:srgbClr val="FF0000"/>
                </a:solidFill>
              </a:rPr>
              <a:t>їжі</a:t>
            </a:r>
            <a:r>
              <a:rPr lang="ru-RU" sz="1200" dirty="0" smtClean="0">
                <a:solidFill>
                  <a:srgbClr val="FF0000"/>
                </a:solidFill>
              </a:rPr>
              <a:t>, </a:t>
            </a:r>
            <a:r>
              <a:rPr lang="ru-RU" sz="1200" dirty="0" err="1" smtClean="0">
                <a:solidFill>
                  <a:srgbClr val="FF0000"/>
                </a:solidFill>
              </a:rPr>
              <a:t>матеріалів</a:t>
            </a:r>
            <a:r>
              <a:rPr lang="ru-RU" sz="1200" dirty="0" smtClean="0">
                <a:solidFill>
                  <a:srgbClr val="FF0000"/>
                </a:solidFill>
              </a:rPr>
              <a:t> для </a:t>
            </a:r>
            <a:r>
              <a:rPr lang="ru-RU" sz="1200" dirty="0" err="1" smtClean="0">
                <a:solidFill>
                  <a:srgbClr val="FF0000"/>
                </a:solidFill>
              </a:rPr>
              <a:t>гнізд</a:t>
            </a:r>
            <a:r>
              <a:rPr lang="ru-RU" sz="1200" dirty="0" smtClean="0">
                <a:solidFill>
                  <a:srgbClr val="FF0000"/>
                </a:solidFill>
              </a:rPr>
              <a:t>, </a:t>
            </a:r>
            <a:r>
              <a:rPr lang="ru-RU" sz="1200" dirty="0" err="1" smtClean="0">
                <a:solidFill>
                  <a:srgbClr val="FF0000"/>
                </a:solidFill>
              </a:rPr>
              <a:t>і</a:t>
            </a:r>
            <a:r>
              <a:rPr lang="ru-RU" sz="1200" dirty="0" smtClean="0">
                <a:solidFill>
                  <a:srgbClr val="FF0000"/>
                </a:solidFill>
              </a:rPr>
              <a:t> т. </a:t>
            </a:r>
            <a:r>
              <a:rPr lang="ru-RU" sz="1200" dirty="0" err="1" smtClean="0">
                <a:solidFill>
                  <a:srgbClr val="FF0000"/>
                </a:solidFill>
              </a:rPr>
              <a:t>ін</a:t>
            </a:r>
            <a:r>
              <a:rPr lang="ru-RU" sz="1200" dirty="0" smtClean="0">
                <a:solidFill>
                  <a:srgbClr val="FF0000"/>
                </a:solidFill>
              </a:rPr>
              <a:t>. одними видами у </a:t>
            </a:r>
            <a:r>
              <a:rPr lang="ru-RU" sz="1200" dirty="0" err="1" smtClean="0">
                <a:solidFill>
                  <a:srgbClr val="FF0000"/>
                </a:solidFill>
              </a:rPr>
              <a:t>інших</a:t>
            </a:r>
            <a:r>
              <a:rPr lang="ru-RU" sz="1200" dirty="0" smtClean="0">
                <a:solidFill>
                  <a:srgbClr val="FF0000"/>
                </a:solidFill>
              </a:rPr>
              <a:t>. </a:t>
            </a:r>
            <a:r>
              <a:rPr lang="ru-RU" sz="1200" dirty="0" err="1" smtClean="0">
                <a:solidFill>
                  <a:srgbClr val="FF0000"/>
                </a:solidFill>
              </a:rPr>
              <a:t>Клептопаразитами</a:t>
            </a:r>
            <a:r>
              <a:rPr lang="ru-RU" sz="1200" dirty="0" smtClean="0">
                <a:solidFill>
                  <a:srgbClr val="FF0000"/>
                </a:solidFill>
              </a:rPr>
              <a:t> </a:t>
            </a:r>
            <a:r>
              <a:rPr lang="ru-RU" sz="1200" dirty="0" err="1" smtClean="0">
                <a:solidFill>
                  <a:srgbClr val="FF0000"/>
                </a:solidFill>
              </a:rPr>
              <a:t>є</a:t>
            </a:r>
            <a:r>
              <a:rPr lang="ru-RU" sz="1200" dirty="0" smtClean="0">
                <a:solidFill>
                  <a:srgbClr val="FF0000"/>
                </a:solidFill>
              </a:rPr>
              <a:t>, </a:t>
            </a:r>
            <a:r>
              <a:rPr lang="ru-RU" sz="1200" dirty="0" err="1" smtClean="0">
                <a:solidFill>
                  <a:srgbClr val="FF0000"/>
                </a:solidFill>
              </a:rPr>
              <a:t>наприклад</a:t>
            </a:r>
            <a:r>
              <a:rPr lang="ru-RU" sz="1200" dirty="0" smtClean="0">
                <a:solidFill>
                  <a:srgbClr val="FF0000"/>
                </a:solidFill>
              </a:rPr>
              <a:t>, </a:t>
            </a:r>
            <a:r>
              <a:rPr lang="ru-RU" sz="1200" dirty="0" err="1" smtClean="0">
                <a:solidFill>
                  <a:srgbClr val="FF0000"/>
                </a:solidFill>
              </a:rPr>
              <a:t>тропічні</a:t>
            </a:r>
            <a:r>
              <a:rPr lang="ru-RU" sz="1200" dirty="0" smtClean="0">
                <a:solidFill>
                  <a:srgbClr val="FF0000"/>
                </a:solidFill>
              </a:rPr>
              <a:t> птахи </a:t>
            </a:r>
            <a:r>
              <a:rPr lang="ru-RU" sz="1200" dirty="0" err="1" smtClean="0">
                <a:solidFill>
                  <a:srgbClr val="FF0000"/>
                </a:solidFill>
              </a:rPr>
              <a:t>фрегати</a:t>
            </a:r>
            <a:r>
              <a:rPr lang="ru-RU" sz="1200" dirty="0" smtClean="0">
                <a:solidFill>
                  <a:srgbClr val="FF0000"/>
                </a:solidFill>
              </a:rPr>
              <a:t>, </a:t>
            </a:r>
            <a:r>
              <a:rPr lang="ru-RU" sz="1200" dirty="0" err="1" smtClean="0">
                <a:solidFill>
                  <a:srgbClr val="FF0000"/>
                </a:solidFill>
              </a:rPr>
              <a:t>котрі</a:t>
            </a:r>
            <a:r>
              <a:rPr lang="ru-RU" sz="1200" dirty="0" smtClean="0">
                <a:solidFill>
                  <a:srgbClr val="FF0000"/>
                </a:solidFill>
              </a:rPr>
              <a:t> </a:t>
            </a:r>
            <a:r>
              <a:rPr lang="ru-RU" sz="1200" dirty="0" err="1" smtClean="0">
                <a:solidFill>
                  <a:srgbClr val="FF0000"/>
                </a:solidFill>
              </a:rPr>
              <a:t>самі</a:t>
            </a:r>
            <a:r>
              <a:rPr lang="ru-RU" sz="1200" dirty="0" smtClean="0">
                <a:solidFill>
                  <a:srgbClr val="FF0000"/>
                </a:solidFill>
              </a:rPr>
              <a:t> </a:t>
            </a:r>
            <a:r>
              <a:rPr lang="ru-RU" sz="1200" dirty="0" err="1" smtClean="0">
                <a:solidFill>
                  <a:srgbClr val="FF0000"/>
                </a:solidFill>
              </a:rPr>
              <a:t>майже</a:t>
            </a:r>
            <a:r>
              <a:rPr lang="ru-RU" sz="1200" dirty="0" smtClean="0">
                <a:solidFill>
                  <a:srgbClr val="FF0000"/>
                </a:solidFill>
              </a:rPr>
              <a:t> не </a:t>
            </a:r>
            <a:r>
              <a:rPr lang="ru-RU" sz="1200" dirty="0" err="1" smtClean="0">
                <a:solidFill>
                  <a:srgbClr val="FF0000"/>
                </a:solidFill>
              </a:rPr>
              <a:t>можуть</a:t>
            </a:r>
            <a:r>
              <a:rPr lang="ru-RU" sz="1200" dirty="0" smtClean="0">
                <a:solidFill>
                  <a:srgbClr val="FF0000"/>
                </a:solidFill>
              </a:rPr>
              <a:t> </a:t>
            </a:r>
            <a:r>
              <a:rPr lang="ru-RU" sz="1200" dirty="0" err="1" smtClean="0">
                <a:solidFill>
                  <a:srgbClr val="FF0000"/>
                </a:solidFill>
              </a:rPr>
              <a:t>добувати</a:t>
            </a:r>
            <a:r>
              <a:rPr lang="ru-RU" sz="1200" dirty="0" smtClean="0">
                <a:solidFill>
                  <a:srgbClr val="FF0000"/>
                </a:solidFill>
              </a:rPr>
              <a:t> </a:t>
            </a:r>
            <a:r>
              <a:rPr lang="ru-RU" sz="1200" dirty="0" err="1" smtClean="0">
                <a:solidFill>
                  <a:srgbClr val="FF0000"/>
                </a:solidFill>
              </a:rPr>
              <a:t>рибу</a:t>
            </a:r>
            <a:r>
              <a:rPr lang="ru-RU" sz="1200" dirty="0" smtClean="0">
                <a:solidFill>
                  <a:srgbClr val="FF0000"/>
                </a:solidFill>
              </a:rPr>
              <a:t>, </a:t>
            </a:r>
            <a:r>
              <a:rPr lang="ru-RU" sz="1200" dirty="0" err="1" smtClean="0">
                <a:solidFill>
                  <a:srgbClr val="FF0000"/>
                </a:solidFill>
              </a:rPr>
              <a:t>але</a:t>
            </a:r>
            <a:r>
              <a:rPr lang="ru-RU" sz="1200" dirty="0" smtClean="0">
                <a:solidFill>
                  <a:srgbClr val="FF0000"/>
                </a:solidFill>
              </a:rPr>
              <a:t> </a:t>
            </a:r>
            <a:r>
              <a:rPr lang="ru-RU" sz="1200" dirty="0" err="1" smtClean="0">
                <a:solidFill>
                  <a:srgbClr val="FF0000"/>
                </a:solidFill>
              </a:rPr>
              <a:t>відбирають</a:t>
            </a:r>
            <a:r>
              <a:rPr lang="ru-RU" sz="1200" dirty="0" smtClean="0">
                <a:solidFill>
                  <a:srgbClr val="FF0000"/>
                </a:solidFill>
              </a:rPr>
              <a:t> </a:t>
            </a:r>
            <a:r>
              <a:rPr lang="ru-RU" sz="1200" dirty="0" err="1" smtClean="0">
                <a:solidFill>
                  <a:srgbClr val="FF0000"/>
                </a:solidFill>
              </a:rPr>
              <a:t>її</a:t>
            </a:r>
            <a:r>
              <a:rPr lang="ru-RU" sz="1200" dirty="0" smtClean="0">
                <a:solidFill>
                  <a:srgbClr val="FF0000"/>
                </a:solidFill>
              </a:rPr>
              <a:t> в </a:t>
            </a:r>
            <a:r>
              <a:rPr lang="ru-RU" sz="1200" dirty="0" err="1" smtClean="0">
                <a:solidFill>
                  <a:srgbClr val="FF0000"/>
                </a:solidFill>
              </a:rPr>
              <a:t>інших</a:t>
            </a:r>
            <a:r>
              <a:rPr lang="ru-RU" sz="1200" dirty="0" smtClean="0">
                <a:solidFill>
                  <a:srgbClr val="FF0000"/>
                </a:solidFill>
              </a:rPr>
              <a:t> </a:t>
            </a:r>
            <a:r>
              <a:rPr lang="ru-RU" sz="1200" dirty="0" err="1" smtClean="0">
                <a:solidFill>
                  <a:srgbClr val="FF0000"/>
                </a:solidFill>
              </a:rPr>
              <a:t>птахів</a:t>
            </a:r>
            <a:r>
              <a:rPr lang="ru-RU" sz="1200" dirty="0" smtClean="0">
                <a:solidFill>
                  <a:srgbClr val="FF0000"/>
                </a:solidFill>
              </a:rPr>
              <a:t>. </a:t>
            </a:r>
            <a:r>
              <a:rPr lang="ru-RU" sz="1200" dirty="0" err="1" smtClean="0">
                <a:solidFill>
                  <a:srgbClr val="FF0000"/>
                </a:solidFill>
              </a:rPr>
              <a:t>Специфічний</a:t>
            </a:r>
            <a:r>
              <a:rPr lang="ru-RU" sz="1200" dirty="0" smtClean="0">
                <a:solidFill>
                  <a:srgbClr val="FF0000"/>
                </a:solidFill>
              </a:rPr>
              <a:t> </a:t>
            </a:r>
            <a:r>
              <a:rPr lang="ru-RU" sz="1200" dirty="0" err="1" smtClean="0">
                <a:solidFill>
                  <a:srgbClr val="FF0000"/>
                </a:solidFill>
              </a:rPr>
              <a:t>гніздовий</a:t>
            </a:r>
            <a:r>
              <a:rPr lang="ru-RU" sz="1200" dirty="0" smtClean="0">
                <a:solidFill>
                  <a:srgbClr val="FF0000"/>
                </a:solidFill>
              </a:rPr>
              <a:t> паразитизм </a:t>
            </a:r>
            <a:r>
              <a:rPr lang="ru-RU" sz="1200" dirty="0" err="1" smtClean="0">
                <a:solidFill>
                  <a:srgbClr val="FF0000"/>
                </a:solidFill>
              </a:rPr>
              <a:t>характерний</a:t>
            </a:r>
            <a:r>
              <a:rPr lang="ru-RU" sz="1200" dirty="0" smtClean="0">
                <a:solidFill>
                  <a:srgbClr val="FF0000"/>
                </a:solidFill>
              </a:rPr>
              <a:t> для </a:t>
            </a:r>
            <a:r>
              <a:rPr lang="ru-RU" sz="1200" dirty="0" err="1" smtClean="0">
                <a:solidFill>
                  <a:srgbClr val="FF0000"/>
                </a:solidFill>
              </a:rPr>
              <a:t>багатьох</a:t>
            </a:r>
            <a:r>
              <a:rPr lang="ru-RU" sz="1200" dirty="0" smtClean="0">
                <a:solidFill>
                  <a:srgbClr val="FF0000"/>
                </a:solidFill>
              </a:rPr>
              <a:t> </a:t>
            </a:r>
            <a:r>
              <a:rPr lang="ru-RU" sz="1200" dirty="0" err="1" smtClean="0">
                <a:solidFill>
                  <a:srgbClr val="FF0000"/>
                </a:solidFill>
              </a:rPr>
              <a:t>видів</a:t>
            </a:r>
            <a:r>
              <a:rPr lang="ru-RU" sz="1200" dirty="0" smtClean="0">
                <a:solidFill>
                  <a:srgbClr val="FF0000"/>
                </a:solidFill>
              </a:rPr>
              <a:t> зозуль: в </a:t>
            </a:r>
            <a:r>
              <a:rPr lang="ru-RU" sz="1200" dirty="0" err="1" smtClean="0">
                <a:solidFill>
                  <a:srgbClr val="FF0000"/>
                </a:solidFill>
              </a:rPr>
              <a:t>цьому</a:t>
            </a:r>
            <a:r>
              <a:rPr lang="ru-RU" sz="1200" dirty="0" smtClean="0">
                <a:solidFill>
                  <a:srgbClr val="FF0000"/>
                </a:solidFill>
              </a:rPr>
              <a:t> </a:t>
            </a:r>
            <a:r>
              <a:rPr lang="ru-RU" sz="1200" dirty="0" err="1" smtClean="0">
                <a:solidFill>
                  <a:srgbClr val="FF0000"/>
                </a:solidFill>
              </a:rPr>
              <a:t>випадку</a:t>
            </a:r>
            <a:r>
              <a:rPr lang="ru-RU" sz="1200" dirty="0" smtClean="0">
                <a:solidFill>
                  <a:srgbClr val="FF0000"/>
                </a:solidFill>
              </a:rPr>
              <a:t> </a:t>
            </a:r>
            <a:r>
              <a:rPr lang="ru-RU" sz="1200" dirty="0" err="1" smtClean="0">
                <a:solidFill>
                  <a:srgbClr val="FF0000"/>
                </a:solidFill>
              </a:rPr>
              <a:t>птахи-паразити</a:t>
            </a:r>
            <a:r>
              <a:rPr lang="ru-RU" sz="1200" dirty="0" smtClean="0">
                <a:solidFill>
                  <a:srgbClr val="FF0000"/>
                </a:solidFill>
              </a:rPr>
              <a:t> </a:t>
            </a:r>
            <a:r>
              <a:rPr lang="ru-RU" sz="1200" dirty="0" err="1" smtClean="0">
                <a:solidFill>
                  <a:srgbClr val="FF0000"/>
                </a:solidFill>
              </a:rPr>
              <a:t>підкладають</a:t>
            </a:r>
            <a:r>
              <a:rPr lang="ru-RU" sz="1200" dirty="0" smtClean="0">
                <a:solidFill>
                  <a:srgbClr val="FF0000"/>
                </a:solidFill>
              </a:rPr>
              <a:t> </a:t>
            </a:r>
            <a:r>
              <a:rPr lang="ru-RU" sz="1200" dirty="0" err="1" smtClean="0">
                <a:solidFill>
                  <a:srgbClr val="FF0000"/>
                </a:solidFill>
              </a:rPr>
              <a:t>свої</a:t>
            </a:r>
            <a:r>
              <a:rPr lang="ru-RU" sz="1200" dirty="0" smtClean="0">
                <a:solidFill>
                  <a:srgbClr val="FF0000"/>
                </a:solidFill>
              </a:rPr>
              <a:t> </a:t>
            </a:r>
            <a:r>
              <a:rPr lang="ru-RU" sz="1200" dirty="0" err="1" smtClean="0">
                <a:solidFill>
                  <a:srgbClr val="FF0000"/>
                </a:solidFill>
              </a:rPr>
              <a:t>яйця</a:t>
            </a:r>
            <a:r>
              <a:rPr lang="ru-RU" sz="1200" dirty="0" smtClean="0">
                <a:solidFill>
                  <a:srgbClr val="FF0000"/>
                </a:solidFill>
              </a:rPr>
              <a:t> </a:t>
            </a:r>
            <a:r>
              <a:rPr lang="ru-RU" sz="1200" dirty="0" err="1" smtClean="0">
                <a:solidFill>
                  <a:srgbClr val="FF0000"/>
                </a:solidFill>
              </a:rPr>
              <a:t>в</a:t>
            </a:r>
            <a:r>
              <a:rPr lang="ru-RU" sz="1200" dirty="0" smtClean="0">
                <a:solidFill>
                  <a:srgbClr val="FF0000"/>
                </a:solidFill>
              </a:rPr>
              <a:t> </a:t>
            </a:r>
            <a:r>
              <a:rPr lang="ru-RU" sz="1200" dirty="0" err="1" smtClean="0">
                <a:solidFill>
                  <a:srgbClr val="FF0000"/>
                </a:solidFill>
              </a:rPr>
              <a:t>гнізда</a:t>
            </a:r>
            <a:r>
              <a:rPr lang="ru-RU" sz="1200" dirty="0" smtClean="0">
                <a:solidFill>
                  <a:srgbClr val="FF0000"/>
                </a:solidFill>
              </a:rPr>
              <a:t> </a:t>
            </a:r>
            <a:r>
              <a:rPr lang="ru-RU" sz="1200" dirty="0" err="1" smtClean="0">
                <a:solidFill>
                  <a:srgbClr val="FF0000"/>
                </a:solidFill>
              </a:rPr>
              <a:t>іших</a:t>
            </a:r>
            <a:r>
              <a:rPr lang="ru-RU" sz="1200" dirty="0" smtClean="0">
                <a:solidFill>
                  <a:srgbClr val="FF0000"/>
                </a:solidFill>
              </a:rPr>
              <a:t> </a:t>
            </a:r>
            <a:r>
              <a:rPr lang="ru-RU" sz="1200" dirty="0" err="1" smtClean="0">
                <a:solidFill>
                  <a:srgbClr val="FF0000"/>
                </a:solidFill>
              </a:rPr>
              <a:t>птахів</a:t>
            </a:r>
            <a:r>
              <a:rPr lang="ru-RU" sz="1200" dirty="0" smtClean="0">
                <a:solidFill>
                  <a:srgbClr val="FF0000"/>
                </a:solidFill>
              </a:rPr>
              <a:t>, </a:t>
            </a:r>
            <a:r>
              <a:rPr lang="ru-RU" sz="1200" dirty="0" err="1" smtClean="0">
                <a:solidFill>
                  <a:srgbClr val="FF0000"/>
                </a:solidFill>
              </a:rPr>
              <a:t>котрі</a:t>
            </a:r>
            <a:r>
              <a:rPr lang="ru-RU" sz="1200" dirty="0" smtClean="0">
                <a:solidFill>
                  <a:srgbClr val="FF0000"/>
                </a:solidFill>
              </a:rPr>
              <a:t> </a:t>
            </a:r>
            <a:r>
              <a:rPr lang="ru-RU" sz="1200" dirty="0" err="1" smtClean="0">
                <a:solidFill>
                  <a:srgbClr val="FF0000"/>
                </a:solidFill>
              </a:rPr>
              <a:t>потім</a:t>
            </a:r>
            <a:r>
              <a:rPr lang="ru-RU" sz="1200" dirty="0" smtClean="0">
                <a:solidFill>
                  <a:srgbClr val="FF0000"/>
                </a:solidFill>
              </a:rPr>
              <a:t> </a:t>
            </a:r>
            <a:r>
              <a:rPr lang="ru-RU" sz="1200" dirty="0" err="1" smtClean="0">
                <a:solidFill>
                  <a:srgbClr val="FF0000"/>
                </a:solidFill>
              </a:rPr>
              <a:t>вигодовують</a:t>
            </a:r>
            <a:r>
              <a:rPr lang="ru-RU" sz="1200" dirty="0" smtClean="0">
                <a:solidFill>
                  <a:srgbClr val="FF0000"/>
                </a:solidFill>
              </a:rPr>
              <a:t> чужих </a:t>
            </a:r>
            <a:r>
              <a:rPr lang="ru-RU" sz="1200" dirty="0" err="1" smtClean="0">
                <a:solidFill>
                  <a:srgbClr val="FF0000"/>
                </a:solidFill>
              </a:rPr>
              <a:t>пташенят</a:t>
            </a:r>
            <a:r>
              <a:rPr lang="ru-RU" sz="1200" dirty="0" smtClean="0">
                <a:solidFill>
                  <a:srgbClr val="FF0000"/>
                </a:solidFill>
              </a:rPr>
              <a:t>.</a:t>
            </a:r>
          </a:p>
          <a:p>
            <a:endParaRPr lang="ru-RU" sz="1200" dirty="0" smtClean="0">
              <a:solidFill>
                <a:srgbClr val="FF0000"/>
              </a:solidFill>
            </a:endParaRPr>
          </a:p>
          <a:p>
            <a:r>
              <a:rPr lang="ru-RU" sz="1200" dirty="0" err="1" smtClean="0">
                <a:solidFill>
                  <a:srgbClr val="FF0000"/>
                </a:solidFill>
              </a:rPr>
              <a:t>Біологічне</a:t>
            </a:r>
            <a:r>
              <a:rPr lang="ru-RU" sz="1200" dirty="0" smtClean="0">
                <a:solidFill>
                  <a:srgbClr val="FF0000"/>
                </a:solidFill>
              </a:rPr>
              <a:t> </a:t>
            </a:r>
            <a:r>
              <a:rPr lang="ru-RU" sz="1200" dirty="0" err="1" smtClean="0">
                <a:solidFill>
                  <a:srgbClr val="FF0000"/>
                </a:solidFill>
              </a:rPr>
              <a:t>шахрайство</a:t>
            </a:r>
            <a:r>
              <a:rPr lang="ru-RU" sz="1200" dirty="0" smtClean="0">
                <a:solidFill>
                  <a:srgbClr val="FF0000"/>
                </a:solidFill>
              </a:rPr>
              <a:t>, як тип паразитизму, </a:t>
            </a:r>
            <a:r>
              <a:rPr lang="ru-RU" sz="1200" dirty="0" err="1" smtClean="0">
                <a:solidFill>
                  <a:srgbClr val="FF0000"/>
                </a:solidFill>
              </a:rPr>
              <a:t>звичайно</a:t>
            </a:r>
            <a:r>
              <a:rPr lang="ru-RU" sz="1200" dirty="0" smtClean="0">
                <a:solidFill>
                  <a:srgbClr val="FF0000"/>
                </a:solidFill>
              </a:rPr>
              <a:t> </a:t>
            </a:r>
            <a:r>
              <a:rPr lang="ru-RU" sz="1200" dirty="0" err="1" smtClean="0">
                <a:solidFill>
                  <a:srgbClr val="FF0000"/>
                </a:solidFill>
              </a:rPr>
              <a:t>розвивається</a:t>
            </a:r>
            <a:r>
              <a:rPr lang="ru-RU" sz="1200" dirty="0" smtClean="0">
                <a:solidFill>
                  <a:srgbClr val="FF0000"/>
                </a:solidFill>
              </a:rPr>
              <a:t> в </a:t>
            </a:r>
            <a:r>
              <a:rPr lang="ru-RU" sz="1200" dirty="0" err="1" smtClean="0">
                <a:solidFill>
                  <a:srgbClr val="FF0000"/>
                </a:solidFill>
              </a:rPr>
              <a:t>ситуаціях</a:t>
            </a:r>
            <a:r>
              <a:rPr lang="ru-RU" sz="1200" dirty="0" smtClean="0">
                <a:solidFill>
                  <a:srgbClr val="FF0000"/>
                </a:solidFill>
              </a:rPr>
              <a:t> </a:t>
            </a:r>
            <a:r>
              <a:rPr lang="ru-RU" sz="1200" dirty="0" err="1" smtClean="0">
                <a:solidFill>
                  <a:srgbClr val="FF0000"/>
                </a:solidFill>
              </a:rPr>
              <a:t>генералізованого</a:t>
            </a:r>
            <a:r>
              <a:rPr lang="ru-RU" sz="1200" dirty="0" smtClean="0">
                <a:solidFill>
                  <a:srgbClr val="FF0000"/>
                </a:solidFill>
              </a:rPr>
              <a:t> </a:t>
            </a:r>
            <a:r>
              <a:rPr lang="ru-RU" sz="1200" dirty="0" err="1" smtClean="0">
                <a:solidFill>
                  <a:srgbClr val="FF0000"/>
                </a:solidFill>
              </a:rPr>
              <a:t>неспецифічного</a:t>
            </a:r>
            <a:r>
              <a:rPr lang="ru-RU" sz="1200" dirty="0" smtClean="0">
                <a:solidFill>
                  <a:srgbClr val="FF0000"/>
                </a:solidFill>
              </a:rPr>
              <a:t> </a:t>
            </a:r>
            <a:r>
              <a:rPr lang="ru-RU" sz="1200" dirty="0" err="1" smtClean="0">
                <a:solidFill>
                  <a:srgbClr val="FF0000"/>
                </a:solidFill>
              </a:rPr>
              <a:t>мутуалізму</a:t>
            </a:r>
            <a:r>
              <a:rPr lang="ru-RU" sz="1200" dirty="0" smtClean="0">
                <a:solidFill>
                  <a:srgbClr val="FF0000"/>
                </a:solidFill>
              </a:rPr>
              <a:t> </a:t>
            </a:r>
            <a:r>
              <a:rPr lang="ru-RU" sz="1200" dirty="0" err="1" smtClean="0">
                <a:solidFill>
                  <a:srgbClr val="FF0000"/>
                </a:solidFill>
              </a:rPr>
              <a:t>між</a:t>
            </a:r>
            <a:r>
              <a:rPr lang="ru-RU" sz="1200" dirty="0" smtClean="0">
                <a:solidFill>
                  <a:srgbClr val="FF0000"/>
                </a:solidFill>
              </a:rPr>
              <a:t> широкими спектрами </a:t>
            </a:r>
            <a:r>
              <a:rPr lang="ru-RU" sz="1200" dirty="0" err="1" smtClean="0">
                <a:solidFill>
                  <a:srgbClr val="FF0000"/>
                </a:solidFill>
              </a:rPr>
              <a:t>організмів</a:t>
            </a:r>
            <a:r>
              <a:rPr lang="ru-RU" sz="1200" dirty="0" smtClean="0">
                <a:solidFill>
                  <a:srgbClr val="FF0000"/>
                </a:solidFill>
              </a:rPr>
              <a:t> — таких, </a:t>
            </a:r>
            <a:r>
              <a:rPr lang="ru-RU" sz="1200" dirty="0" err="1" smtClean="0">
                <a:solidFill>
                  <a:srgbClr val="FF0000"/>
                </a:solidFill>
              </a:rPr>
              <a:t>наприклад</a:t>
            </a:r>
            <a:r>
              <a:rPr lang="ru-RU" sz="1200" dirty="0" smtClean="0">
                <a:solidFill>
                  <a:srgbClr val="FF0000"/>
                </a:solidFill>
              </a:rPr>
              <a:t>, як </a:t>
            </a:r>
            <a:r>
              <a:rPr lang="ru-RU" sz="1200" dirty="0" err="1" smtClean="0">
                <a:solidFill>
                  <a:srgbClr val="FF0000"/>
                </a:solidFill>
              </a:rPr>
              <a:t>утворення</a:t>
            </a:r>
            <a:r>
              <a:rPr lang="ru-RU" sz="1200" dirty="0" smtClean="0">
                <a:solidFill>
                  <a:srgbClr val="FF0000"/>
                </a:solidFill>
              </a:rPr>
              <a:t> </a:t>
            </a:r>
            <a:r>
              <a:rPr lang="ru-RU" sz="1200" dirty="0" err="1" smtClean="0">
                <a:solidFill>
                  <a:srgbClr val="FF0000"/>
                </a:solidFill>
              </a:rPr>
              <a:t>мікоризи</a:t>
            </a:r>
            <a:r>
              <a:rPr lang="ru-RU" sz="1200" dirty="0" smtClean="0">
                <a:solidFill>
                  <a:srgbClr val="FF0000"/>
                </a:solidFill>
              </a:rPr>
              <a:t> </a:t>
            </a:r>
            <a:r>
              <a:rPr lang="ru-RU" sz="1200" dirty="0" err="1" smtClean="0">
                <a:solidFill>
                  <a:srgbClr val="FF0000"/>
                </a:solidFill>
              </a:rPr>
              <a:t>між</a:t>
            </a:r>
            <a:r>
              <a:rPr lang="ru-RU" sz="1200" dirty="0" smtClean="0">
                <a:solidFill>
                  <a:srgbClr val="FF0000"/>
                </a:solidFill>
              </a:rPr>
              <a:t> грибами та </a:t>
            </a:r>
            <a:r>
              <a:rPr lang="ru-RU" sz="1200" dirty="0" err="1" smtClean="0">
                <a:solidFill>
                  <a:srgbClr val="FF0000"/>
                </a:solidFill>
              </a:rPr>
              <a:t>рослинам</a:t>
            </a:r>
            <a:r>
              <a:rPr lang="ru-RU" sz="1200" dirty="0" smtClean="0">
                <a:solidFill>
                  <a:srgbClr val="FF0000"/>
                </a:solidFill>
              </a:rPr>
              <a:t>. </a:t>
            </a:r>
            <a:r>
              <a:rPr lang="ru-RU" sz="1200" dirty="0" err="1" smtClean="0">
                <a:solidFill>
                  <a:srgbClr val="FF0000"/>
                </a:solidFill>
              </a:rPr>
              <a:t>Деякі</a:t>
            </a:r>
            <a:r>
              <a:rPr lang="ru-RU" sz="1200" dirty="0" smtClean="0">
                <a:solidFill>
                  <a:srgbClr val="FF0000"/>
                </a:solidFill>
              </a:rPr>
              <a:t> </a:t>
            </a:r>
            <a:r>
              <a:rPr lang="ru-RU" sz="1200" dirty="0" err="1" smtClean="0">
                <a:solidFill>
                  <a:srgbClr val="FF0000"/>
                </a:solidFill>
              </a:rPr>
              <a:t>види</a:t>
            </a:r>
            <a:r>
              <a:rPr lang="ru-RU" sz="1200" dirty="0" smtClean="0">
                <a:solidFill>
                  <a:srgbClr val="FF0000"/>
                </a:solidFill>
              </a:rPr>
              <a:t> </a:t>
            </a:r>
            <a:r>
              <a:rPr lang="ru-RU" sz="1200" dirty="0" err="1" smtClean="0">
                <a:solidFill>
                  <a:srgbClr val="FF0000"/>
                </a:solidFill>
              </a:rPr>
              <a:t>рослин</a:t>
            </a:r>
            <a:r>
              <a:rPr lang="ru-RU" sz="1200" dirty="0" smtClean="0">
                <a:solidFill>
                  <a:srgbClr val="FF0000"/>
                </a:solidFill>
              </a:rPr>
              <a:t> </a:t>
            </a:r>
            <a:r>
              <a:rPr lang="ru-RU" sz="1200" dirty="0" err="1" smtClean="0">
                <a:solidFill>
                  <a:srgbClr val="FF0000"/>
                </a:solidFill>
              </a:rPr>
              <a:t>виробили</a:t>
            </a:r>
            <a:r>
              <a:rPr lang="ru-RU" sz="1200" dirty="0" smtClean="0">
                <a:solidFill>
                  <a:srgbClr val="FF0000"/>
                </a:solidFill>
              </a:rPr>
              <a:t> </a:t>
            </a:r>
            <a:r>
              <a:rPr lang="ru-RU" sz="1200" dirty="0" err="1" smtClean="0">
                <a:solidFill>
                  <a:srgbClr val="FF0000"/>
                </a:solidFill>
              </a:rPr>
              <a:t>пристосування</a:t>
            </a:r>
            <a:r>
              <a:rPr lang="ru-RU" sz="1200" dirty="0" smtClean="0">
                <a:solidFill>
                  <a:srgbClr val="FF0000"/>
                </a:solidFill>
              </a:rPr>
              <a:t> до </a:t>
            </a:r>
            <a:r>
              <a:rPr lang="ru-RU" sz="1200" dirty="0" err="1" smtClean="0">
                <a:solidFill>
                  <a:srgbClr val="FF0000"/>
                </a:solidFill>
              </a:rPr>
              <a:t>утворення</a:t>
            </a:r>
            <a:r>
              <a:rPr lang="ru-RU" sz="1200" dirty="0" smtClean="0">
                <a:solidFill>
                  <a:srgbClr val="FF0000"/>
                </a:solidFill>
              </a:rPr>
              <a:t> «</a:t>
            </a:r>
            <a:r>
              <a:rPr lang="ru-RU" sz="1200" dirty="0" err="1" smtClean="0">
                <a:solidFill>
                  <a:srgbClr val="FF0000"/>
                </a:solidFill>
              </a:rPr>
              <a:t>мікоризоподібної</a:t>
            </a:r>
            <a:r>
              <a:rPr lang="ru-RU" sz="1200" dirty="0" smtClean="0">
                <a:solidFill>
                  <a:srgbClr val="FF0000"/>
                </a:solidFill>
              </a:rPr>
              <a:t>» </a:t>
            </a:r>
            <a:r>
              <a:rPr lang="ru-RU" sz="1200" dirty="0" err="1" smtClean="0">
                <a:solidFill>
                  <a:srgbClr val="FF0000"/>
                </a:solidFill>
              </a:rPr>
              <a:t>структури</a:t>
            </a:r>
            <a:r>
              <a:rPr lang="ru-RU" sz="1200" dirty="0" smtClean="0">
                <a:solidFill>
                  <a:srgbClr val="FF0000"/>
                </a:solidFill>
              </a:rPr>
              <a:t> </a:t>
            </a:r>
            <a:r>
              <a:rPr lang="ru-RU" sz="1200" dirty="0" err="1" smtClean="0">
                <a:solidFill>
                  <a:srgbClr val="FF0000"/>
                </a:solidFill>
              </a:rPr>
              <a:t>з</a:t>
            </a:r>
            <a:r>
              <a:rPr lang="ru-RU" sz="1200" dirty="0" smtClean="0">
                <a:solidFill>
                  <a:srgbClr val="FF0000"/>
                </a:solidFill>
              </a:rPr>
              <a:t> </a:t>
            </a:r>
            <a:r>
              <a:rPr lang="ru-RU" sz="1200" dirty="0" err="1" smtClean="0">
                <a:solidFill>
                  <a:srgbClr val="FF0000"/>
                </a:solidFill>
              </a:rPr>
              <a:t>гіфами</a:t>
            </a:r>
            <a:r>
              <a:rPr lang="ru-RU" sz="1200" dirty="0" smtClean="0">
                <a:solidFill>
                  <a:srgbClr val="FF0000"/>
                </a:solidFill>
              </a:rPr>
              <a:t> </a:t>
            </a:r>
            <a:r>
              <a:rPr lang="ru-RU" sz="1200" dirty="0" err="1" smtClean="0">
                <a:solidFill>
                  <a:srgbClr val="FF0000"/>
                </a:solidFill>
              </a:rPr>
              <a:t>грибниці</a:t>
            </a:r>
            <a:r>
              <a:rPr lang="ru-RU" sz="1200" dirty="0" smtClean="0">
                <a:solidFill>
                  <a:srgbClr val="FF0000"/>
                </a:solidFill>
              </a:rPr>
              <a:t>, при </a:t>
            </a:r>
            <a:r>
              <a:rPr lang="ru-RU" sz="1200" dirty="0" err="1" smtClean="0">
                <a:solidFill>
                  <a:srgbClr val="FF0000"/>
                </a:solidFill>
              </a:rPr>
              <a:t>цьому</a:t>
            </a:r>
            <a:r>
              <a:rPr lang="ru-RU" sz="1200" dirty="0" smtClean="0">
                <a:solidFill>
                  <a:srgbClr val="FF0000"/>
                </a:solidFill>
              </a:rPr>
              <a:t> не </a:t>
            </a:r>
            <a:r>
              <a:rPr lang="ru-RU" sz="1200" dirty="0" err="1" smtClean="0">
                <a:solidFill>
                  <a:srgbClr val="FF0000"/>
                </a:solidFill>
              </a:rPr>
              <a:t>постачаючи</a:t>
            </a:r>
            <a:r>
              <a:rPr lang="ru-RU" sz="1200" dirty="0" smtClean="0">
                <a:solidFill>
                  <a:srgbClr val="FF0000"/>
                </a:solidFill>
              </a:rPr>
              <a:t> в </a:t>
            </a:r>
            <a:r>
              <a:rPr lang="ru-RU" sz="1200" dirty="0" err="1" smtClean="0">
                <a:solidFill>
                  <a:srgbClr val="FF0000"/>
                </a:solidFill>
              </a:rPr>
              <a:t>грибницю</a:t>
            </a:r>
            <a:r>
              <a:rPr lang="ru-RU" sz="1200" dirty="0" smtClean="0">
                <a:solidFill>
                  <a:srgbClr val="FF0000"/>
                </a:solidFill>
              </a:rPr>
              <a:t> </a:t>
            </a:r>
            <a:r>
              <a:rPr lang="ru-RU" sz="1200" dirty="0" err="1" smtClean="0">
                <a:solidFill>
                  <a:srgbClr val="FF0000"/>
                </a:solidFill>
              </a:rPr>
              <a:t>поживні</a:t>
            </a:r>
            <a:r>
              <a:rPr lang="ru-RU" sz="1200" dirty="0" smtClean="0">
                <a:solidFill>
                  <a:srgbClr val="FF0000"/>
                </a:solidFill>
              </a:rPr>
              <a:t> </a:t>
            </a:r>
            <a:r>
              <a:rPr lang="ru-RU" sz="1200" dirty="0" err="1" smtClean="0">
                <a:solidFill>
                  <a:srgbClr val="FF0000"/>
                </a:solidFill>
              </a:rPr>
              <a:t>речовини</a:t>
            </a:r>
            <a:r>
              <a:rPr lang="ru-RU" sz="1200" dirty="0" smtClean="0">
                <a:solidFill>
                  <a:srgbClr val="FF0000"/>
                </a:solidFill>
              </a:rPr>
              <a:t> </a:t>
            </a:r>
            <a:r>
              <a:rPr lang="ru-RU" sz="1200" dirty="0" err="1" smtClean="0">
                <a:solidFill>
                  <a:srgbClr val="FF0000"/>
                </a:solidFill>
              </a:rPr>
              <a:t>в</a:t>
            </a:r>
            <a:r>
              <a:rPr lang="ru-RU" sz="1200" dirty="0" smtClean="0">
                <a:solidFill>
                  <a:srgbClr val="FF0000"/>
                </a:solidFill>
              </a:rPr>
              <a:t> </a:t>
            </a:r>
            <a:r>
              <a:rPr lang="ru-RU" sz="1200" dirty="0" err="1" smtClean="0">
                <a:solidFill>
                  <a:srgbClr val="FF0000"/>
                </a:solidFill>
              </a:rPr>
              <a:t>обмін</a:t>
            </a:r>
            <a:r>
              <a:rPr lang="ru-RU" sz="1200" dirty="0" smtClean="0">
                <a:solidFill>
                  <a:srgbClr val="FF0000"/>
                </a:solidFill>
              </a:rPr>
              <a:t> на </a:t>
            </a:r>
            <a:r>
              <a:rPr lang="ru-RU" sz="1200" dirty="0" err="1" smtClean="0">
                <a:solidFill>
                  <a:srgbClr val="FF0000"/>
                </a:solidFill>
              </a:rPr>
              <a:t>мінеральні</a:t>
            </a:r>
            <a:r>
              <a:rPr lang="ru-RU" sz="1200" dirty="0" smtClean="0">
                <a:solidFill>
                  <a:srgbClr val="FF0000"/>
                </a:solidFill>
              </a:rPr>
              <a:t> (як </a:t>
            </a:r>
            <a:r>
              <a:rPr lang="ru-RU" sz="1200" dirty="0" err="1" smtClean="0">
                <a:solidFill>
                  <a:srgbClr val="FF0000"/>
                </a:solidFill>
              </a:rPr>
              <a:t>це</a:t>
            </a:r>
            <a:r>
              <a:rPr lang="ru-RU" sz="1200" dirty="0" smtClean="0">
                <a:solidFill>
                  <a:srgbClr val="FF0000"/>
                </a:solidFill>
              </a:rPr>
              <a:t> </a:t>
            </a:r>
            <a:r>
              <a:rPr lang="ru-RU" sz="1200" dirty="0" err="1" smtClean="0">
                <a:solidFill>
                  <a:srgbClr val="FF0000"/>
                </a:solidFill>
              </a:rPr>
              <a:t>відбуваєтся</a:t>
            </a:r>
            <a:r>
              <a:rPr lang="ru-RU" sz="1200" dirty="0" smtClean="0">
                <a:solidFill>
                  <a:srgbClr val="FF0000"/>
                </a:solidFill>
              </a:rPr>
              <a:t> в </a:t>
            </a:r>
            <a:r>
              <a:rPr lang="ru-RU" sz="1200" dirty="0" err="1" smtClean="0">
                <a:solidFill>
                  <a:srgbClr val="FF0000"/>
                </a:solidFill>
              </a:rPr>
              <a:t>нормальній</a:t>
            </a:r>
            <a:r>
              <a:rPr lang="ru-RU" sz="1200" dirty="0" smtClean="0">
                <a:solidFill>
                  <a:srgbClr val="FF0000"/>
                </a:solidFill>
              </a:rPr>
              <a:t>, </a:t>
            </a:r>
            <a:r>
              <a:rPr lang="ru-RU" sz="1200" dirty="0" err="1" smtClean="0">
                <a:solidFill>
                  <a:srgbClr val="FF0000"/>
                </a:solidFill>
              </a:rPr>
              <a:t>симбіотичній</a:t>
            </a:r>
            <a:r>
              <a:rPr lang="ru-RU" sz="1200" dirty="0" smtClean="0">
                <a:solidFill>
                  <a:srgbClr val="FF0000"/>
                </a:solidFill>
              </a:rPr>
              <a:t> </a:t>
            </a:r>
            <a:r>
              <a:rPr lang="ru-RU" sz="1200" dirty="0" err="1" smtClean="0">
                <a:solidFill>
                  <a:srgbClr val="FF0000"/>
                </a:solidFill>
              </a:rPr>
              <a:t>грибниці</a:t>
            </a:r>
            <a:r>
              <a:rPr lang="ru-RU" sz="1200" dirty="0" smtClean="0">
                <a:solidFill>
                  <a:srgbClr val="FF0000"/>
                </a:solidFill>
              </a:rPr>
              <a:t>), а </a:t>
            </a:r>
            <a:r>
              <a:rPr lang="ru-RU" sz="1200" dirty="0" err="1" smtClean="0">
                <a:solidFill>
                  <a:srgbClr val="FF0000"/>
                </a:solidFill>
              </a:rPr>
              <a:t>висмоктуючи</a:t>
            </a:r>
            <a:r>
              <a:rPr lang="ru-RU" sz="1200" dirty="0" smtClean="0">
                <a:solidFill>
                  <a:srgbClr val="FF0000"/>
                </a:solidFill>
              </a:rPr>
              <a:t> </a:t>
            </a:r>
            <a:r>
              <a:rPr lang="ru-RU" sz="1200" dirty="0" err="1" smtClean="0">
                <a:solidFill>
                  <a:srgbClr val="FF0000"/>
                </a:solidFill>
              </a:rPr>
              <a:t>їх</a:t>
            </a:r>
            <a:r>
              <a:rPr lang="ru-RU" sz="1200" dirty="0" smtClean="0">
                <a:solidFill>
                  <a:srgbClr val="FF0000"/>
                </a:solidFill>
              </a:rPr>
              <a:t> </a:t>
            </a:r>
            <a:r>
              <a:rPr lang="ru-RU" sz="1200" dirty="0" err="1" smtClean="0">
                <a:solidFill>
                  <a:srgbClr val="FF0000"/>
                </a:solidFill>
              </a:rPr>
              <a:t>звідси</a:t>
            </a:r>
            <a:r>
              <a:rPr lang="ru-RU" sz="1200" dirty="0" smtClean="0">
                <a:solidFill>
                  <a:srgbClr val="FF0000"/>
                </a:solidFill>
              </a:rPr>
              <a:t> — при </a:t>
            </a:r>
            <a:r>
              <a:rPr lang="ru-RU" sz="1200" dirty="0" err="1" smtClean="0">
                <a:solidFill>
                  <a:srgbClr val="FF0000"/>
                </a:solidFill>
              </a:rPr>
              <a:t>цьму</a:t>
            </a:r>
            <a:r>
              <a:rPr lang="ru-RU" sz="1200" dirty="0" smtClean="0">
                <a:solidFill>
                  <a:srgbClr val="FF0000"/>
                </a:solidFill>
              </a:rPr>
              <a:t> гриб, </a:t>
            </a:r>
            <a:r>
              <a:rPr lang="ru-RU" sz="1200" dirty="0" err="1" smtClean="0">
                <a:solidFill>
                  <a:srgbClr val="FF0000"/>
                </a:solidFill>
              </a:rPr>
              <a:t>що</a:t>
            </a:r>
            <a:r>
              <a:rPr lang="ru-RU" sz="1200" dirty="0" smtClean="0">
                <a:solidFill>
                  <a:srgbClr val="FF0000"/>
                </a:solidFill>
              </a:rPr>
              <a:t> </a:t>
            </a:r>
            <a:r>
              <a:rPr lang="ru-RU" sz="1200" dirty="0" err="1" smtClean="0">
                <a:solidFill>
                  <a:srgbClr val="FF0000"/>
                </a:solidFill>
              </a:rPr>
              <a:t>утворив</a:t>
            </a:r>
            <a:r>
              <a:rPr lang="ru-RU" sz="1200" dirty="0" smtClean="0">
                <a:solidFill>
                  <a:srgbClr val="FF0000"/>
                </a:solidFill>
              </a:rPr>
              <a:t> </a:t>
            </a:r>
            <a:r>
              <a:rPr lang="ru-RU" sz="1200" dirty="0" err="1" smtClean="0">
                <a:solidFill>
                  <a:srgbClr val="FF0000"/>
                </a:solidFill>
              </a:rPr>
              <a:t>мікоризу</a:t>
            </a:r>
            <a:r>
              <a:rPr lang="ru-RU" sz="1200" dirty="0" smtClean="0">
                <a:solidFill>
                  <a:srgbClr val="FF0000"/>
                </a:solidFill>
              </a:rPr>
              <a:t>, </a:t>
            </a:r>
            <a:r>
              <a:rPr lang="ru-RU" sz="1200" dirty="0" err="1" smtClean="0">
                <a:solidFill>
                  <a:srgbClr val="FF0000"/>
                </a:solidFill>
              </a:rPr>
              <a:t>отримує</a:t>
            </a:r>
            <a:r>
              <a:rPr lang="ru-RU" sz="1200" dirty="0" smtClean="0">
                <a:solidFill>
                  <a:srgbClr val="FF0000"/>
                </a:solidFill>
              </a:rPr>
              <a:t> </a:t>
            </a:r>
            <a:r>
              <a:rPr lang="ru-RU" sz="1200" dirty="0" err="1" smtClean="0">
                <a:solidFill>
                  <a:srgbClr val="FF0000"/>
                </a:solidFill>
              </a:rPr>
              <a:t>їх</a:t>
            </a:r>
            <a:r>
              <a:rPr lang="ru-RU" sz="1200" dirty="0" smtClean="0">
                <a:solidFill>
                  <a:srgbClr val="FF0000"/>
                </a:solidFill>
              </a:rPr>
              <a:t> </a:t>
            </a:r>
            <a:r>
              <a:rPr lang="ru-RU" sz="1200" dirty="0" err="1" smtClean="0">
                <a:solidFill>
                  <a:srgbClr val="FF0000"/>
                </a:solidFill>
              </a:rPr>
              <a:t>з</a:t>
            </a:r>
            <a:r>
              <a:rPr lang="ru-RU" sz="1200" dirty="0" smtClean="0">
                <a:solidFill>
                  <a:srgbClr val="FF0000"/>
                </a:solidFill>
              </a:rPr>
              <a:t> </a:t>
            </a:r>
            <a:r>
              <a:rPr lang="ru-RU" sz="1200" dirty="0" err="1" smtClean="0">
                <a:solidFill>
                  <a:srgbClr val="FF0000"/>
                </a:solidFill>
              </a:rPr>
              <a:t>іншої</a:t>
            </a:r>
            <a:r>
              <a:rPr lang="ru-RU" sz="1200" dirty="0" smtClean="0">
                <a:solidFill>
                  <a:srgbClr val="FF0000"/>
                </a:solidFill>
              </a:rPr>
              <a:t> </a:t>
            </a:r>
            <a:r>
              <a:rPr lang="ru-RU" sz="1200" dirty="0" err="1" smtClean="0">
                <a:solidFill>
                  <a:srgbClr val="FF0000"/>
                </a:solidFill>
              </a:rPr>
              <a:t>рослини</a:t>
            </a:r>
            <a:r>
              <a:rPr lang="ru-RU" sz="1200" dirty="0" smtClean="0">
                <a:solidFill>
                  <a:srgbClr val="FF0000"/>
                </a:solidFill>
              </a:rPr>
              <a:t>.</a:t>
            </a:r>
            <a:endParaRPr lang="ru-RU" sz="1200" dirty="0">
              <a:solidFill>
                <a:srgbClr val="FF0000"/>
              </a:solidFill>
            </a:endParaRPr>
          </a:p>
        </p:txBody>
      </p:sp>
    </p:spTree>
  </p:cSld>
  <p:clrMapOvr>
    <a:masterClrMapping/>
  </p:clrMapOvr>
  <p:transition spd="slow" advTm="11062">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3554" name="Picture 2" descr="D:\Екологія 26, 27, 28\28. Живі  організми як  особливе середовище існування\Паразитизм\gribu.jpg"/>
          <p:cNvPicPr>
            <a:picLocks noChangeAspect="1" noChangeArrowheads="1"/>
          </p:cNvPicPr>
          <p:nvPr/>
        </p:nvPicPr>
        <p:blipFill>
          <a:blip r:embed="rId3"/>
          <a:srcRect/>
          <a:stretch>
            <a:fillRect/>
          </a:stretch>
        </p:blipFill>
        <p:spPr bwMode="auto">
          <a:xfrm>
            <a:off x="142844" y="214290"/>
            <a:ext cx="4762500" cy="4848225"/>
          </a:xfrm>
          <a:prstGeom prst="rect">
            <a:avLst/>
          </a:prstGeom>
          <a:noFill/>
        </p:spPr>
      </p:pic>
      <p:pic>
        <p:nvPicPr>
          <p:cNvPr id="23555" name="Picture 3" descr="D:\Екологія 26, 27, 28\28. Живі  організми як  особливе середовище існування\Паразитизм\250px-SalmonellaNIAID.jpg"/>
          <p:cNvPicPr>
            <a:picLocks noChangeAspect="1" noChangeArrowheads="1"/>
          </p:cNvPicPr>
          <p:nvPr/>
        </p:nvPicPr>
        <p:blipFill>
          <a:blip r:embed="rId4"/>
          <a:srcRect/>
          <a:stretch>
            <a:fillRect/>
          </a:stretch>
        </p:blipFill>
        <p:spPr bwMode="auto">
          <a:xfrm>
            <a:off x="6215074" y="214290"/>
            <a:ext cx="2643206" cy="2428892"/>
          </a:xfrm>
          <a:prstGeom prst="rect">
            <a:avLst/>
          </a:prstGeom>
          <a:noFill/>
        </p:spPr>
      </p:pic>
      <p:pic>
        <p:nvPicPr>
          <p:cNvPr id="23556" name="Picture 4" descr="D:\Екологія 26, 27, 28\28. Живі  організми як  особливе середовище існування\Паразитизм\2097146566_2282100723.jpg"/>
          <p:cNvPicPr>
            <a:picLocks noChangeAspect="1" noChangeArrowheads="1"/>
          </p:cNvPicPr>
          <p:nvPr/>
        </p:nvPicPr>
        <p:blipFill>
          <a:blip r:embed="rId5"/>
          <a:srcRect/>
          <a:stretch>
            <a:fillRect/>
          </a:stretch>
        </p:blipFill>
        <p:spPr bwMode="auto">
          <a:xfrm>
            <a:off x="5286380" y="3143248"/>
            <a:ext cx="3381388" cy="2000264"/>
          </a:xfrm>
          <a:prstGeom prst="rect">
            <a:avLst/>
          </a:prstGeom>
          <a:noFill/>
        </p:spPr>
      </p:pic>
    </p:spTree>
    <p:custDataLst>
      <p:tags r:id="rId1"/>
    </p:custDataLst>
  </p:cSld>
  <p:clrMapOvr>
    <a:masterClrMapping/>
  </p:clrMapOvr>
  <p:transition advTm="10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Scale>
                                      <p:cBhvr>
                                        <p:cTn id="7"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4"/>
                                        </p:tgtEl>
                                        <p:attrNameLst>
                                          <p:attrName>ppt_x</p:attrName>
                                          <p:attrName>ppt_y</p:attrName>
                                        </p:attrNameLst>
                                      </p:cBhvr>
                                    </p:animMotion>
                                    <p:animEffect transition="in" filter="fade">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23555"/>
                                        </p:tgtEl>
                                        <p:attrNameLst>
                                          <p:attrName>style.visibility</p:attrName>
                                        </p:attrNameLst>
                                      </p:cBhvr>
                                      <p:to>
                                        <p:strVal val="visible"/>
                                      </p:to>
                                    </p:set>
                                    <p:anim from="(-#ppt_w/2)" to="(#ppt_x)" calcmode="lin" valueType="num">
                                      <p:cBhvr>
                                        <p:cTn id="14" dur="600" fill="hold">
                                          <p:stCondLst>
                                            <p:cond delay="0"/>
                                          </p:stCondLst>
                                        </p:cTn>
                                        <p:tgtEl>
                                          <p:spTgt spid="23555"/>
                                        </p:tgtEl>
                                        <p:attrNameLst>
                                          <p:attrName>ppt_x</p:attrName>
                                        </p:attrNameLst>
                                      </p:cBhvr>
                                    </p:anim>
                                    <p:anim from="0" to="-1.0" calcmode="lin" valueType="num">
                                      <p:cBhvr>
                                        <p:cTn id="15" dur="200" decel="50000" autoRev="1" fill="hold">
                                          <p:stCondLst>
                                            <p:cond delay="600"/>
                                          </p:stCondLst>
                                        </p:cTn>
                                        <p:tgtEl>
                                          <p:spTgt spid="23555"/>
                                        </p:tgtEl>
                                        <p:attrNameLst>
                                          <p:attrName>xshear</p:attrName>
                                        </p:attrNameLst>
                                      </p:cBhvr>
                                    </p:anim>
                                    <p:animScale>
                                      <p:cBhvr>
                                        <p:cTn id="16" dur="200" decel="100000" autoRev="1" fill="hold">
                                          <p:stCondLst>
                                            <p:cond delay="600"/>
                                          </p:stCondLst>
                                        </p:cTn>
                                        <p:tgtEl>
                                          <p:spTgt spid="23555"/>
                                        </p:tgtEl>
                                      </p:cBhvr>
                                      <p:from x="100000" y="100000"/>
                                      <p:to x="80000" y="100000"/>
                                    </p:animScale>
                                    <p:anim by="(#ppt_h/3+#ppt_w*0.1)" calcmode="lin" valueType="num">
                                      <p:cBhvr additive="sum">
                                        <p:cTn id="17" dur="200" decel="100000" autoRev="1" fill="hold">
                                          <p:stCondLst>
                                            <p:cond delay="600"/>
                                          </p:stCondLst>
                                        </p:cTn>
                                        <p:tgtEl>
                                          <p:spTgt spid="23555"/>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23556"/>
                                        </p:tgtEl>
                                        <p:attrNameLst>
                                          <p:attrName>style.visibility</p:attrName>
                                        </p:attrNameLst>
                                      </p:cBhvr>
                                      <p:to>
                                        <p:strVal val="visible"/>
                                      </p:to>
                                    </p:set>
                                    <p:anim calcmode="lin" valueType="num">
                                      <p:cBhvr>
                                        <p:cTn id="22" dur="1000" fill="hold"/>
                                        <p:tgtEl>
                                          <p:spTgt spid="23556"/>
                                        </p:tgtEl>
                                        <p:attrNameLst>
                                          <p:attrName>ppt_w</p:attrName>
                                        </p:attrNameLst>
                                      </p:cBhvr>
                                      <p:tavLst>
                                        <p:tav tm="0">
                                          <p:val>
                                            <p:fltVal val="0"/>
                                          </p:val>
                                        </p:tav>
                                        <p:tav tm="100000">
                                          <p:val>
                                            <p:strVal val="#ppt_w"/>
                                          </p:val>
                                        </p:tav>
                                      </p:tavLst>
                                    </p:anim>
                                    <p:anim calcmode="lin" valueType="num">
                                      <p:cBhvr>
                                        <p:cTn id="23" dur="1000" fill="hold"/>
                                        <p:tgtEl>
                                          <p:spTgt spid="23556"/>
                                        </p:tgtEl>
                                        <p:attrNameLst>
                                          <p:attrName>ppt_h</p:attrName>
                                        </p:attrNameLst>
                                      </p:cBhvr>
                                      <p:tavLst>
                                        <p:tav tm="0">
                                          <p:val>
                                            <p:fltVal val="0"/>
                                          </p:val>
                                        </p:tav>
                                        <p:tav tm="100000">
                                          <p:val>
                                            <p:strVal val="#ppt_h"/>
                                          </p:val>
                                        </p:tav>
                                      </p:tavLst>
                                    </p:anim>
                                    <p:anim calcmode="lin" valueType="num">
                                      <p:cBhvr>
                                        <p:cTn id="24" dur="1000" fill="hold"/>
                                        <p:tgtEl>
                                          <p:spTgt spid="2355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35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4578" name="Picture 2" descr="D:\Екологія 26, 27, 28\28. Живі  організми як  особливе середовище існування\Паразитизм\aphididae3.jpg"/>
          <p:cNvPicPr>
            <a:picLocks noChangeAspect="1" noChangeArrowheads="1"/>
          </p:cNvPicPr>
          <p:nvPr/>
        </p:nvPicPr>
        <p:blipFill>
          <a:blip r:embed="rId3"/>
          <a:srcRect/>
          <a:stretch>
            <a:fillRect/>
          </a:stretch>
        </p:blipFill>
        <p:spPr bwMode="auto">
          <a:xfrm>
            <a:off x="214282" y="1643050"/>
            <a:ext cx="4572000" cy="3048000"/>
          </a:xfrm>
          <a:prstGeom prst="rect">
            <a:avLst/>
          </a:prstGeom>
          <a:noFill/>
        </p:spPr>
      </p:pic>
      <p:pic>
        <p:nvPicPr>
          <p:cNvPr id="24579" name="Picture 3" descr="D:\Екологія 26, 27, 28\28. Живі  організми як  особливе середовище існування\Паразитизм\aphididae4.jpg"/>
          <p:cNvPicPr>
            <a:picLocks noChangeAspect="1" noChangeArrowheads="1"/>
          </p:cNvPicPr>
          <p:nvPr/>
        </p:nvPicPr>
        <p:blipFill>
          <a:blip r:embed="rId4"/>
          <a:srcRect/>
          <a:stretch>
            <a:fillRect/>
          </a:stretch>
        </p:blipFill>
        <p:spPr bwMode="auto">
          <a:xfrm>
            <a:off x="4929190" y="428604"/>
            <a:ext cx="4071934" cy="6086476"/>
          </a:xfrm>
          <a:prstGeom prst="rect">
            <a:avLst/>
          </a:prstGeom>
          <a:noFill/>
        </p:spPr>
      </p:pic>
    </p:spTree>
    <p:custDataLst>
      <p:tags r:id="rId1"/>
    </p:custDataLst>
  </p:cSld>
  <p:clrMapOvr>
    <a:masterClrMapping/>
  </p:clrMapOvr>
  <p:transition spd="slow" advTm="74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770" decel="100000"/>
                                        <p:tgtEl>
                                          <p:spTgt spid="24578"/>
                                        </p:tgtEl>
                                      </p:cBhvr>
                                    </p:animEffect>
                                    <p:animScale>
                                      <p:cBhvr>
                                        <p:cTn id="8" dur="770" decel="100000"/>
                                        <p:tgtEl>
                                          <p:spTgt spid="24578"/>
                                        </p:tgtEl>
                                      </p:cBhvr>
                                      <p:from x="10000" y="10000"/>
                                      <p:to x="200000" y="450000"/>
                                    </p:animScale>
                                    <p:animScale>
                                      <p:cBhvr>
                                        <p:cTn id="9" dur="1230" accel="100000" fill="hold">
                                          <p:stCondLst>
                                            <p:cond delay="770"/>
                                          </p:stCondLst>
                                        </p:cTn>
                                        <p:tgtEl>
                                          <p:spTgt spid="24578"/>
                                        </p:tgtEl>
                                      </p:cBhvr>
                                      <p:from x="200000" y="450000"/>
                                      <p:to x="100000" y="100000"/>
                                    </p:animScale>
                                    <p:set>
                                      <p:cBhvr>
                                        <p:cTn id="10" dur="770" fill="hold"/>
                                        <p:tgtEl>
                                          <p:spTgt spid="24578"/>
                                        </p:tgtEl>
                                        <p:attrNameLst>
                                          <p:attrName>ppt_x</p:attrName>
                                        </p:attrNameLst>
                                      </p:cBhvr>
                                      <p:to>
                                        <p:strVal val="(0.5)"/>
                                      </p:to>
                                    </p:set>
                                    <p:anim from="(0.5)" to="(#ppt_x)" calcmode="lin" valueType="num">
                                      <p:cBhvr>
                                        <p:cTn id="11" dur="1230" accel="100000" fill="hold">
                                          <p:stCondLst>
                                            <p:cond delay="770"/>
                                          </p:stCondLst>
                                        </p:cTn>
                                        <p:tgtEl>
                                          <p:spTgt spid="24578"/>
                                        </p:tgtEl>
                                        <p:attrNameLst>
                                          <p:attrName>ppt_x</p:attrName>
                                        </p:attrNameLst>
                                      </p:cBhvr>
                                    </p:anim>
                                    <p:set>
                                      <p:cBhvr>
                                        <p:cTn id="12" dur="770" fill="hold"/>
                                        <p:tgtEl>
                                          <p:spTgt spid="24578"/>
                                        </p:tgtEl>
                                        <p:attrNameLst>
                                          <p:attrName>ppt_y</p:attrName>
                                        </p:attrNameLst>
                                      </p:cBhvr>
                                      <p:to>
                                        <p:strVal val="(#ppt_y+0.4)"/>
                                      </p:to>
                                    </p:set>
                                    <p:anim from="(#ppt_y+0.4)" to="(#ppt_y)" calcmode="lin" valueType="num">
                                      <p:cBhvr>
                                        <p:cTn id="13" dur="1230" accel="100000" fill="hold">
                                          <p:stCondLst>
                                            <p:cond delay="770"/>
                                          </p:stCondLst>
                                        </p:cTn>
                                        <p:tgtEl>
                                          <p:spTgt spid="245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24579"/>
                                        </p:tgtEl>
                                        <p:attrNameLst>
                                          <p:attrName>style.visibility</p:attrName>
                                        </p:attrNameLst>
                                      </p:cBhvr>
                                      <p:to>
                                        <p:strVal val="visible"/>
                                      </p:to>
                                    </p:set>
                                    <p:anim calcmode="lin" valueType="num">
                                      <p:cBhvr>
                                        <p:cTn id="18" dur="1000" fill="hold"/>
                                        <p:tgtEl>
                                          <p:spTgt spid="245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24579"/>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24579"/>
                                        </p:tgtEl>
                                        <p:attrNameLst>
                                          <p:attrName>ppt_y</p:attrName>
                                        </p:attrNameLst>
                                      </p:cBhvr>
                                      <p:tavLst>
                                        <p:tav tm="0">
                                          <p:val>
                                            <p:strVal val="#ppt_y"/>
                                          </p:val>
                                        </p:tav>
                                        <p:tav tm="100000">
                                          <p:val>
                                            <p:strVal val="#ppt_y"/>
                                          </p:val>
                                        </p:tav>
                                      </p:tavLst>
                                    </p:anim>
                                    <p:animEffect transition="in" filter="fade">
                                      <p:cBhvr>
                                        <p:cTn id="21" dur="1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6"/>
                </a:solidFill>
              </a:rPr>
              <a:t>ЕВОЛЮЦІЙНІ  АСПЕКТИ </a:t>
            </a:r>
            <a:endParaRPr lang="ru-RU" dirty="0">
              <a:solidFill>
                <a:schemeClr val="accent6"/>
              </a:solidFill>
            </a:endParaRPr>
          </a:p>
        </p:txBody>
      </p:sp>
      <p:sp>
        <p:nvSpPr>
          <p:cNvPr id="3" name="Содержимое 2"/>
          <p:cNvSpPr>
            <a:spLocks noGrp="1"/>
          </p:cNvSpPr>
          <p:nvPr>
            <p:ph idx="1"/>
          </p:nvPr>
        </p:nvSpPr>
        <p:spPr>
          <a:xfrm>
            <a:off x="142844" y="1214422"/>
            <a:ext cx="8858312" cy="5500726"/>
          </a:xfrm>
        </p:spPr>
        <p:txBody>
          <a:bodyPr>
            <a:normAutofit fontScale="32500" lnSpcReduction="20000"/>
          </a:bodyPr>
          <a:lstStyle/>
          <a:p>
            <a:endParaRPr lang="ru-RU" dirty="0" smtClean="0"/>
          </a:p>
          <a:p>
            <a:r>
              <a:rPr lang="ru-RU" sz="5500" dirty="0" err="1" smtClean="0">
                <a:solidFill>
                  <a:srgbClr val="0000CC"/>
                </a:solidFill>
              </a:rPr>
              <a:t>Біотрофічний</a:t>
            </a:r>
            <a:r>
              <a:rPr lang="ru-RU" sz="5500" dirty="0" smtClean="0">
                <a:solidFill>
                  <a:srgbClr val="0000CC"/>
                </a:solidFill>
              </a:rPr>
              <a:t> паразитизм </a:t>
            </a:r>
            <a:r>
              <a:rPr lang="ru-RU" sz="5500" dirty="0" err="1" smtClean="0">
                <a:solidFill>
                  <a:srgbClr val="0000CC"/>
                </a:solidFill>
              </a:rPr>
              <a:t>звичайно</a:t>
            </a:r>
            <a:r>
              <a:rPr lang="ru-RU" sz="5500" dirty="0" smtClean="0">
                <a:solidFill>
                  <a:srgbClr val="0000CC"/>
                </a:solidFill>
              </a:rPr>
              <a:t> </a:t>
            </a:r>
            <a:r>
              <a:rPr lang="ru-RU" sz="5500" dirty="0" err="1" smtClean="0">
                <a:solidFill>
                  <a:srgbClr val="0000CC"/>
                </a:solidFill>
              </a:rPr>
              <a:t>є</a:t>
            </a:r>
            <a:r>
              <a:rPr lang="ru-RU" sz="5500" dirty="0" smtClean="0">
                <a:solidFill>
                  <a:srgbClr val="0000CC"/>
                </a:solidFill>
              </a:rPr>
              <a:t> вельми </a:t>
            </a:r>
            <a:r>
              <a:rPr lang="ru-RU" sz="5500" dirty="0" err="1" smtClean="0">
                <a:solidFill>
                  <a:srgbClr val="0000CC"/>
                </a:solidFill>
              </a:rPr>
              <a:t>успішним</a:t>
            </a:r>
            <a:r>
              <a:rPr lang="ru-RU" sz="5500" dirty="0" smtClean="0">
                <a:solidFill>
                  <a:srgbClr val="0000CC"/>
                </a:solidFill>
              </a:rPr>
              <a:t> </a:t>
            </a:r>
            <a:r>
              <a:rPr lang="ru-RU" sz="5500" dirty="0" err="1" smtClean="0">
                <a:solidFill>
                  <a:srgbClr val="0000CC"/>
                </a:solidFill>
              </a:rPr>
              <a:t>пристосуванням</a:t>
            </a:r>
            <a:r>
              <a:rPr lang="ru-RU" sz="5500" dirty="0" smtClean="0">
                <a:solidFill>
                  <a:srgbClr val="0000CC"/>
                </a:solidFill>
              </a:rPr>
              <a:t>. </a:t>
            </a:r>
            <a:r>
              <a:rPr lang="ru-RU" sz="5500" dirty="0" err="1" smtClean="0">
                <a:solidFill>
                  <a:srgbClr val="0000CC"/>
                </a:solidFill>
              </a:rPr>
              <a:t>Залежно</a:t>
            </a:r>
            <a:r>
              <a:rPr lang="ru-RU" sz="5500" dirty="0" smtClean="0">
                <a:solidFill>
                  <a:srgbClr val="0000CC"/>
                </a:solidFill>
              </a:rPr>
              <a:t> </a:t>
            </a:r>
            <a:r>
              <a:rPr lang="ru-RU" sz="5500" dirty="0" err="1" smtClean="0">
                <a:solidFill>
                  <a:srgbClr val="0000CC"/>
                </a:solidFill>
              </a:rPr>
              <a:t>від</a:t>
            </a:r>
            <a:r>
              <a:rPr lang="ru-RU" sz="5500" dirty="0" smtClean="0">
                <a:solidFill>
                  <a:srgbClr val="0000CC"/>
                </a:solidFill>
              </a:rPr>
              <a:t> </a:t>
            </a:r>
            <a:r>
              <a:rPr lang="ru-RU" sz="5500" dirty="0" err="1" smtClean="0">
                <a:solidFill>
                  <a:srgbClr val="0000CC"/>
                </a:solidFill>
              </a:rPr>
              <a:t>системи</a:t>
            </a:r>
            <a:r>
              <a:rPr lang="ru-RU" sz="5500" dirty="0" smtClean="0">
                <a:solidFill>
                  <a:srgbClr val="0000CC"/>
                </a:solidFill>
              </a:rPr>
              <a:t> </a:t>
            </a:r>
            <a:r>
              <a:rPr lang="ru-RU" sz="5500" dirty="0" err="1" smtClean="0">
                <a:solidFill>
                  <a:srgbClr val="0000CC"/>
                </a:solidFill>
              </a:rPr>
              <a:t>визначень</a:t>
            </a:r>
            <a:r>
              <a:rPr lang="ru-RU" sz="5500" dirty="0" smtClean="0">
                <a:solidFill>
                  <a:srgbClr val="0000CC"/>
                </a:solidFill>
              </a:rPr>
              <a:t>, </a:t>
            </a:r>
            <a:r>
              <a:rPr lang="ru-RU" sz="5500" dirty="0" err="1" smtClean="0">
                <a:solidFill>
                  <a:srgbClr val="0000CC"/>
                </a:solidFill>
              </a:rPr>
              <a:t>близько</a:t>
            </a:r>
            <a:r>
              <a:rPr lang="ru-RU" sz="5500" dirty="0" smtClean="0">
                <a:solidFill>
                  <a:srgbClr val="0000CC"/>
                </a:solidFill>
              </a:rPr>
              <a:t> </a:t>
            </a:r>
            <a:r>
              <a:rPr lang="ru-RU" sz="5500" dirty="0" err="1" smtClean="0">
                <a:solidFill>
                  <a:srgbClr val="0000CC"/>
                </a:solidFill>
              </a:rPr>
              <a:t>половини</a:t>
            </a:r>
            <a:r>
              <a:rPr lang="ru-RU" sz="5500" dirty="0" smtClean="0">
                <a:solidFill>
                  <a:srgbClr val="0000CC"/>
                </a:solidFill>
              </a:rPr>
              <a:t> </a:t>
            </a:r>
            <a:r>
              <a:rPr lang="ru-RU" sz="5500" dirty="0" err="1" smtClean="0">
                <a:solidFill>
                  <a:srgbClr val="0000CC"/>
                </a:solidFill>
              </a:rPr>
              <a:t>відомих</a:t>
            </a:r>
            <a:r>
              <a:rPr lang="ru-RU" sz="5500" dirty="0" smtClean="0">
                <a:solidFill>
                  <a:srgbClr val="0000CC"/>
                </a:solidFill>
              </a:rPr>
              <a:t> </a:t>
            </a:r>
            <a:r>
              <a:rPr lang="ru-RU" sz="5500" dirty="0" err="1" smtClean="0">
                <a:solidFill>
                  <a:srgbClr val="0000CC"/>
                </a:solidFill>
              </a:rPr>
              <a:t>видів</a:t>
            </a:r>
            <a:r>
              <a:rPr lang="ru-RU" sz="5500" dirty="0" smtClean="0">
                <a:solidFill>
                  <a:srgbClr val="0000CC"/>
                </a:solidFill>
              </a:rPr>
              <a:t> </a:t>
            </a:r>
            <a:r>
              <a:rPr lang="ru-RU" sz="5500" dirty="0" err="1" smtClean="0">
                <a:solidFill>
                  <a:srgbClr val="0000CC"/>
                </a:solidFill>
              </a:rPr>
              <a:t>тварин</a:t>
            </a:r>
            <a:r>
              <a:rPr lang="ru-RU" sz="5500" dirty="0" smtClean="0">
                <a:solidFill>
                  <a:srgbClr val="0000CC"/>
                </a:solidFill>
              </a:rPr>
              <a:t> </a:t>
            </a:r>
            <a:r>
              <a:rPr lang="ru-RU" sz="5500" dirty="0" err="1" smtClean="0">
                <a:solidFill>
                  <a:srgbClr val="0000CC"/>
                </a:solidFill>
              </a:rPr>
              <a:t>мають</a:t>
            </a:r>
            <a:r>
              <a:rPr lang="ru-RU" sz="5500" dirty="0" smtClean="0">
                <a:solidFill>
                  <a:srgbClr val="0000CC"/>
                </a:solidFill>
              </a:rPr>
              <a:t> </a:t>
            </a:r>
            <a:r>
              <a:rPr lang="ru-RU" sz="5500" dirty="0" err="1" smtClean="0">
                <a:solidFill>
                  <a:srgbClr val="0000CC"/>
                </a:solidFill>
              </a:rPr>
              <a:t>щонайменше</a:t>
            </a:r>
            <a:r>
              <a:rPr lang="ru-RU" sz="5500" dirty="0" smtClean="0">
                <a:solidFill>
                  <a:srgbClr val="0000CC"/>
                </a:solidFill>
              </a:rPr>
              <a:t> одну </a:t>
            </a:r>
            <a:r>
              <a:rPr lang="ru-RU" sz="5500" dirty="0" err="1" smtClean="0">
                <a:solidFill>
                  <a:srgbClr val="0000CC"/>
                </a:solidFill>
              </a:rPr>
              <a:t>паразитичну</a:t>
            </a:r>
            <a:r>
              <a:rPr lang="ru-RU" sz="5500" dirty="0" smtClean="0">
                <a:solidFill>
                  <a:srgbClr val="0000CC"/>
                </a:solidFill>
              </a:rPr>
              <a:t> </a:t>
            </a:r>
            <a:r>
              <a:rPr lang="ru-RU" sz="5500" dirty="0" err="1" smtClean="0">
                <a:solidFill>
                  <a:srgbClr val="0000CC"/>
                </a:solidFill>
              </a:rPr>
              <a:t>стадію</a:t>
            </a:r>
            <a:r>
              <a:rPr lang="ru-RU" sz="5500" dirty="0" smtClean="0">
                <a:solidFill>
                  <a:srgbClr val="0000CC"/>
                </a:solidFill>
              </a:rPr>
              <a:t> в </a:t>
            </a:r>
            <a:r>
              <a:rPr lang="ru-RU" sz="5500" dirty="0" err="1" smtClean="0">
                <a:solidFill>
                  <a:srgbClr val="0000CC"/>
                </a:solidFill>
              </a:rPr>
              <a:t>своєму</a:t>
            </a:r>
            <a:r>
              <a:rPr lang="ru-RU" sz="5500" dirty="0" smtClean="0">
                <a:solidFill>
                  <a:srgbClr val="0000CC"/>
                </a:solidFill>
              </a:rPr>
              <a:t> </a:t>
            </a:r>
            <a:r>
              <a:rPr lang="ru-RU" sz="5500" dirty="0" err="1" smtClean="0">
                <a:solidFill>
                  <a:srgbClr val="0000CC"/>
                </a:solidFill>
              </a:rPr>
              <a:t>життєвому</a:t>
            </a:r>
            <a:r>
              <a:rPr lang="ru-RU" sz="5500" dirty="0" smtClean="0">
                <a:solidFill>
                  <a:srgbClr val="0000CC"/>
                </a:solidFill>
              </a:rPr>
              <a:t> </a:t>
            </a:r>
            <a:r>
              <a:rPr lang="ru-RU" sz="5500" dirty="0" err="1" smtClean="0">
                <a:solidFill>
                  <a:srgbClr val="0000CC"/>
                </a:solidFill>
              </a:rPr>
              <a:t>циклі</a:t>
            </a:r>
            <a:r>
              <a:rPr lang="ru-RU" sz="5500" dirty="0" smtClean="0">
                <a:solidFill>
                  <a:srgbClr val="0000CC"/>
                </a:solidFill>
              </a:rPr>
              <a:t>; </a:t>
            </a:r>
            <a:r>
              <a:rPr lang="ru-RU" sz="5500" dirty="0" err="1" smtClean="0">
                <a:solidFill>
                  <a:srgbClr val="0000CC"/>
                </a:solidFill>
              </a:rPr>
              <a:t>також</a:t>
            </a:r>
            <a:r>
              <a:rPr lang="ru-RU" sz="5500" dirty="0" smtClean="0">
                <a:solidFill>
                  <a:srgbClr val="0000CC"/>
                </a:solidFill>
              </a:rPr>
              <a:t> паразитизм </a:t>
            </a:r>
            <a:r>
              <a:rPr lang="ru-RU" sz="5500" dirty="0" err="1" smtClean="0">
                <a:solidFill>
                  <a:srgbClr val="0000CC"/>
                </a:solidFill>
              </a:rPr>
              <a:t>досить</a:t>
            </a:r>
            <a:r>
              <a:rPr lang="ru-RU" sz="5500" dirty="0" smtClean="0">
                <a:solidFill>
                  <a:srgbClr val="0000CC"/>
                </a:solidFill>
              </a:rPr>
              <a:t> часто </a:t>
            </a:r>
            <a:r>
              <a:rPr lang="ru-RU" sz="5500" dirty="0" err="1" smtClean="0">
                <a:solidFill>
                  <a:srgbClr val="0000CC"/>
                </a:solidFill>
              </a:rPr>
              <a:t>зустрічається</a:t>
            </a:r>
            <a:r>
              <a:rPr lang="ru-RU" sz="5500" dirty="0" smtClean="0">
                <a:solidFill>
                  <a:srgbClr val="0000CC"/>
                </a:solidFill>
              </a:rPr>
              <a:t> </a:t>
            </a:r>
            <a:r>
              <a:rPr lang="ru-RU" sz="5500" dirty="0" err="1" smtClean="0">
                <a:solidFill>
                  <a:srgbClr val="0000CC"/>
                </a:solidFill>
              </a:rPr>
              <a:t>серед</a:t>
            </a:r>
            <a:r>
              <a:rPr lang="ru-RU" sz="5500" dirty="0" smtClean="0">
                <a:solidFill>
                  <a:srgbClr val="0000CC"/>
                </a:solidFill>
              </a:rPr>
              <a:t> </a:t>
            </a:r>
            <a:r>
              <a:rPr lang="ru-RU" sz="5500" dirty="0" err="1" smtClean="0">
                <a:solidFill>
                  <a:srgbClr val="0000CC"/>
                </a:solidFill>
              </a:rPr>
              <a:t>рослин</a:t>
            </a:r>
            <a:r>
              <a:rPr lang="ru-RU" sz="5500" dirty="0" smtClean="0">
                <a:solidFill>
                  <a:srgbClr val="0000CC"/>
                </a:solidFill>
              </a:rPr>
              <a:t> та </a:t>
            </a:r>
            <a:r>
              <a:rPr lang="ru-RU" sz="5500" dirty="0" err="1" smtClean="0">
                <a:solidFill>
                  <a:srgbClr val="0000CC"/>
                </a:solidFill>
              </a:rPr>
              <a:t>грибів</a:t>
            </a:r>
            <a:r>
              <a:rPr lang="ru-RU" sz="5500" dirty="0" smtClean="0">
                <a:solidFill>
                  <a:srgbClr val="0000CC"/>
                </a:solidFill>
              </a:rPr>
              <a:t>. З </a:t>
            </a:r>
            <a:r>
              <a:rPr lang="ru-RU" sz="5500" dirty="0" err="1" smtClean="0">
                <a:solidFill>
                  <a:srgbClr val="0000CC"/>
                </a:solidFill>
              </a:rPr>
              <a:t>іншого</a:t>
            </a:r>
            <a:r>
              <a:rPr lang="ru-RU" sz="5500" dirty="0" smtClean="0">
                <a:solidFill>
                  <a:srgbClr val="0000CC"/>
                </a:solidFill>
              </a:rPr>
              <a:t> боку, практично </a:t>
            </a:r>
            <a:r>
              <a:rPr lang="ru-RU" sz="5500" dirty="0" err="1" smtClean="0">
                <a:solidFill>
                  <a:srgbClr val="0000CC"/>
                </a:solidFill>
              </a:rPr>
              <a:t>всі</a:t>
            </a:r>
            <a:r>
              <a:rPr lang="ru-RU" sz="5500" dirty="0" smtClean="0">
                <a:solidFill>
                  <a:srgbClr val="0000CC"/>
                </a:solidFill>
              </a:rPr>
              <a:t> </a:t>
            </a:r>
            <a:r>
              <a:rPr lang="ru-RU" sz="5500" dirty="0" err="1" smtClean="0">
                <a:solidFill>
                  <a:srgbClr val="0000CC"/>
                </a:solidFill>
              </a:rPr>
              <a:t>вільноживучі</a:t>
            </a:r>
            <a:r>
              <a:rPr lang="ru-RU" sz="5500" dirty="0" smtClean="0">
                <a:solidFill>
                  <a:srgbClr val="0000CC"/>
                </a:solidFill>
              </a:rPr>
              <a:t> </a:t>
            </a:r>
            <a:r>
              <a:rPr lang="ru-RU" sz="5500" dirty="0" err="1" smtClean="0">
                <a:solidFill>
                  <a:srgbClr val="0000CC"/>
                </a:solidFill>
              </a:rPr>
              <a:t>види</a:t>
            </a:r>
            <a:r>
              <a:rPr lang="ru-RU" sz="5500" dirty="0" smtClean="0">
                <a:solidFill>
                  <a:srgbClr val="0000CC"/>
                </a:solidFill>
              </a:rPr>
              <a:t> </a:t>
            </a:r>
            <a:r>
              <a:rPr lang="ru-RU" sz="5500" dirty="0" err="1" smtClean="0">
                <a:solidFill>
                  <a:srgbClr val="0000CC"/>
                </a:solidFill>
              </a:rPr>
              <a:t>тварин</a:t>
            </a:r>
            <a:r>
              <a:rPr lang="ru-RU" sz="5500" dirty="0" smtClean="0">
                <a:solidFill>
                  <a:srgbClr val="0000CC"/>
                </a:solidFill>
              </a:rPr>
              <a:t> </a:t>
            </a:r>
            <a:r>
              <a:rPr lang="ru-RU" sz="5500" dirty="0" err="1" smtClean="0">
                <a:solidFill>
                  <a:srgbClr val="0000CC"/>
                </a:solidFill>
              </a:rPr>
              <a:t>є</a:t>
            </a:r>
            <a:r>
              <a:rPr lang="ru-RU" sz="5500" dirty="0" smtClean="0">
                <a:solidFill>
                  <a:srgbClr val="0000CC"/>
                </a:solidFill>
              </a:rPr>
              <a:t> </a:t>
            </a:r>
            <a:r>
              <a:rPr lang="ru-RU" sz="5500" dirty="0" err="1" smtClean="0">
                <a:solidFill>
                  <a:srgbClr val="0000CC"/>
                </a:solidFill>
              </a:rPr>
              <a:t>хазяями</a:t>
            </a:r>
            <a:r>
              <a:rPr lang="ru-RU" sz="5500" dirty="0" smtClean="0">
                <a:solidFill>
                  <a:srgbClr val="0000CC"/>
                </a:solidFill>
              </a:rPr>
              <a:t> одного </a:t>
            </a:r>
            <a:r>
              <a:rPr lang="ru-RU" sz="5500" dirty="0" err="1" smtClean="0">
                <a:solidFill>
                  <a:srgbClr val="0000CC"/>
                </a:solidFill>
              </a:rPr>
              <a:t>чи</a:t>
            </a:r>
            <a:r>
              <a:rPr lang="ru-RU" sz="5500" dirty="0" smtClean="0">
                <a:solidFill>
                  <a:srgbClr val="0000CC"/>
                </a:solidFill>
              </a:rPr>
              <a:t> </a:t>
            </a:r>
            <a:r>
              <a:rPr lang="ru-RU" sz="5500" dirty="0" err="1" smtClean="0">
                <a:solidFill>
                  <a:srgbClr val="0000CC"/>
                </a:solidFill>
              </a:rPr>
              <a:t>більше</a:t>
            </a:r>
            <a:r>
              <a:rPr lang="ru-RU" sz="5500" dirty="0" smtClean="0">
                <a:solidFill>
                  <a:srgbClr val="0000CC"/>
                </a:solidFill>
              </a:rPr>
              <a:t> </a:t>
            </a:r>
            <a:r>
              <a:rPr lang="ru-RU" sz="5500" dirty="0" err="1" smtClean="0">
                <a:solidFill>
                  <a:srgbClr val="0000CC"/>
                </a:solidFill>
              </a:rPr>
              <a:t>таксонів</a:t>
            </a:r>
            <a:r>
              <a:rPr lang="ru-RU" sz="5500" dirty="0" smtClean="0">
                <a:solidFill>
                  <a:srgbClr val="0000CC"/>
                </a:solidFill>
              </a:rPr>
              <a:t> </a:t>
            </a:r>
            <a:r>
              <a:rPr lang="ru-RU" sz="5500" dirty="0" err="1" smtClean="0">
                <a:solidFill>
                  <a:srgbClr val="0000CC"/>
                </a:solidFill>
              </a:rPr>
              <a:t>паразитів</a:t>
            </a:r>
            <a:r>
              <a:rPr lang="ru-RU" sz="5500" dirty="0" smtClean="0">
                <a:solidFill>
                  <a:srgbClr val="0000CC"/>
                </a:solidFill>
              </a:rPr>
              <a:t>.</a:t>
            </a:r>
          </a:p>
          <a:p>
            <a:endParaRPr lang="ru-RU" sz="5500" dirty="0" smtClean="0">
              <a:solidFill>
                <a:srgbClr val="0000CC"/>
              </a:solidFill>
            </a:endParaRPr>
          </a:p>
          <a:p>
            <a:r>
              <a:rPr lang="ru-RU" sz="5500" dirty="0" err="1" smtClean="0">
                <a:solidFill>
                  <a:srgbClr val="0000CC"/>
                </a:solidFill>
              </a:rPr>
              <a:t>Організми-хазяї</a:t>
            </a:r>
            <a:r>
              <a:rPr lang="ru-RU" sz="5500" dirty="0" smtClean="0">
                <a:solidFill>
                  <a:srgbClr val="0000CC"/>
                </a:solidFill>
              </a:rPr>
              <a:t> </a:t>
            </a:r>
            <a:r>
              <a:rPr lang="ru-RU" sz="5500" dirty="0" err="1" smtClean="0">
                <a:solidFill>
                  <a:srgbClr val="0000CC"/>
                </a:solidFill>
              </a:rPr>
              <a:t>зазвичай</a:t>
            </a:r>
            <a:r>
              <a:rPr lang="ru-RU" sz="5500" dirty="0" smtClean="0">
                <a:solidFill>
                  <a:srgbClr val="0000CC"/>
                </a:solidFill>
              </a:rPr>
              <a:t> в </a:t>
            </a:r>
            <a:r>
              <a:rPr lang="ru-RU" sz="5500" dirty="0" err="1" smtClean="0">
                <a:solidFill>
                  <a:srgbClr val="0000CC"/>
                </a:solidFill>
              </a:rPr>
              <a:t>ході</a:t>
            </a:r>
            <a:r>
              <a:rPr lang="ru-RU" sz="5500" dirty="0" smtClean="0">
                <a:solidFill>
                  <a:srgbClr val="0000CC"/>
                </a:solidFill>
              </a:rPr>
              <a:t> </a:t>
            </a:r>
            <a:r>
              <a:rPr lang="ru-RU" sz="5500" dirty="0" err="1" smtClean="0">
                <a:solidFill>
                  <a:srgbClr val="0000CC"/>
                </a:solidFill>
              </a:rPr>
              <a:t>еволюції</a:t>
            </a:r>
            <a:r>
              <a:rPr lang="ru-RU" sz="5500" dirty="0" smtClean="0">
                <a:solidFill>
                  <a:srgbClr val="0000CC"/>
                </a:solidFill>
              </a:rPr>
              <a:t> </a:t>
            </a:r>
            <a:r>
              <a:rPr lang="ru-RU" sz="5500" dirty="0" err="1" smtClean="0">
                <a:solidFill>
                  <a:srgbClr val="0000CC"/>
                </a:solidFill>
              </a:rPr>
              <a:t>також</a:t>
            </a:r>
            <a:r>
              <a:rPr lang="ru-RU" sz="5500" dirty="0" smtClean="0">
                <a:solidFill>
                  <a:srgbClr val="0000CC"/>
                </a:solidFill>
              </a:rPr>
              <a:t> </a:t>
            </a:r>
            <a:r>
              <a:rPr lang="ru-RU" sz="5500" dirty="0" err="1" smtClean="0">
                <a:solidFill>
                  <a:srgbClr val="0000CC"/>
                </a:solidFill>
              </a:rPr>
              <a:t>виробляють</a:t>
            </a:r>
            <a:r>
              <a:rPr lang="ru-RU" sz="5500" dirty="0" smtClean="0">
                <a:solidFill>
                  <a:srgbClr val="0000CC"/>
                </a:solidFill>
              </a:rPr>
              <a:t> </a:t>
            </a:r>
            <a:r>
              <a:rPr lang="ru-RU" sz="5500" dirty="0" err="1" smtClean="0">
                <a:solidFill>
                  <a:srgbClr val="0000CC"/>
                </a:solidFill>
              </a:rPr>
              <a:t>захисні</a:t>
            </a:r>
            <a:r>
              <a:rPr lang="ru-RU" sz="5500" dirty="0" smtClean="0">
                <a:solidFill>
                  <a:srgbClr val="0000CC"/>
                </a:solidFill>
              </a:rPr>
              <a:t> </a:t>
            </a:r>
            <a:r>
              <a:rPr lang="ru-RU" sz="5500" dirty="0" err="1" smtClean="0">
                <a:solidFill>
                  <a:srgbClr val="0000CC"/>
                </a:solidFill>
              </a:rPr>
              <a:t>механізми</a:t>
            </a:r>
            <a:r>
              <a:rPr lang="ru-RU" sz="5500" dirty="0" smtClean="0">
                <a:solidFill>
                  <a:srgbClr val="0000CC"/>
                </a:solidFill>
              </a:rPr>
              <a:t> </a:t>
            </a:r>
            <a:r>
              <a:rPr lang="ru-RU" sz="5500" dirty="0" err="1" smtClean="0">
                <a:solidFill>
                  <a:srgbClr val="0000CC"/>
                </a:solidFill>
              </a:rPr>
              <a:t>проти</a:t>
            </a:r>
            <a:r>
              <a:rPr lang="ru-RU" sz="5500" dirty="0" smtClean="0">
                <a:solidFill>
                  <a:srgbClr val="0000CC"/>
                </a:solidFill>
              </a:rPr>
              <a:t> </a:t>
            </a:r>
            <a:r>
              <a:rPr lang="ru-RU" sz="5500" dirty="0" err="1" smtClean="0">
                <a:solidFill>
                  <a:srgbClr val="0000CC"/>
                </a:solidFill>
              </a:rPr>
              <a:t>паразитів</a:t>
            </a:r>
            <a:r>
              <a:rPr lang="ru-RU" sz="5500" dirty="0" smtClean="0">
                <a:solidFill>
                  <a:srgbClr val="0000CC"/>
                </a:solidFill>
              </a:rPr>
              <a:t>. </a:t>
            </a:r>
            <a:r>
              <a:rPr lang="ru-RU" sz="5500" dirty="0" err="1" smtClean="0">
                <a:solidFill>
                  <a:srgbClr val="0000CC"/>
                </a:solidFill>
              </a:rPr>
              <a:t>Рослини</a:t>
            </a:r>
            <a:r>
              <a:rPr lang="ru-RU" sz="5500" dirty="0" smtClean="0">
                <a:solidFill>
                  <a:srgbClr val="0000CC"/>
                </a:solidFill>
              </a:rPr>
              <a:t> часто </a:t>
            </a:r>
            <a:r>
              <a:rPr lang="ru-RU" sz="5500" dirty="0" err="1" smtClean="0">
                <a:solidFill>
                  <a:srgbClr val="0000CC"/>
                </a:solidFill>
              </a:rPr>
              <a:t>продукують</a:t>
            </a:r>
            <a:r>
              <a:rPr lang="ru-RU" sz="5500" dirty="0" smtClean="0">
                <a:solidFill>
                  <a:srgbClr val="0000CC"/>
                </a:solidFill>
              </a:rPr>
              <a:t> </a:t>
            </a:r>
            <a:r>
              <a:rPr lang="ru-RU" sz="5500" dirty="0" err="1" smtClean="0">
                <a:solidFill>
                  <a:srgbClr val="0000CC"/>
                </a:solidFill>
              </a:rPr>
              <a:t>токсини</a:t>
            </a:r>
            <a:r>
              <a:rPr lang="ru-RU" sz="5500" dirty="0" smtClean="0">
                <a:solidFill>
                  <a:srgbClr val="0000CC"/>
                </a:solidFill>
              </a:rPr>
              <a:t>, </a:t>
            </a:r>
            <a:r>
              <a:rPr lang="ru-RU" sz="5500" dirty="0" err="1" smtClean="0">
                <a:solidFill>
                  <a:srgbClr val="0000CC"/>
                </a:solidFill>
              </a:rPr>
              <a:t>що</a:t>
            </a:r>
            <a:r>
              <a:rPr lang="ru-RU" sz="5500" dirty="0" smtClean="0">
                <a:solidFill>
                  <a:srgbClr val="0000CC"/>
                </a:solidFill>
              </a:rPr>
              <a:t> </a:t>
            </a:r>
            <a:r>
              <a:rPr lang="ru-RU" sz="5500" dirty="0" err="1" smtClean="0">
                <a:solidFill>
                  <a:srgbClr val="0000CC"/>
                </a:solidFill>
              </a:rPr>
              <a:t>можуть</a:t>
            </a:r>
            <a:r>
              <a:rPr lang="ru-RU" sz="5500" dirty="0" smtClean="0">
                <a:solidFill>
                  <a:srgbClr val="0000CC"/>
                </a:solidFill>
              </a:rPr>
              <a:t> </a:t>
            </a:r>
            <a:r>
              <a:rPr lang="ru-RU" sz="5500" dirty="0" err="1" smtClean="0">
                <a:solidFill>
                  <a:srgbClr val="0000CC"/>
                </a:solidFill>
              </a:rPr>
              <a:t>одночасно</a:t>
            </a:r>
            <a:r>
              <a:rPr lang="ru-RU" sz="5500" dirty="0" smtClean="0">
                <a:solidFill>
                  <a:srgbClr val="0000CC"/>
                </a:solidFill>
              </a:rPr>
              <a:t> </a:t>
            </a:r>
            <a:r>
              <a:rPr lang="ru-RU" sz="5500" dirty="0" err="1" smtClean="0">
                <a:solidFill>
                  <a:srgbClr val="0000CC"/>
                </a:solidFill>
              </a:rPr>
              <a:t>завдавати</a:t>
            </a:r>
            <a:r>
              <a:rPr lang="ru-RU" sz="5500" dirty="0" smtClean="0">
                <a:solidFill>
                  <a:srgbClr val="0000CC"/>
                </a:solidFill>
              </a:rPr>
              <a:t> </a:t>
            </a:r>
            <a:r>
              <a:rPr lang="ru-RU" sz="5500" dirty="0" err="1" smtClean="0">
                <a:solidFill>
                  <a:srgbClr val="0000CC"/>
                </a:solidFill>
              </a:rPr>
              <a:t>ефективного</a:t>
            </a:r>
            <a:r>
              <a:rPr lang="ru-RU" sz="5500" dirty="0" smtClean="0">
                <a:solidFill>
                  <a:srgbClr val="0000CC"/>
                </a:solidFill>
              </a:rPr>
              <a:t> </a:t>
            </a:r>
            <a:r>
              <a:rPr lang="ru-RU" sz="5500" dirty="0" err="1" smtClean="0">
                <a:solidFill>
                  <a:srgbClr val="0000CC"/>
                </a:solidFill>
              </a:rPr>
              <a:t>впливу</a:t>
            </a:r>
            <a:r>
              <a:rPr lang="ru-RU" sz="5500" dirty="0" smtClean="0">
                <a:solidFill>
                  <a:srgbClr val="0000CC"/>
                </a:solidFill>
              </a:rPr>
              <a:t> на </a:t>
            </a:r>
            <a:r>
              <a:rPr lang="ru-RU" sz="5500" dirty="0" err="1" smtClean="0">
                <a:solidFill>
                  <a:srgbClr val="0000CC"/>
                </a:solidFill>
              </a:rPr>
              <a:t>паразитичні</a:t>
            </a:r>
            <a:r>
              <a:rPr lang="ru-RU" sz="5500" dirty="0" smtClean="0">
                <a:solidFill>
                  <a:srgbClr val="0000CC"/>
                </a:solidFill>
              </a:rPr>
              <a:t> </a:t>
            </a:r>
            <a:r>
              <a:rPr lang="ru-RU" sz="5500" dirty="0" err="1" smtClean="0">
                <a:solidFill>
                  <a:srgbClr val="0000CC"/>
                </a:solidFill>
              </a:rPr>
              <a:t>гриби</a:t>
            </a:r>
            <a:r>
              <a:rPr lang="ru-RU" sz="5500" dirty="0" smtClean="0">
                <a:solidFill>
                  <a:srgbClr val="0000CC"/>
                </a:solidFill>
              </a:rPr>
              <a:t>, </a:t>
            </a:r>
            <a:r>
              <a:rPr lang="ru-RU" sz="5500" dirty="0" err="1" smtClean="0">
                <a:solidFill>
                  <a:srgbClr val="0000CC"/>
                </a:solidFill>
              </a:rPr>
              <a:t>бактерії</a:t>
            </a:r>
            <a:r>
              <a:rPr lang="ru-RU" sz="5500" dirty="0" smtClean="0">
                <a:solidFill>
                  <a:srgbClr val="0000CC"/>
                </a:solidFill>
              </a:rPr>
              <a:t> та </a:t>
            </a:r>
            <a:r>
              <a:rPr lang="ru-RU" sz="5500" dirty="0" err="1" smtClean="0">
                <a:solidFill>
                  <a:srgbClr val="0000CC"/>
                </a:solidFill>
              </a:rPr>
              <a:t>рослинноядних</a:t>
            </a:r>
            <a:r>
              <a:rPr lang="ru-RU" sz="5500" dirty="0" smtClean="0">
                <a:solidFill>
                  <a:srgbClr val="0000CC"/>
                </a:solidFill>
              </a:rPr>
              <a:t> </a:t>
            </a:r>
            <a:r>
              <a:rPr lang="ru-RU" sz="5500" dirty="0" err="1" smtClean="0">
                <a:solidFill>
                  <a:srgbClr val="0000CC"/>
                </a:solidFill>
              </a:rPr>
              <a:t>тварин</a:t>
            </a:r>
            <a:r>
              <a:rPr lang="ru-RU" sz="5500" dirty="0" smtClean="0">
                <a:solidFill>
                  <a:srgbClr val="0000CC"/>
                </a:solidFill>
              </a:rPr>
              <a:t>. </a:t>
            </a:r>
            <a:r>
              <a:rPr lang="ru-RU" sz="5500" dirty="0" err="1" smtClean="0">
                <a:solidFill>
                  <a:srgbClr val="0000CC"/>
                </a:solidFill>
              </a:rPr>
              <a:t>Імунна</a:t>
            </a:r>
            <a:r>
              <a:rPr lang="ru-RU" sz="5500" dirty="0" smtClean="0">
                <a:solidFill>
                  <a:srgbClr val="0000CC"/>
                </a:solidFill>
              </a:rPr>
              <a:t> система </a:t>
            </a:r>
            <a:r>
              <a:rPr lang="ru-RU" sz="5500" dirty="0" err="1" smtClean="0">
                <a:solidFill>
                  <a:srgbClr val="0000CC"/>
                </a:solidFill>
              </a:rPr>
              <a:t>хребетних</a:t>
            </a:r>
            <a:r>
              <a:rPr lang="ru-RU" sz="5500" dirty="0" smtClean="0">
                <a:solidFill>
                  <a:srgbClr val="0000CC"/>
                </a:solidFill>
              </a:rPr>
              <a:t> </a:t>
            </a:r>
            <a:r>
              <a:rPr lang="ru-RU" sz="5500" dirty="0" err="1" smtClean="0">
                <a:solidFill>
                  <a:srgbClr val="0000CC"/>
                </a:solidFill>
              </a:rPr>
              <a:t>здатна</a:t>
            </a:r>
            <a:r>
              <a:rPr lang="ru-RU" sz="5500" dirty="0" smtClean="0">
                <a:solidFill>
                  <a:srgbClr val="0000CC"/>
                </a:solidFill>
              </a:rPr>
              <a:t> </a:t>
            </a:r>
            <a:r>
              <a:rPr lang="ru-RU" sz="5500" dirty="0" err="1" smtClean="0">
                <a:solidFill>
                  <a:srgbClr val="0000CC"/>
                </a:solidFill>
              </a:rPr>
              <a:t>нейтралізовувати</a:t>
            </a:r>
            <a:r>
              <a:rPr lang="ru-RU" sz="5500" dirty="0" smtClean="0">
                <a:solidFill>
                  <a:srgbClr val="0000CC"/>
                </a:solidFill>
              </a:rPr>
              <a:t> </a:t>
            </a:r>
            <a:r>
              <a:rPr lang="ru-RU" sz="5500" dirty="0" err="1" smtClean="0">
                <a:solidFill>
                  <a:srgbClr val="0000CC"/>
                </a:solidFill>
              </a:rPr>
              <a:t>більшість</a:t>
            </a:r>
            <a:r>
              <a:rPr lang="ru-RU" sz="5500" dirty="0" smtClean="0">
                <a:solidFill>
                  <a:srgbClr val="0000CC"/>
                </a:solidFill>
              </a:rPr>
              <a:t> </a:t>
            </a:r>
            <a:r>
              <a:rPr lang="ru-RU" sz="5500" dirty="0" err="1" smtClean="0">
                <a:solidFill>
                  <a:srgbClr val="0000CC"/>
                </a:solidFill>
              </a:rPr>
              <a:t>паразитів</a:t>
            </a:r>
            <a:r>
              <a:rPr lang="ru-RU" sz="5500" dirty="0" smtClean="0">
                <a:solidFill>
                  <a:srgbClr val="0000CC"/>
                </a:solidFill>
              </a:rPr>
              <a:t> (особливо </a:t>
            </a:r>
            <a:r>
              <a:rPr lang="ru-RU" sz="5500" dirty="0" err="1" smtClean="0">
                <a:solidFill>
                  <a:srgbClr val="0000CC"/>
                </a:solidFill>
              </a:rPr>
              <a:t>мікропаразитів</a:t>
            </a:r>
            <a:r>
              <a:rPr lang="ru-RU" sz="5500" dirty="0" smtClean="0">
                <a:solidFill>
                  <a:srgbClr val="0000CC"/>
                </a:solidFill>
              </a:rPr>
              <a:t>) при </a:t>
            </a:r>
            <a:r>
              <a:rPr lang="ru-RU" sz="5500" dirty="0" err="1" smtClean="0">
                <a:solidFill>
                  <a:srgbClr val="0000CC"/>
                </a:solidFill>
              </a:rPr>
              <a:t>їхньому</a:t>
            </a:r>
            <a:r>
              <a:rPr lang="ru-RU" sz="5500" dirty="0" smtClean="0">
                <a:solidFill>
                  <a:srgbClr val="0000CC"/>
                </a:solidFill>
              </a:rPr>
              <a:t> </a:t>
            </a:r>
            <a:r>
              <a:rPr lang="ru-RU" sz="5500" dirty="0" err="1" smtClean="0">
                <a:solidFill>
                  <a:srgbClr val="0000CC"/>
                </a:solidFill>
              </a:rPr>
              <a:t>контакті</a:t>
            </a:r>
            <a:r>
              <a:rPr lang="ru-RU" sz="5500" dirty="0" smtClean="0">
                <a:solidFill>
                  <a:srgbClr val="0000CC"/>
                </a:solidFill>
              </a:rPr>
              <a:t> </a:t>
            </a:r>
            <a:r>
              <a:rPr lang="ru-RU" sz="5500" dirty="0" err="1" smtClean="0">
                <a:solidFill>
                  <a:srgbClr val="0000CC"/>
                </a:solidFill>
              </a:rPr>
              <a:t>з</a:t>
            </a:r>
            <a:r>
              <a:rPr lang="ru-RU" sz="5500" dirty="0" smtClean="0">
                <a:solidFill>
                  <a:srgbClr val="0000CC"/>
                </a:solidFill>
              </a:rPr>
              <a:t> </a:t>
            </a:r>
            <a:r>
              <a:rPr lang="ru-RU" sz="5500" dirty="0" err="1" smtClean="0">
                <a:solidFill>
                  <a:srgbClr val="0000CC"/>
                </a:solidFill>
              </a:rPr>
              <a:t>рідинами</a:t>
            </a:r>
            <a:r>
              <a:rPr lang="ru-RU" sz="5500" dirty="0" smtClean="0">
                <a:solidFill>
                  <a:srgbClr val="0000CC"/>
                </a:solidFill>
              </a:rPr>
              <a:t> </a:t>
            </a:r>
            <a:r>
              <a:rPr lang="ru-RU" sz="5500" dirty="0" err="1" smtClean="0">
                <a:solidFill>
                  <a:srgbClr val="0000CC"/>
                </a:solidFill>
              </a:rPr>
              <a:t>організму</a:t>
            </a:r>
            <a:r>
              <a:rPr lang="ru-RU" sz="5500" dirty="0" smtClean="0">
                <a:solidFill>
                  <a:srgbClr val="0000CC"/>
                </a:solidFill>
              </a:rPr>
              <a:t>.</a:t>
            </a:r>
          </a:p>
          <a:p>
            <a:endParaRPr lang="ru-RU" sz="5500" dirty="0" smtClean="0">
              <a:solidFill>
                <a:srgbClr val="0000CC"/>
              </a:solidFill>
            </a:endParaRPr>
          </a:p>
          <a:p>
            <a:r>
              <a:rPr lang="ru-RU" sz="5500" dirty="0" smtClean="0">
                <a:solidFill>
                  <a:srgbClr val="0000CC"/>
                </a:solidFill>
              </a:rPr>
              <a:t>З </a:t>
            </a:r>
            <a:r>
              <a:rPr lang="ru-RU" sz="5500" dirty="0" err="1" smtClean="0">
                <a:solidFill>
                  <a:srgbClr val="0000CC"/>
                </a:solidFill>
              </a:rPr>
              <a:t>іншого</a:t>
            </a:r>
            <a:r>
              <a:rPr lang="ru-RU" sz="5500" dirty="0" smtClean="0">
                <a:solidFill>
                  <a:srgbClr val="0000CC"/>
                </a:solidFill>
              </a:rPr>
              <a:t> боку, </a:t>
            </a:r>
            <a:r>
              <a:rPr lang="ru-RU" sz="5500" dirty="0" err="1" smtClean="0">
                <a:solidFill>
                  <a:srgbClr val="0000CC"/>
                </a:solidFill>
              </a:rPr>
              <a:t>більшість</a:t>
            </a:r>
            <a:r>
              <a:rPr lang="ru-RU" sz="5500" dirty="0" smtClean="0">
                <a:solidFill>
                  <a:srgbClr val="0000CC"/>
                </a:solidFill>
              </a:rPr>
              <a:t> </a:t>
            </a:r>
            <a:r>
              <a:rPr lang="ru-RU" sz="5500" dirty="0" err="1" smtClean="0">
                <a:solidFill>
                  <a:srgbClr val="0000CC"/>
                </a:solidFill>
              </a:rPr>
              <a:t>паразитів</a:t>
            </a:r>
            <a:r>
              <a:rPr lang="ru-RU" sz="5500" dirty="0" smtClean="0">
                <a:solidFill>
                  <a:srgbClr val="0000CC"/>
                </a:solidFill>
              </a:rPr>
              <a:t>, особливо </a:t>
            </a:r>
            <a:r>
              <a:rPr lang="ru-RU" sz="5500" dirty="0" err="1" smtClean="0">
                <a:solidFill>
                  <a:srgbClr val="0000CC"/>
                </a:solidFill>
              </a:rPr>
              <a:t>мікроорганізмів</a:t>
            </a:r>
            <a:r>
              <a:rPr lang="ru-RU" sz="5500" dirty="0" smtClean="0">
                <a:solidFill>
                  <a:srgbClr val="0000CC"/>
                </a:solidFill>
              </a:rPr>
              <a:t>, </a:t>
            </a:r>
            <a:r>
              <a:rPr lang="ru-RU" sz="5500" dirty="0" err="1" smtClean="0">
                <a:solidFill>
                  <a:srgbClr val="0000CC"/>
                </a:solidFill>
              </a:rPr>
              <a:t>еволюційно</a:t>
            </a:r>
            <a:r>
              <a:rPr lang="ru-RU" sz="5500" dirty="0" smtClean="0">
                <a:solidFill>
                  <a:srgbClr val="0000CC"/>
                </a:solidFill>
              </a:rPr>
              <a:t> </a:t>
            </a:r>
            <a:r>
              <a:rPr lang="ru-RU" sz="5500" dirty="0" err="1" smtClean="0">
                <a:solidFill>
                  <a:srgbClr val="0000CC"/>
                </a:solidFill>
              </a:rPr>
              <a:t>надбали</a:t>
            </a:r>
            <a:r>
              <a:rPr lang="ru-RU" sz="5500" dirty="0" smtClean="0">
                <a:solidFill>
                  <a:srgbClr val="0000CC"/>
                </a:solidFill>
              </a:rPr>
              <a:t> </a:t>
            </a:r>
            <a:r>
              <a:rPr lang="ru-RU" sz="5500" dirty="0" err="1" smtClean="0">
                <a:solidFill>
                  <a:srgbClr val="0000CC"/>
                </a:solidFill>
              </a:rPr>
              <a:t>адаптації</a:t>
            </a:r>
            <a:r>
              <a:rPr lang="ru-RU" sz="5500" dirty="0" smtClean="0">
                <a:solidFill>
                  <a:srgbClr val="0000CC"/>
                </a:solidFill>
              </a:rPr>
              <a:t> для </a:t>
            </a:r>
            <a:r>
              <a:rPr lang="ru-RU" sz="5500" dirty="0" err="1" smtClean="0">
                <a:solidFill>
                  <a:srgbClr val="0000CC"/>
                </a:solidFill>
              </a:rPr>
              <a:t>захисту</a:t>
            </a:r>
            <a:r>
              <a:rPr lang="ru-RU" sz="5500" dirty="0" smtClean="0">
                <a:solidFill>
                  <a:srgbClr val="0000CC"/>
                </a:solidFill>
              </a:rPr>
              <a:t> </a:t>
            </a:r>
            <a:r>
              <a:rPr lang="ru-RU" sz="5500" dirty="0" err="1" smtClean="0">
                <a:solidFill>
                  <a:srgbClr val="0000CC"/>
                </a:solidFill>
              </a:rPr>
              <a:t>від</a:t>
            </a:r>
            <a:r>
              <a:rPr lang="ru-RU" sz="5500" dirty="0" smtClean="0">
                <a:solidFill>
                  <a:srgbClr val="0000CC"/>
                </a:solidFill>
              </a:rPr>
              <a:t> </a:t>
            </a:r>
            <a:r>
              <a:rPr lang="ru-RU" sz="5500" dirty="0" err="1" smtClean="0">
                <a:solidFill>
                  <a:srgbClr val="0000CC"/>
                </a:solidFill>
              </a:rPr>
              <a:t>протидії</a:t>
            </a:r>
            <a:r>
              <a:rPr lang="ru-RU" sz="5500" dirty="0" smtClean="0">
                <a:solidFill>
                  <a:srgbClr val="0000CC"/>
                </a:solidFill>
              </a:rPr>
              <a:t> </a:t>
            </a:r>
            <a:r>
              <a:rPr lang="ru-RU" sz="5500" dirty="0" err="1" smtClean="0">
                <a:solidFill>
                  <a:srgbClr val="0000CC"/>
                </a:solidFill>
              </a:rPr>
              <a:t>хазяїв</a:t>
            </a:r>
            <a:r>
              <a:rPr lang="ru-RU" sz="5500" dirty="0" smtClean="0">
                <a:solidFill>
                  <a:srgbClr val="0000CC"/>
                </a:solidFill>
              </a:rPr>
              <a:t>. Такими </a:t>
            </a:r>
            <a:r>
              <a:rPr lang="ru-RU" sz="5500" dirty="0" err="1" smtClean="0">
                <a:solidFill>
                  <a:srgbClr val="0000CC"/>
                </a:solidFill>
              </a:rPr>
              <a:t>адаптаціями</a:t>
            </a:r>
            <a:r>
              <a:rPr lang="ru-RU" sz="5500" dirty="0" smtClean="0">
                <a:solidFill>
                  <a:srgbClr val="0000CC"/>
                </a:solidFill>
              </a:rPr>
              <a:t> </a:t>
            </a:r>
            <a:r>
              <a:rPr lang="ru-RU" sz="5500" dirty="0" err="1" smtClean="0">
                <a:solidFill>
                  <a:srgbClr val="0000CC"/>
                </a:solidFill>
              </a:rPr>
              <a:t>можуть</a:t>
            </a:r>
            <a:r>
              <a:rPr lang="ru-RU" sz="5500" dirty="0" smtClean="0">
                <a:solidFill>
                  <a:srgbClr val="0000CC"/>
                </a:solidFill>
              </a:rPr>
              <a:t> бути </a:t>
            </a:r>
            <a:r>
              <a:rPr lang="ru-RU" sz="5500" dirty="0" err="1" smtClean="0">
                <a:solidFill>
                  <a:srgbClr val="0000CC"/>
                </a:solidFill>
              </a:rPr>
              <a:t>потовщені</a:t>
            </a:r>
            <a:r>
              <a:rPr lang="ru-RU" sz="5500" dirty="0" smtClean="0">
                <a:solidFill>
                  <a:srgbClr val="0000CC"/>
                </a:solidFill>
              </a:rPr>
              <a:t> </a:t>
            </a:r>
            <a:r>
              <a:rPr lang="ru-RU" sz="5500" dirty="0" err="1" smtClean="0">
                <a:solidFill>
                  <a:srgbClr val="0000CC"/>
                </a:solidFill>
              </a:rPr>
              <a:t>клітинні</a:t>
            </a:r>
            <a:r>
              <a:rPr lang="ru-RU" sz="5500" dirty="0" smtClean="0">
                <a:solidFill>
                  <a:srgbClr val="0000CC"/>
                </a:solidFill>
              </a:rPr>
              <a:t> </a:t>
            </a:r>
            <a:r>
              <a:rPr lang="ru-RU" sz="5500" dirty="0" err="1" smtClean="0">
                <a:solidFill>
                  <a:srgbClr val="0000CC"/>
                </a:solidFill>
              </a:rPr>
              <a:t>стінки</a:t>
            </a:r>
            <a:r>
              <a:rPr lang="ru-RU" sz="5500" dirty="0" smtClean="0">
                <a:solidFill>
                  <a:srgbClr val="0000CC"/>
                </a:solidFill>
              </a:rPr>
              <a:t> </a:t>
            </a:r>
            <a:r>
              <a:rPr lang="ru-RU" sz="5500" dirty="0" err="1" smtClean="0">
                <a:solidFill>
                  <a:srgbClr val="0000CC"/>
                </a:solidFill>
              </a:rPr>
              <a:t>бактерій</a:t>
            </a:r>
            <a:r>
              <a:rPr lang="ru-RU" sz="5500" dirty="0" smtClean="0">
                <a:solidFill>
                  <a:srgbClr val="0000CC"/>
                </a:solidFill>
              </a:rPr>
              <a:t>, </a:t>
            </a:r>
            <a:r>
              <a:rPr lang="ru-RU" sz="5500" dirty="0" err="1" smtClean="0">
                <a:solidFill>
                  <a:srgbClr val="0000CC"/>
                </a:solidFill>
              </a:rPr>
              <a:t>клещеві</a:t>
            </a:r>
            <a:r>
              <a:rPr lang="ru-RU" sz="5500" dirty="0" smtClean="0">
                <a:solidFill>
                  <a:srgbClr val="0000CC"/>
                </a:solidFill>
              </a:rPr>
              <a:t> захвати на </a:t>
            </a:r>
            <a:r>
              <a:rPr lang="ru-RU" sz="5500" dirty="0" err="1" smtClean="0">
                <a:solidFill>
                  <a:srgbClr val="0000CC"/>
                </a:solidFill>
              </a:rPr>
              <a:t>кінцівках</a:t>
            </a:r>
            <a:r>
              <a:rPr lang="ru-RU" sz="5500" dirty="0" smtClean="0">
                <a:solidFill>
                  <a:srgbClr val="0000CC"/>
                </a:solidFill>
              </a:rPr>
              <a:t>, </a:t>
            </a:r>
            <a:r>
              <a:rPr lang="ru-RU" sz="5500" dirty="0" err="1" smtClean="0">
                <a:solidFill>
                  <a:srgbClr val="0000CC"/>
                </a:solidFill>
              </a:rPr>
              <a:t>що</a:t>
            </a:r>
            <a:r>
              <a:rPr lang="ru-RU" sz="5500" dirty="0" smtClean="0">
                <a:solidFill>
                  <a:srgbClr val="0000CC"/>
                </a:solidFill>
              </a:rPr>
              <a:t> </a:t>
            </a:r>
            <a:r>
              <a:rPr lang="ru-RU" sz="5500" dirty="0" err="1" smtClean="0">
                <a:solidFill>
                  <a:srgbClr val="0000CC"/>
                </a:solidFill>
              </a:rPr>
              <a:t>запобігають</a:t>
            </a:r>
            <a:r>
              <a:rPr lang="ru-RU" sz="5500" dirty="0" smtClean="0">
                <a:solidFill>
                  <a:srgbClr val="0000CC"/>
                </a:solidFill>
              </a:rPr>
              <a:t> </a:t>
            </a:r>
            <a:r>
              <a:rPr lang="ru-RU" sz="5500" dirty="0" err="1" smtClean="0">
                <a:solidFill>
                  <a:srgbClr val="0000CC"/>
                </a:solidFill>
              </a:rPr>
              <a:t>вичесуванню</a:t>
            </a:r>
            <a:r>
              <a:rPr lang="ru-RU" sz="5500" dirty="0" smtClean="0">
                <a:solidFill>
                  <a:srgbClr val="0000CC"/>
                </a:solidFill>
              </a:rPr>
              <a:t> блох та </a:t>
            </a:r>
            <a:r>
              <a:rPr lang="ru-RU" sz="5500" dirty="0" err="1" smtClean="0">
                <a:solidFill>
                  <a:srgbClr val="0000CC"/>
                </a:solidFill>
              </a:rPr>
              <a:t>кліщів</a:t>
            </a:r>
            <a:r>
              <a:rPr lang="ru-RU" sz="5500" dirty="0" smtClean="0">
                <a:solidFill>
                  <a:srgbClr val="0000CC"/>
                </a:solidFill>
              </a:rPr>
              <a:t> </a:t>
            </a:r>
            <a:r>
              <a:rPr lang="ru-RU" sz="5500" dirty="0" err="1" smtClean="0">
                <a:solidFill>
                  <a:srgbClr val="0000CC"/>
                </a:solidFill>
              </a:rPr>
              <a:t>з</a:t>
            </a:r>
            <a:r>
              <a:rPr lang="ru-RU" sz="5500" dirty="0" smtClean="0">
                <a:solidFill>
                  <a:srgbClr val="0000CC"/>
                </a:solidFill>
              </a:rPr>
              <a:t> волосяного </a:t>
            </a:r>
            <a:r>
              <a:rPr lang="ru-RU" sz="5500" dirty="0" err="1" smtClean="0">
                <a:solidFill>
                  <a:srgbClr val="0000CC"/>
                </a:solidFill>
              </a:rPr>
              <a:t>покриву</a:t>
            </a:r>
            <a:r>
              <a:rPr lang="ru-RU" sz="5500" dirty="0" smtClean="0">
                <a:solidFill>
                  <a:srgbClr val="0000CC"/>
                </a:solidFill>
              </a:rPr>
              <a:t>, </a:t>
            </a:r>
            <a:r>
              <a:rPr lang="ru-RU" sz="5500" dirty="0" err="1" smtClean="0">
                <a:solidFill>
                  <a:srgbClr val="0000CC"/>
                </a:solidFill>
              </a:rPr>
              <a:t>і</a:t>
            </a:r>
            <a:r>
              <a:rPr lang="ru-RU" sz="5500" dirty="0" smtClean="0">
                <a:solidFill>
                  <a:srgbClr val="0000CC"/>
                </a:solidFill>
              </a:rPr>
              <a:t> </a:t>
            </a:r>
            <a:r>
              <a:rPr lang="ru-RU" sz="5500" dirty="0" err="1" smtClean="0">
                <a:solidFill>
                  <a:srgbClr val="0000CC"/>
                </a:solidFill>
              </a:rPr>
              <a:t>т.ін</a:t>
            </a:r>
            <a:r>
              <a:rPr lang="ru-RU" sz="5500" dirty="0" smtClean="0">
                <a:solidFill>
                  <a:srgbClr val="0000CC"/>
                </a:solidFill>
              </a:rPr>
              <a:t>.</a:t>
            </a:r>
          </a:p>
          <a:p>
            <a:endParaRPr lang="ru-RU" sz="5500" dirty="0" smtClean="0">
              <a:solidFill>
                <a:srgbClr val="0000CC"/>
              </a:solidFill>
            </a:endParaRPr>
          </a:p>
          <a:p>
            <a:r>
              <a:rPr lang="ru-RU" sz="5500" dirty="0" smtClean="0">
                <a:solidFill>
                  <a:srgbClr val="0000CC"/>
                </a:solidFill>
              </a:rPr>
              <a:t>При </a:t>
            </a:r>
            <a:r>
              <a:rPr lang="ru-RU" sz="5500" dirty="0" err="1" smtClean="0">
                <a:solidFill>
                  <a:srgbClr val="0000CC"/>
                </a:solidFill>
              </a:rPr>
              <a:t>описаному</a:t>
            </a:r>
            <a:r>
              <a:rPr lang="ru-RU" sz="5500" dirty="0" smtClean="0">
                <a:solidFill>
                  <a:srgbClr val="0000CC"/>
                </a:solidFill>
              </a:rPr>
              <a:t> </a:t>
            </a:r>
            <a:r>
              <a:rPr lang="ru-RU" sz="5500" dirty="0" err="1" smtClean="0">
                <a:solidFill>
                  <a:srgbClr val="0000CC"/>
                </a:solidFill>
              </a:rPr>
              <a:t>типі</a:t>
            </a:r>
            <a:r>
              <a:rPr lang="ru-RU" sz="5500" dirty="0" smtClean="0">
                <a:solidFill>
                  <a:srgbClr val="0000CC"/>
                </a:solidFill>
              </a:rPr>
              <a:t> </a:t>
            </a:r>
            <a:r>
              <a:rPr lang="ru-RU" sz="5500" dirty="0" err="1" smtClean="0">
                <a:solidFill>
                  <a:srgbClr val="0000CC"/>
                </a:solidFill>
              </a:rPr>
              <a:t>взаємодії</a:t>
            </a:r>
            <a:r>
              <a:rPr lang="ru-RU" sz="5500" dirty="0" smtClean="0">
                <a:solidFill>
                  <a:srgbClr val="0000CC"/>
                </a:solidFill>
              </a:rPr>
              <a:t> </a:t>
            </a:r>
            <a:r>
              <a:rPr lang="ru-RU" sz="5500" dirty="0" err="1" smtClean="0">
                <a:solidFill>
                  <a:srgbClr val="0000CC"/>
                </a:solidFill>
              </a:rPr>
              <a:t>обидва</a:t>
            </a:r>
            <a:r>
              <a:rPr lang="ru-RU" sz="5500" dirty="0" smtClean="0">
                <a:solidFill>
                  <a:srgbClr val="0000CC"/>
                </a:solidFill>
              </a:rPr>
              <a:t> </a:t>
            </a:r>
            <a:r>
              <a:rPr lang="ru-RU" sz="5500" dirty="0" err="1" smtClean="0">
                <a:solidFill>
                  <a:srgbClr val="0000CC"/>
                </a:solidFill>
              </a:rPr>
              <a:t>види</a:t>
            </a:r>
            <a:r>
              <a:rPr lang="ru-RU" sz="5500" dirty="0" smtClean="0">
                <a:solidFill>
                  <a:srgbClr val="0000CC"/>
                </a:solidFill>
              </a:rPr>
              <a:t> (</a:t>
            </a:r>
            <a:r>
              <a:rPr lang="ru-RU" sz="5500" dirty="0" err="1" smtClean="0">
                <a:solidFill>
                  <a:srgbClr val="0000CC"/>
                </a:solidFill>
              </a:rPr>
              <a:t>хазяїн</a:t>
            </a:r>
            <a:r>
              <a:rPr lang="ru-RU" sz="5500" dirty="0" smtClean="0">
                <a:solidFill>
                  <a:srgbClr val="0000CC"/>
                </a:solidFill>
              </a:rPr>
              <a:t> та паразит) </a:t>
            </a:r>
            <a:r>
              <a:rPr lang="ru-RU" sz="5500" dirty="0" err="1" smtClean="0">
                <a:solidFill>
                  <a:srgbClr val="0000CC"/>
                </a:solidFill>
              </a:rPr>
              <a:t>звичайно</a:t>
            </a:r>
            <a:r>
              <a:rPr lang="ru-RU" sz="5500" dirty="0" smtClean="0">
                <a:solidFill>
                  <a:srgbClr val="0000CC"/>
                </a:solidFill>
              </a:rPr>
              <a:t> </a:t>
            </a:r>
            <a:r>
              <a:rPr lang="ru-RU" sz="5500" dirty="0" err="1" smtClean="0">
                <a:solidFill>
                  <a:srgbClr val="0000CC"/>
                </a:solidFill>
              </a:rPr>
              <a:t>спільно</a:t>
            </a:r>
            <a:r>
              <a:rPr lang="ru-RU" sz="5500" dirty="0" smtClean="0">
                <a:solidFill>
                  <a:srgbClr val="0000CC"/>
                </a:solidFill>
              </a:rPr>
              <a:t> </a:t>
            </a:r>
            <a:r>
              <a:rPr lang="ru-RU" sz="5500" dirty="0" err="1" smtClean="0">
                <a:solidFill>
                  <a:srgbClr val="0000CC"/>
                </a:solidFill>
              </a:rPr>
              <a:t>еволюціонують</a:t>
            </a:r>
            <a:r>
              <a:rPr lang="ru-RU" sz="5500" dirty="0" smtClean="0">
                <a:solidFill>
                  <a:srgbClr val="0000CC"/>
                </a:solidFill>
              </a:rPr>
              <a:t> до </a:t>
            </a:r>
            <a:r>
              <a:rPr lang="ru-RU" sz="5500" dirty="0" err="1" smtClean="0">
                <a:solidFill>
                  <a:srgbClr val="0000CC"/>
                </a:solidFill>
              </a:rPr>
              <a:t>більш-менш</a:t>
            </a:r>
            <a:r>
              <a:rPr lang="ru-RU" sz="5500" dirty="0" smtClean="0">
                <a:solidFill>
                  <a:srgbClr val="0000CC"/>
                </a:solidFill>
              </a:rPr>
              <a:t> </a:t>
            </a:r>
            <a:r>
              <a:rPr lang="ru-RU" sz="5500" dirty="0" err="1" smtClean="0">
                <a:solidFill>
                  <a:srgbClr val="0000CC"/>
                </a:solidFill>
              </a:rPr>
              <a:t>стабільного</a:t>
            </a:r>
            <a:r>
              <a:rPr lang="ru-RU" sz="5500" dirty="0" smtClean="0">
                <a:solidFill>
                  <a:srgbClr val="0000CC"/>
                </a:solidFill>
              </a:rPr>
              <a:t> стану, коли </a:t>
            </a:r>
            <a:r>
              <a:rPr lang="ru-RU" sz="5500" dirty="0" err="1" smtClean="0">
                <a:solidFill>
                  <a:srgbClr val="0000CC"/>
                </a:solidFill>
              </a:rPr>
              <a:t>їхній</a:t>
            </a:r>
            <a:r>
              <a:rPr lang="ru-RU" sz="5500" dirty="0" smtClean="0">
                <a:solidFill>
                  <a:srgbClr val="0000CC"/>
                </a:solidFill>
              </a:rPr>
              <a:t> </a:t>
            </a:r>
            <a:r>
              <a:rPr lang="ru-RU" sz="5500" dirty="0" err="1" smtClean="0">
                <a:solidFill>
                  <a:srgbClr val="0000CC"/>
                </a:solidFill>
              </a:rPr>
              <a:t>вплив</a:t>
            </a:r>
            <a:r>
              <a:rPr lang="ru-RU" sz="5500" dirty="0" smtClean="0">
                <a:solidFill>
                  <a:srgbClr val="0000CC"/>
                </a:solidFill>
              </a:rPr>
              <a:t> на </a:t>
            </a:r>
            <a:r>
              <a:rPr lang="ru-RU" sz="5500" dirty="0" err="1" smtClean="0">
                <a:solidFill>
                  <a:srgbClr val="0000CC"/>
                </a:solidFill>
              </a:rPr>
              <a:t>чисельність</a:t>
            </a:r>
            <a:r>
              <a:rPr lang="ru-RU" sz="5500" dirty="0" smtClean="0">
                <a:solidFill>
                  <a:srgbClr val="0000CC"/>
                </a:solidFill>
              </a:rPr>
              <a:t> один одного </a:t>
            </a:r>
            <a:r>
              <a:rPr lang="ru-RU" sz="5500" dirty="0" err="1" smtClean="0">
                <a:solidFill>
                  <a:srgbClr val="0000CC"/>
                </a:solidFill>
              </a:rPr>
              <a:t>стає</a:t>
            </a:r>
            <a:r>
              <a:rPr lang="ru-RU" sz="5500" dirty="0" smtClean="0">
                <a:solidFill>
                  <a:srgbClr val="0000CC"/>
                </a:solidFill>
              </a:rPr>
              <a:t> </a:t>
            </a:r>
            <a:r>
              <a:rPr lang="ru-RU" sz="5500" dirty="0" err="1" smtClean="0">
                <a:solidFill>
                  <a:srgbClr val="0000CC"/>
                </a:solidFill>
              </a:rPr>
              <a:t>мінімально</a:t>
            </a:r>
            <a:r>
              <a:rPr lang="ru-RU" sz="5500" dirty="0" smtClean="0">
                <a:solidFill>
                  <a:srgbClr val="0000CC"/>
                </a:solidFill>
              </a:rPr>
              <a:t> </a:t>
            </a:r>
            <a:r>
              <a:rPr lang="ru-RU" sz="5500" dirty="0" err="1" smtClean="0">
                <a:solidFill>
                  <a:srgbClr val="0000CC"/>
                </a:solidFill>
              </a:rPr>
              <a:t>можливим</a:t>
            </a:r>
            <a:r>
              <a:rPr lang="ru-RU" sz="5500" dirty="0" smtClean="0">
                <a:solidFill>
                  <a:srgbClr val="0000CC"/>
                </a:solidFill>
              </a:rPr>
              <a:t> (</a:t>
            </a:r>
            <a:r>
              <a:rPr lang="ru-RU" sz="5500" dirty="0" err="1" smtClean="0">
                <a:solidFill>
                  <a:srgbClr val="0000CC"/>
                </a:solidFill>
              </a:rPr>
              <a:t>але</a:t>
            </a:r>
            <a:r>
              <a:rPr lang="ru-RU" sz="5500" dirty="0" smtClean="0">
                <a:solidFill>
                  <a:srgbClr val="0000CC"/>
                </a:solidFill>
              </a:rPr>
              <a:t> </a:t>
            </a:r>
            <a:r>
              <a:rPr lang="ru-RU" sz="5500" dirty="0" err="1" smtClean="0">
                <a:solidFill>
                  <a:srgbClr val="0000CC"/>
                </a:solidFill>
              </a:rPr>
              <a:t>з</a:t>
            </a:r>
            <a:r>
              <a:rPr lang="ru-RU" sz="5500" dirty="0" smtClean="0">
                <a:solidFill>
                  <a:srgbClr val="0000CC"/>
                </a:solidFill>
              </a:rPr>
              <a:t> </a:t>
            </a:r>
            <a:r>
              <a:rPr lang="ru-RU" sz="5500" dirty="0" err="1" smtClean="0">
                <a:solidFill>
                  <a:srgbClr val="0000CC"/>
                </a:solidFill>
              </a:rPr>
              <a:t>цього</a:t>
            </a:r>
            <a:r>
              <a:rPr lang="ru-RU" sz="5500" dirty="0" smtClean="0">
                <a:solidFill>
                  <a:srgbClr val="0000CC"/>
                </a:solidFill>
              </a:rPr>
              <a:t> правила </a:t>
            </a:r>
            <a:r>
              <a:rPr lang="ru-RU" sz="5500" dirty="0" err="1" smtClean="0">
                <a:solidFill>
                  <a:srgbClr val="0000CC"/>
                </a:solidFill>
              </a:rPr>
              <a:t>можуть</a:t>
            </a:r>
            <a:r>
              <a:rPr lang="ru-RU" sz="5500" dirty="0" smtClean="0">
                <a:solidFill>
                  <a:srgbClr val="0000CC"/>
                </a:solidFill>
              </a:rPr>
              <a:t> бути </a:t>
            </a:r>
            <a:r>
              <a:rPr lang="ru-RU" sz="5500" dirty="0" err="1" smtClean="0">
                <a:solidFill>
                  <a:srgbClr val="0000CC"/>
                </a:solidFill>
              </a:rPr>
              <a:t>і</a:t>
            </a:r>
            <a:r>
              <a:rPr lang="ru-RU" sz="5500" dirty="0" smtClean="0">
                <a:solidFill>
                  <a:srgbClr val="0000CC"/>
                </a:solidFill>
              </a:rPr>
              <a:t> </a:t>
            </a:r>
            <a:r>
              <a:rPr lang="ru-RU" sz="5500" dirty="0" err="1" smtClean="0">
                <a:solidFill>
                  <a:srgbClr val="0000CC"/>
                </a:solidFill>
              </a:rPr>
              <a:t>виключення</a:t>
            </a:r>
            <a:r>
              <a:rPr lang="ru-RU" sz="5500" dirty="0" smtClean="0">
                <a:solidFill>
                  <a:srgbClr val="0000CC"/>
                </a:solidFill>
              </a:rPr>
              <a:t> — див. </a:t>
            </a:r>
            <a:r>
              <a:rPr lang="ru-RU" sz="5500" dirty="0" err="1" smtClean="0">
                <a:solidFill>
                  <a:srgbClr val="0000CC"/>
                </a:solidFill>
              </a:rPr>
              <a:t>паразитоїд</a:t>
            </a:r>
            <a:r>
              <a:rPr lang="ru-RU" sz="5500" dirty="0" smtClean="0">
                <a:solidFill>
                  <a:srgbClr val="0000CC"/>
                </a:solidFill>
              </a:rPr>
              <a:t>).</a:t>
            </a:r>
          </a:p>
          <a:p>
            <a:endParaRPr lang="ru-RU" sz="4800" dirty="0" smtClean="0">
              <a:solidFill>
                <a:srgbClr val="0000CC"/>
              </a:solidFill>
            </a:endParaRPr>
          </a:p>
        </p:txBody>
      </p:sp>
    </p:spTree>
  </p:cSld>
  <p:clrMapOvr>
    <a:masterClrMapping/>
  </p:clrMapOvr>
  <p:transition spd="slow" advTm="7297">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85720" y="142852"/>
            <a:ext cx="4857784" cy="6429420"/>
          </a:xfrm>
        </p:spPr>
        <p:txBody>
          <a:bodyPr>
            <a:normAutofit fontScale="55000" lnSpcReduction="20000"/>
          </a:bodyPr>
          <a:lstStyle/>
          <a:p>
            <a:endParaRPr lang="uk-UA" dirty="0" smtClean="0"/>
          </a:p>
          <a:p>
            <a:r>
              <a:rPr lang="ru-RU" dirty="0" err="1" smtClean="0">
                <a:solidFill>
                  <a:srgbClr val="0000CC"/>
                </a:solidFill>
              </a:rPr>
              <a:t>Інколи</a:t>
            </a:r>
            <a:r>
              <a:rPr lang="ru-RU" dirty="0" smtClean="0">
                <a:solidFill>
                  <a:srgbClr val="0000CC"/>
                </a:solidFill>
              </a:rPr>
              <a:t> </a:t>
            </a:r>
            <a:r>
              <a:rPr lang="ru-RU" dirty="0" err="1" smtClean="0">
                <a:solidFill>
                  <a:srgbClr val="0000CC"/>
                </a:solidFill>
              </a:rPr>
              <a:t>дослідження</a:t>
            </a:r>
            <a:r>
              <a:rPr lang="ru-RU" dirty="0" smtClean="0">
                <a:solidFill>
                  <a:srgbClr val="0000CC"/>
                </a:solidFill>
              </a:rPr>
              <a:t> </a:t>
            </a:r>
            <a:r>
              <a:rPr lang="ru-RU" dirty="0" err="1" smtClean="0">
                <a:solidFill>
                  <a:srgbClr val="0000CC"/>
                </a:solidFill>
              </a:rPr>
              <a:t>паразитів</a:t>
            </a:r>
            <a:r>
              <a:rPr lang="ru-RU" dirty="0" smtClean="0">
                <a:solidFill>
                  <a:srgbClr val="0000CC"/>
                </a:solidFill>
              </a:rPr>
              <a:t> </a:t>
            </a:r>
            <a:r>
              <a:rPr lang="ru-RU" dirty="0" err="1" smtClean="0">
                <a:solidFill>
                  <a:srgbClr val="0000CC"/>
                </a:solidFill>
              </a:rPr>
              <a:t>допомагає</a:t>
            </a:r>
            <a:r>
              <a:rPr lang="ru-RU" dirty="0" smtClean="0">
                <a:solidFill>
                  <a:srgbClr val="0000CC"/>
                </a:solidFill>
              </a:rPr>
              <a:t> </a:t>
            </a:r>
            <a:r>
              <a:rPr lang="ru-RU" dirty="0" err="1" smtClean="0">
                <a:solidFill>
                  <a:srgbClr val="0000CC"/>
                </a:solidFill>
              </a:rPr>
              <a:t>виявити</a:t>
            </a:r>
            <a:r>
              <a:rPr lang="ru-RU" dirty="0" smtClean="0">
                <a:solidFill>
                  <a:srgbClr val="0000CC"/>
                </a:solidFill>
              </a:rPr>
              <a:t> </a:t>
            </a:r>
            <a:r>
              <a:rPr lang="ru-RU" dirty="0" err="1" smtClean="0">
                <a:solidFill>
                  <a:srgbClr val="0000CC"/>
                </a:solidFill>
              </a:rPr>
              <a:t>родинні</a:t>
            </a:r>
            <a:r>
              <a:rPr lang="ru-RU" dirty="0" smtClean="0">
                <a:solidFill>
                  <a:srgbClr val="0000CC"/>
                </a:solidFill>
              </a:rPr>
              <a:t> </a:t>
            </a:r>
            <a:r>
              <a:rPr lang="ru-RU" dirty="0" err="1" smtClean="0">
                <a:solidFill>
                  <a:srgbClr val="0000CC"/>
                </a:solidFill>
              </a:rPr>
              <a:t>зв'язки</a:t>
            </a:r>
            <a:r>
              <a:rPr lang="ru-RU" dirty="0" smtClean="0">
                <a:solidFill>
                  <a:srgbClr val="0000CC"/>
                </a:solidFill>
              </a:rPr>
              <a:t> </a:t>
            </a:r>
            <a:r>
              <a:rPr lang="ru-RU" dirty="0" err="1" smtClean="0">
                <a:solidFill>
                  <a:srgbClr val="0000CC"/>
                </a:solidFill>
              </a:rPr>
              <a:t>між</a:t>
            </a:r>
            <a:r>
              <a:rPr lang="ru-RU" dirty="0" smtClean="0">
                <a:solidFill>
                  <a:srgbClr val="0000CC"/>
                </a:solidFill>
              </a:rPr>
              <a:t> </a:t>
            </a:r>
            <a:r>
              <a:rPr lang="ru-RU" dirty="0" err="1" smtClean="0">
                <a:solidFill>
                  <a:srgbClr val="0000CC"/>
                </a:solidFill>
              </a:rPr>
              <a:t>їхніми</a:t>
            </a:r>
            <a:r>
              <a:rPr lang="ru-RU" dirty="0" smtClean="0">
                <a:solidFill>
                  <a:srgbClr val="0000CC"/>
                </a:solidFill>
              </a:rPr>
              <a:t> </a:t>
            </a:r>
            <a:r>
              <a:rPr lang="ru-RU" dirty="0" err="1" smtClean="0">
                <a:solidFill>
                  <a:srgbClr val="0000CC"/>
                </a:solidFill>
              </a:rPr>
              <a:t>хазяями</a:t>
            </a:r>
            <a:r>
              <a:rPr lang="ru-RU" dirty="0" smtClean="0">
                <a:solidFill>
                  <a:srgbClr val="0000CC"/>
                </a:solidFill>
              </a:rPr>
              <a:t>. </a:t>
            </a:r>
            <a:r>
              <a:rPr lang="ru-RU" dirty="0" err="1" smtClean="0">
                <a:solidFill>
                  <a:srgbClr val="0000CC"/>
                </a:solidFill>
              </a:rPr>
              <a:t>Наприклад</a:t>
            </a:r>
            <a:r>
              <a:rPr lang="ru-RU" dirty="0" smtClean="0">
                <a:solidFill>
                  <a:srgbClr val="0000CC"/>
                </a:solidFill>
              </a:rPr>
              <a:t>, </a:t>
            </a:r>
            <a:r>
              <a:rPr lang="ru-RU" dirty="0" err="1" smtClean="0">
                <a:solidFill>
                  <a:srgbClr val="0000CC"/>
                </a:solidFill>
              </a:rPr>
              <a:t>довготривалий</a:t>
            </a:r>
            <a:r>
              <a:rPr lang="ru-RU" dirty="0" smtClean="0">
                <a:solidFill>
                  <a:srgbClr val="0000CC"/>
                </a:solidFill>
              </a:rPr>
              <a:t> диспут </a:t>
            </a:r>
            <a:r>
              <a:rPr lang="ru-RU" dirty="0" err="1" smtClean="0">
                <a:solidFill>
                  <a:srgbClr val="0000CC"/>
                </a:solidFill>
              </a:rPr>
              <a:t>орнітологів</a:t>
            </a:r>
            <a:r>
              <a:rPr lang="ru-RU" dirty="0" smtClean="0">
                <a:solidFill>
                  <a:srgbClr val="0000CC"/>
                </a:solidFill>
              </a:rPr>
              <a:t> </a:t>
            </a:r>
            <a:r>
              <a:rPr lang="ru-RU" dirty="0" err="1" smtClean="0">
                <a:solidFill>
                  <a:srgbClr val="0000CC"/>
                </a:solidFill>
              </a:rPr>
              <a:t>відносно</a:t>
            </a:r>
            <a:r>
              <a:rPr lang="ru-RU" dirty="0" smtClean="0">
                <a:solidFill>
                  <a:srgbClr val="0000CC"/>
                </a:solidFill>
              </a:rPr>
              <a:t> систематичного </a:t>
            </a:r>
            <a:r>
              <a:rPr lang="ru-RU" dirty="0" err="1" smtClean="0">
                <a:solidFill>
                  <a:srgbClr val="0000CC"/>
                </a:solidFill>
              </a:rPr>
              <a:t>положення</a:t>
            </a:r>
            <a:r>
              <a:rPr lang="ru-RU" dirty="0" smtClean="0">
                <a:solidFill>
                  <a:srgbClr val="0000CC"/>
                </a:solidFill>
              </a:rPr>
              <a:t> </a:t>
            </a:r>
            <a:r>
              <a:rPr lang="ru-RU" dirty="0" err="1" smtClean="0">
                <a:solidFill>
                  <a:srgbClr val="0000CC"/>
                </a:solidFill>
              </a:rPr>
              <a:t>фламінго</a:t>
            </a:r>
            <a:r>
              <a:rPr lang="ru-RU" dirty="0" smtClean="0">
                <a:solidFill>
                  <a:srgbClr val="0000CC"/>
                </a:solidFill>
              </a:rPr>
              <a:t> — </a:t>
            </a:r>
            <a:r>
              <a:rPr lang="ru-RU" dirty="0" err="1" smtClean="0">
                <a:solidFill>
                  <a:srgbClr val="0000CC"/>
                </a:solidFill>
              </a:rPr>
              <a:t>чи</a:t>
            </a:r>
            <a:r>
              <a:rPr lang="ru-RU" dirty="0" smtClean="0">
                <a:solidFill>
                  <a:srgbClr val="0000CC"/>
                </a:solidFill>
              </a:rPr>
              <a:t> </a:t>
            </a:r>
            <a:r>
              <a:rPr lang="ru-RU" dirty="0" err="1" smtClean="0">
                <a:solidFill>
                  <a:srgbClr val="0000CC"/>
                </a:solidFill>
              </a:rPr>
              <a:t>є</a:t>
            </a:r>
            <a:r>
              <a:rPr lang="ru-RU" dirty="0" smtClean="0">
                <a:solidFill>
                  <a:srgbClr val="0000CC"/>
                </a:solidFill>
              </a:rPr>
              <a:t> вони </a:t>
            </a:r>
            <a:r>
              <a:rPr lang="ru-RU" dirty="0" err="1" smtClean="0">
                <a:solidFill>
                  <a:srgbClr val="0000CC"/>
                </a:solidFill>
              </a:rPr>
              <a:t>більш</a:t>
            </a:r>
            <a:r>
              <a:rPr lang="ru-RU" dirty="0" smtClean="0">
                <a:solidFill>
                  <a:srgbClr val="0000CC"/>
                </a:solidFill>
              </a:rPr>
              <a:t> </a:t>
            </a:r>
            <a:r>
              <a:rPr lang="ru-RU" dirty="0" err="1" smtClean="0">
                <a:solidFill>
                  <a:srgbClr val="0000CC"/>
                </a:solidFill>
              </a:rPr>
              <a:t>спорідненими</a:t>
            </a:r>
            <a:r>
              <a:rPr lang="ru-RU" dirty="0" smtClean="0">
                <a:solidFill>
                  <a:srgbClr val="0000CC"/>
                </a:solidFill>
              </a:rPr>
              <a:t> </a:t>
            </a:r>
            <a:r>
              <a:rPr lang="ru-RU" dirty="0" err="1" smtClean="0">
                <a:solidFill>
                  <a:srgbClr val="0000CC"/>
                </a:solidFill>
              </a:rPr>
              <a:t>з</a:t>
            </a:r>
            <a:r>
              <a:rPr lang="ru-RU" dirty="0" smtClean="0">
                <a:solidFill>
                  <a:srgbClr val="0000CC"/>
                </a:solidFill>
              </a:rPr>
              <a:t> рядом </a:t>
            </a:r>
            <a:r>
              <a:rPr lang="en-US" dirty="0" err="1" smtClean="0">
                <a:solidFill>
                  <a:srgbClr val="0000CC"/>
                </a:solidFill>
              </a:rPr>
              <a:t>Ciconiiformes</a:t>
            </a:r>
            <a:r>
              <a:rPr lang="en-US" dirty="0" smtClean="0">
                <a:solidFill>
                  <a:srgbClr val="0000CC"/>
                </a:solidFill>
              </a:rPr>
              <a:t> (</a:t>
            </a:r>
            <a:r>
              <a:rPr lang="ru-RU" dirty="0" err="1" smtClean="0">
                <a:solidFill>
                  <a:srgbClr val="0000CC"/>
                </a:solidFill>
              </a:rPr>
              <a:t>Лелекоподібні</a:t>
            </a:r>
            <a:r>
              <a:rPr lang="ru-RU" dirty="0" smtClean="0">
                <a:solidFill>
                  <a:srgbClr val="0000CC"/>
                </a:solidFill>
              </a:rPr>
              <a:t>), </a:t>
            </a:r>
            <a:r>
              <a:rPr lang="ru-RU" dirty="0" err="1" smtClean="0">
                <a:solidFill>
                  <a:srgbClr val="0000CC"/>
                </a:solidFill>
              </a:rPr>
              <a:t>або</a:t>
            </a:r>
            <a:r>
              <a:rPr lang="ru-RU" dirty="0" smtClean="0">
                <a:solidFill>
                  <a:srgbClr val="0000CC"/>
                </a:solidFill>
              </a:rPr>
              <a:t> </a:t>
            </a:r>
            <a:r>
              <a:rPr lang="en-US" dirty="0" err="1" smtClean="0">
                <a:solidFill>
                  <a:srgbClr val="0000CC"/>
                </a:solidFill>
              </a:rPr>
              <a:t>Anseriformes</a:t>
            </a:r>
            <a:r>
              <a:rPr lang="en-US" dirty="0" smtClean="0">
                <a:solidFill>
                  <a:srgbClr val="0000CC"/>
                </a:solidFill>
              </a:rPr>
              <a:t> (</a:t>
            </a:r>
            <a:r>
              <a:rPr lang="ru-RU" dirty="0" err="1" smtClean="0">
                <a:solidFill>
                  <a:srgbClr val="0000CC"/>
                </a:solidFill>
              </a:rPr>
              <a:t>Гусеподібні</a:t>
            </a:r>
            <a:r>
              <a:rPr lang="ru-RU" dirty="0" smtClean="0">
                <a:solidFill>
                  <a:srgbClr val="0000CC"/>
                </a:solidFill>
              </a:rPr>
              <a:t>) — </a:t>
            </a:r>
            <a:r>
              <a:rPr lang="ru-RU" dirty="0" err="1" smtClean="0">
                <a:solidFill>
                  <a:srgbClr val="0000CC"/>
                </a:solidFill>
              </a:rPr>
              <a:t>було</a:t>
            </a:r>
            <a:r>
              <a:rPr lang="ru-RU" dirty="0" smtClean="0">
                <a:solidFill>
                  <a:srgbClr val="0000CC"/>
                </a:solidFill>
              </a:rPr>
              <a:t> </a:t>
            </a:r>
            <a:r>
              <a:rPr lang="ru-RU" dirty="0" err="1" smtClean="0">
                <a:solidFill>
                  <a:srgbClr val="0000CC"/>
                </a:solidFill>
              </a:rPr>
              <a:t>вирішено</a:t>
            </a:r>
            <a:r>
              <a:rPr lang="ru-RU" dirty="0" smtClean="0">
                <a:solidFill>
                  <a:srgbClr val="0000CC"/>
                </a:solidFill>
              </a:rPr>
              <a:t> </a:t>
            </a:r>
            <a:r>
              <a:rPr lang="ru-RU" dirty="0" err="1" smtClean="0">
                <a:solidFill>
                  <a:srgbClr val="0000CC"/>
                </a:solidFill>
              </a:rPr>
              <a:t>завдяки</a:t>
            </a:r>
            <a:r>
              <a:rPr lang="ru-RU" dirty="0" smtClean="0">
                <a:solidFill>
                  <a:srgbClr val="0000CC"/>
                </a:solidFill>
              </a:rPr>
              <a:t> </a:t>
            </a:r>
            <a:r>
              <a:rPr lang="ru-RU" dirty="0" err="1" smtClean="0">
                <a:solidFill>
                  <a:srgbClr val="0000CC"/>
                </a:solidFill>
              </a:rPr>
              <a:t>дослідженню</a:t>
            </a:r>
            <a:r>
              <a:rPr lang="ru-RU" dirty="0" smtClean="0">
                <a:solidFill>
                  <a:srgbClr val="0000CC"/>
                </a:solidFill>
              </a:rPr>
              <a:t> </a:t>
            </a:r>
            <a:r>
              <a:rPr lang="ru-RU" dirty="0" err="1" smtClean="0">
                <a:solidFill>
                  <a:srgbClr val="0000CC"/>
                </a:solidFill>
              </a:rPr>
              <a:t>їхніх</a:t>
            </a:r>
            <a:r>
              <a:rPr lang="ru-RU" dirty="0" smtClean="0">
                <a:solidFill>
                  <a:srgbClr val="0000CC"/>
                </a:solidFill>
              </a:rPr>
              <a:t> </a:t>
            </a:r>
            <a:r>
              <a:rPr lang="ru-RU" dirty="0" err="1" smtClean="0">
                <a:solidFill>
                  <a:srgbClr val="0000CC"/>
                </a:solidFill>
              </a:rPr>
              <a:t>паразитів</a:t>
            </a:r>
            <a:r>
              <a:rPr lang="ru-RU" dirty="0" smtClean="0">
                <a:solidFill>
                  <a:srgbClr val="0000CC"/>
                </a:solidFill>
              </a:rPr>
              <a:t>, </a:t>
            </a:r>
            <a:r>
              <a:rPr lang="ru-RU" dirty="0" err="1" smtClean="0">
                <a:solidFill>
                  <a:srgbClr val="0000CC"/>
                </a:solidFill>
              </a:rPr>
              <a:t>які</a:t>
            </a:r>
            <a:r>
              <a:rPr lang="ru-RU" dirty="0" smtClean="0">
                <a:solidFill>
                  <a:srgbClr val="0000CC"/>
                </a:solidFill>
              </a:rPr>
              <a:t> </a:t>
            </a:r>
            <a:r>
              <a:rPr lang="ru-RU" dirty="0" err="1" smtClean="0">
                <a:solidFill>
                  <a:srgbClr val="0000CC"/>
                </a:solidFill>
              </a:rPr>
              <a:t>виявились</a:t>
            </a:r>
            <a:r>
              <a:rPr lang="ru-RU" dirty="0" smtClean="0">
                <a:solidFill>
                  <a:srgbClr val="0000CC"/>
                </a:solidFill>
              </a:rPr>
              <a:t> </a:t>
            </a:r>
            <a:r>
              <a:rPr lang="ru-RU" dirty="0" err="1" smtClean="0">
                <a:solidFill>
                  <a:srgbClr val="0000CC"/>
                </a:solidFill>
              </a:rPr>
              <a:t>спільними</a:t>
            </a:r>
            <a:r>
              <a:rPr lang="ru-RU" dirty="0" smtClean="0">
                <a:solidFill>
                  <a:srgbClr val="0000CC"/>
                </a:solidFill>
              </a:rPr>
              <a:t> </a:t>
            </a:r>
            <a:r>
              <a:rPr lang="ru-RU" dirty="0" err="1" smtClean="0">
                <a:solidFill>
                  <a:srgbClr val="0000CC"/>
                </a:solidFill>
              </a:rPr>
              <a:t>з</a:t>
            </a:r>
            <a:r>
              <a:rPr lang="ru-RU" dirty="0" smtClean="0">
                <a:solidFill>
                  <a:srgbClr val="0000CC"/>
                </a:solidFill>
              </a:rPr>
              <a:t> такими у </a:t>
            </a:r>
            <a:r>
              <a:rPr lang="ru-RU" dirty="0" err="1" smtClean="0">
                <a:solidFill>
                  <a:srgbClr val="0000CC"/>
                </a:solidFill>
              </a:rPr>
              <a:t>Гусеподібних</a:t>
            </a:r>
            <a:r>
              <a:rPr lang="ru-RU" dirty="0" smtClean="0">
                <a:solidFill>
                  <a:srgbClr val="0000CC"/>
                </a:solidFill>
              </a:rPr>
              <a:t> (</a:t>
            </a:r>
            <a:r>
              <a:rPr lang="ru-RU" dirty="0" err="1" smtClean="0">
                <a:solidFill>
                  <a:srgbClr val="0000CC"/>
                </a:solidFill>
              </a:rPr>
              <a:t>втім</a:t>
            </a:r>
            <a:r>
              <a:rPr lang="ru-RU" dirty="0" smtClean="0">
                <a:solidFill>
                  <a:srgbClr val="0000CC"/>
                </a:solidFill>
              </a:rPr>
              <a:t>, </a:t>
            </a:r>
            <a:r>
              <a:rPr lang="ru-RU" dirty="0" err="1" smtClean="0">
                <a:solidFill>
                  <a:srgbClr val="0000CC"/>
                </a:solidFill>
              </a:rPr>
              <a:t>дослідження</a:t>
            </a:r>
            <a:r>
              <a:rPr lang="ru-RU" dirty="0" smtClean="0">
                <a:solidFill>
                  <a:srgbClr val="0000CC"/>
                </a:solidFill>
              </a:rPr>
              <a:t> ДНК в </a:t>
            </a:r>
            <a:r>
              <a:rPr lang="ru-RU" dirty="0" err="1" smtClean="0">
                <a:solidFill>
                  <a:srgbClr val="0000CC"/>
                </a:solidFill>
              </a:rPr>
              <a:t>останні</a:t>
            </a:r>
            <a:r>
              <a:rPr lang="ru-RU" dirty="0" smtClean="0">
                <a:solidFill>
                  <a:srgbClr val="0000CC"/>
                </a:solidFill>
              </a:rPr>
              <a:t> роки показало, </a:t>
            </a:r>
            <a:r>
              <a:rPr lang="ru-RU" dirty="0" err="1" smtClean="0">
                <a:solidFill>
                  <a:srgbClr val="0000CC"/>
                </a:solidFill>
              </a:rPr>
              <a:t>що</a:t>
            </a:r>
            <a:r>
              <a:rPr lang="ru-RU" dirty="0" smtClean="0">
                <a:solidFill>
                  <a:srgbClr val="0000CC"/>
                </a:solidFill>
              </a:rPr>
              <a:t> </a:t>
            </a:r>
            <a:r>
              <a:rPr lang="ru-RU" dirty="0" err="1" smtClean="0">
                <a:solidFill>
                  <a:srgbClr val="0000CC"/>
                </a:solidFill>
              </a:rPr>
              <a:t>фламінго</a:t>
            </a:r>
            <a:r>
              <a:rPr lang="ru-RU" dirty="0" smtClean="0">
                <a:solidFill>
                  <a:srgbClr val="0000CC"/>
                </a:solidFill>
              </a:rPr>
              <a:t> не </a:t>
            </a:r>
            <a:r>
              <a:rPr lang="ru-RU" dirty="0" err="1" smtClean="0">
                <a:solidFill>
                  <a:srgbClr val="0000CC"/>
                </a:solidFill>
              </a:rPr>
              <a:t>є</a:t>
            </a:r>
            <a:r>
              <a:rPr lang="ru-RU" dirty="0" smtClean="0">
                <a:solidFill>
                  <a:srgbClr val="0000CC"/>
                </a:solidFill>
              </a:rPr>
              <a:t> </a:t>
            </a:r>
            <a:r>
              <a:rPr lang="ru-RU" dirty="0" err="1" smtClean="0">
                <a:solidFill>
                  <a:srgbClr val="0000CC"/>
                </a:solidFill>
              </a:rPr>
              <a:t>дуже</a:t>
            </a:r>
            <a:r>
              <a:rPr lang="ru-RU" dirty="0" smtClean="0">
                <a:solidFill>
                  <a:srgbClr val="0000CC"/>
                </a:solidFill>
              </a:rPr>
              <a:t> </a:t>
            </a:r>
            <a:r>
              <a:rPr lang="ru-RU" dirty="0" err="1" smtClean="0">
                <a:solidFill>
                  <a:srgbClr val="0000CC"/>
                </a:solidFill>
              </a:rPr>
              <a:t>близькими</a:t>
            </a:r>
            <a:r>
              <a:rPr lang="ru-RU" dirty="0" smtClean="0">
                <a:solidFill>
                  <a:srgbClr val="0000CC"/>
                </a:solidFill>
              </a:rPr>
              <a:t> родичами </a:t>
            </a:r>
            <a:r>
              <a:rPr lang="ru-RU" dirty="0" err="1" smtClean="0">
                <a:solidFill>
                  <a:srgbClr val="0000CC"/>
                </a:solidFill>
              </a:rPr>
              <a:t>і</a:t>
            </a:r>
            <a:r>
              <a:rPr lang="ru-RU" dirty="0" smtClean="0">
                <a:solidFill>
                  <a:srgbClr val="0000CC"/>
                </a:solidFill>
              </a:rPr>
              <a:t> </a:t>
            </a:r>
            <a:r>
              <a:rPr lang="ru-RU" dirty="0" err="1" smtClean="0">
                <a:solidFill>
                  <a:srgbClr val="0000CC"/>
                </a:solidFill>
              </a:rPr>
              <a:t>цього</a:t>
            </a:r>
            <a:r>
              <a:rPr lang="ru-RU" dirty="0" smtClean="0">
                <a:solidFill>
                  <a:srgbClr val="0000CC"/>
                </a:solidFill>
              </a:rPr>
              <a:t> ряду).</a:t>
            </a:r>
          </a:p>
          <a:p>
            <a:endParaRPr lang="ru-RU" dirty="0" smtClean="0">
              <a:solidFill>
                <a:srgbClr val="0000CC"/>
              </a:solidFill>
            </a:endParaRPr>
          </a:p>
          <a:p>
            <a:r>
              <a:rPr lang="ru-RU" dirty="0" err="1" smtClean="0">
                <a:solidFill>
                  <a:srgbClr val="0000CC"/>
                </a:solidFill>
              </a:rPr>
              <a:t>Важливо</a:t>
            </a:r>
            <a:r>
              <a:rPr lang="ru-RU" dirty="0" smtClean="0">
                <a:solidFill>
                  <a:srgbClr val="0000CC"/>
                </a:solidFill>
              </a:rPr>
              <a:t> </a:t>
            </a:r>
            <a:r>
              <a:rPr lang="ru-RU" dirty="0" err="1" smtClean="0">
                <a:solidFill>
                  <a:srgbClr val="0000CC"/>
                </a:solidFill>
              </a:rPr>
              <a:t>відмітити</a:t>
            </a:r>
            <a:r>
              <a:rPr lang="ru-RU" dirty="0" smtClean="0">
                <a:solidFill>
                  <a:srgbClr val="0000CC"/>
                </a:solidFill>
              </a:rPr>
              <a:t>, </a:t>
            </a:r>
            <a:r>
              <a:rPr lang="ru-RU" dirty="0" err="1" smtClean="0">
                <a:solidFill>
                  <a:srgbClr val="0000CC"/>
                </a:solidFill>
              </a:rPr>
              <a:t>що</a:t>
            </a:r>
            <a:r>
              <a:rPr lang="ru-RU" dirty="0" smtClean="0">
                <a:solidFill>
                  <a:srgbClr val="0000CC"/>
                </a:solidFill>
              </a:rPr>
              <a:t> </a:t>
            </a:r>
            <a:r>
              <a:rPr lang="ru-RU" dirty="0" err="1" smtClean="0">
                <a:solidFill>
                  <a:srgbClr val="0000CC"/>
                </a:solidFill>
              </a:rPr>
              <a:t>такі</a:t>
            </a:r>
            <a:r>
              <a:rPr lang="ru-RU" dirty="0" smtClean="0">
                <a:solidFill>
                  <a:srgbClr val="0000CC"/>
                </a:solidFill>
              </a:rPr>
              <a:t> </a:t>
            </a:r>
            <a:r>
              <a:rPr lang="ru-RU" dirty="0" err="1" smtClean="0">
                <a:solidFill>
                  <a:srgbClr val="0000CC"/>
                </a:solidFill>
              </a:rPr>
              <a:t>визначення</a:t>
            </a:r>
            <a:r>
              <a:rPr lang="ru-RU" dirty="0" smtClean="0">
                <a:solidFill>
                  <a:srgbClr val="0000CC"/>
                </a:solidFill>
              </a:rPr>
              <a:t> як «</a:t>
            </a:r>
            <a:r>
              <a:rPr lang="ru-RU" dirty="0" err="1" smtClean="0">
                <a:solidFill>
                  <a:srgbClr val="0000CC"/>
                </a:solidFill>
              </a:rPr>
              <a:t>надбання</a:t>
            </a:r>
            <a:r>
              <a:rPr lang="ru-RU" dirty="0" smtClean="0">
                <a:solidFill>
                  <a:srgbClr val="0000CC"/>
                </a:solidFill>
              </a:rPr>
              <a:t>» та «шкода» при </a:t>
            </a:r>
            <a:r>
              <a:rPr lang="ru-RU" dirty="0" err="1" smtClean="0">
                <a:solidFill>
                  <a:srgbClr val="0000CC"/>
                </a:solidFill>
              </a:rPr>
              <a:t>використанні</a:t>
            </a:r>
            <a:r>
              <a:rPr lang="ru-RU" dirty="0" smtClean="0">
                <a:solidFill>
                  <a:srgbClr val="0000CC"/>
                </a:solidFill>
              </a:rPr>
              <a:t> </a:t>
            </a:r>
            <a:r>
              <a:rPr lang="ru-RU" dirty="0" err="1" smtClean="0">
                <a:solidFill>
                  <a:srgbClr val="0000CC"/>
                </a:solidFill>
              </a:rPr>
              <a:t>їх</a:t>
            </a:r>
            <a:r>
              <a:rPr lang="ru-RU" dirty="0" smtClean="0">
                <a:solidFill>
                  <a:srgbClr val="0000CC"/>
                </a:solidFill>
              </a:rPr>
              <a:t> </a:t>
            </a:r>
            <a:r>
              <a:rPr lang="ru-RU" dirty="0" err="1" smtClean="0">
                <a:solidFill>
                  <a:srgbClr val="0000CC"/>
                </a:solidFill>
              </a:rPr>
              <a:t>відносно</a:t>
            </a:r>
            <a:r>
              <a:rPr lang="ru-RU" dirty="0" smtClean="0">
                <a:solidFill>
                  <a:srgbClr val="0000CC"/>
                </a:solidFill>
              </a:rPr>
              <a:t> паразитизму </a:t>
            </a:r>
            <a:r>
              <a:rPr lang="ru-RU" dirty="0" err="1" smtClean="0">
                <a:solidFill>
                  <a:srgbClr val="0000CC"/>
                </a:solidFill>
              </a:rPr>
              <a:t>відносяться</a:t>
            </a:r>
            <a:r>
              <a:rPr lang="ru-RU" dirty="0" smtClean="0">
                <a:solidFill>
                  <a:srgbClr val="0000CC"/>
                </a:solidFill>
              </a:rPr>
              <a:t> не до </a:t>
            </a:r>
            <a:r>
              <a:rPr lang="ru-RU" dirty="0" err="1" smtClean="0">
                <a:solidFill>
                  <a:srgbClr val="0000CC"/>
                </a:solidFill>
              </a:rPr>
              <a:t>окремих</a:t>
            </a:r>
            <a:r>
              <a:rPr lang="ru-RU" dirty="0" smtClean="0">
                <a:solidFill>
                  <a:srgbClr val="0000CC"/>
                </a:solidFill>
              </a:rPr>
              <a:t> </a:t>
            </a:r>
            <a:r>
              <a:rPr lang="ru-RU" dirty="0" err="1" smtClean="0">
                <a:solidFill>
                  <a:srgbClr val="0000CC"/>
                </a:solidFill>
              </a:rPr>
              <a:t>осіб</a:t>
            </a:r>
            <a:r>
              <a:rPr lang="ru-RU" dirty="0" smtClean="0">
                <a:solidFill>
                  <a:srgbClr val="0000CC"/>
                </a:solidFill>
              </a:rPr>
              <a:t>, а до таксона в </a:t>
            </a:r>
            <a:r>
              <a:rPr lang="ru-RU" dirty="0" err="1" smtClean="0">
                <a:solidFill>
                  <a:srgbClr val="0000CC"/>
                </a:solidFill>
              </a:rPr>
              <a:t>цілому</a:t>
            </a:r>
            <a:r>
              <a:rPr lang="ru-RU" dirty="0" smtClean="0">
                <a:solidFill>
                  <a:srgbClr val="0000CC"/>
                </a:solidFill>
              </a:rPr>
              <a:t>. </a:t>
            </a:r>
            <a:r>
              <a:rPr lang="ru-RU" dirty="0" err="1" smtClean="0">
                <a:solidFill>
                  <a:srgbClr val="0000CC"/>
                </a:solidFill>
              </a:rPr>
              <a:t>Наприклад</a:t>
            </a:r>
            <a:r>
              <a:rPr lang="ru-RU" dirty="0" smtClean="0">
                <a:solidFill>
                  <a:srgbClr val="0000CC"/>
                </a:solidFill>
              </a:rPr>
              <a:t>, </a:t>
            </a:r>
            <a:r>
              <a:rPr lang="ru-RU" dirty="0" err="1" smtClean="0">
                <a:solidFill>
                  <a:srgbClr val="0000CC"/>
                </a:solidFill>
              </a:rPr>
              <a:t>якщо</a:t>
            </a:r>
            <a:r>
              <a:rPr lang="ru-RU" dirty="0" smtClean="0">
                <a:solidFill>
                  <a:srgbClr val="0000CC"/>
                </a:solidFill>
              </a:rPr>
              <a:t> при </a:t>
            </a:r>
            <a:r>
              <a:rPr lang="ru-RU" dirty="0" err="1" smtClean="0">
                <a:solidFill>
                  <a:srgbClr val="0000CC"/>
                </a:solidFill>
              </a:rPr>
              <a:t>враженні</a:t>
            </a:r>
            <a:r>
              <a:rPr lang="ru-RU" dirty="0" smtClean="0">
                <a:solidFill>
                  <a:srgbClr val="0000CC"/>
                </a:solidFill>
              </a:rPr>
              <a:t> паразитом особа </a:t>
            </a:r>
            <a:r>
              <a:rPr lang="ru-RU" dirty="0" err="1" smtClean="0">
                <a:solidFill>
                  <a:srgbClr val="0000CC"/>
                </a:solidFill>
              </a:rPr>
              <a:t>стає</a:t>
            </a:r>
            <a:r>
              <a:rPr lang="ru-RU" dirty="0" smtClean="0">
                <a:solidFill>
                  <a:srgbClr val="0000CC"/>
                </a:solidFill>
              </a:rPr>
              <a:t> </a:t>
            </a:r>
            <a:r>
              <a:rPr lang="ru-RU" dirty="0" err="1" smtClean="0">
                <a:solidFill>
                  <a:srgbClr val="0000CC"/>
                </a:solidFill>
              </a:rPr>
              <a:t>більш</a:t>
            </a:r>
            <a:r>
              <a:rPr lang="ru-RU" dirty="0" smtClean="0">
                <a:solidFill>
                  <a:srgbClr val="0000CC"/>
                </a:solidFill>
              </a:rPr>
              <a:t> сильною та </a:t>
            </a:r>
            <a:r>
              <a:rPr lang="ru-RU" dirty="0" err="1" smtClean="0">
                <a:solidFill>
                  <a:srgbClr val="0000CC"/>
                </a:solidFill>
              </a:rPr>
              <a:t>витривалою</a:t>
            </a:r>
            <a:r>
              <a:rPr lang="ru-RU" dirty="0" smtClean="0">
                <a:solidFill>
                  <a:srgbClr val="0000CC"/>
                </a:solidFill>
              </a:rPr>
              <a:t>, </a:t>
            </a:r>
            <a:r>
              <a:rPr lang="ru-RU" dirty="0" err="1" smtClean="0">
                <a:solidFill>
                  <a:srgbClr val="0000CC"/>
                </a:solidFill>
              </a:rPr>
              <a:t>але</a:t>
            </a:r>
            <a:r>
              <a:rPr lang="ru-RU" dirty="0" smtClean="0">
                <a:solidFill>
                  <a:srgbClr val="0000CC"/>
                </a:solidFill>
              </a:rPr>
              <a:t> </a:t>
            </a:r>
            <a:r>
              <a:rPr lang="ru-RU" dirty="0" err="1" smtClean="0">
                <a:solidFill>
                  <a:srgbClr val="0000CC"/>
                </a:solidFill>
              </a:rPr>
              <a:t>втрачає</a:t>
            </a:r>
            <a:r>
              <a:rPr lang="ru-RU" dirty="0" smtClean="0">
                <a:solidFill>
                  <a:srgbClr val="0000CC"/>
                </a:solidFill>
              </a:rPr>
              <a:t> </a:t>
            </a:r>
            <a:r>
              <a:rPr lang="ru-RU" dirty="0" err="1" smtClean="0">
                <a:solidFill>
                  <a:srgbClr val="0000CC"/>
                </a:solidFill>
              </a:rPr>
              <a:t>функцію</a:t>
            </a:r>
            <a:r>
              <a:rPr lang="ru-RU" dirty="0" smtClean="0">
                <a:solidFill>
                  <a:srgbClr val="0000CC"/>
                </a:solidFill>
              </a:rPr>
              <a:t> </a:t>
            </a:r>
            <a:r>
              <a:rPr lang="ru-RU" dirty="0" err="1" smtClean="0">
                <a:solidFill>
                  <a:srgbClr val="0000CC"/>
                </a:solidFill>
              </a:rPr>
              <a:t>розмноження</a:t>
            </a:r>
            <a:r>
              <a:rPr lang="ru-RU" dirty="0" smtClean="0">
                <a:solidFill>
                  <a:srgbClr val="0000CC"/>
                </a:solidFill>
              </a:rPr>
              <a:t> (як </a:t>
            </a:r>
            <a:r>
              <a:rPr lang="ru-RU" dirty="0" err="1" smtClean="0">
                <a:solidFill>
                  <a:srgbClr val="0000CC"/>
                </a:solidFill>
              </a:rPr>
              <a:t>це</a:t>
            </a:r>
            <a:r>
              <a:rPr lang="ru-RU" dirty="0" smtClean="0">
                <a:solidFill>
                  <a:srgbClr val="0000CC"/>
                </a:solidFill>
              </a:rPr>
              <a:t> </a:t>
            </a:r>
            <a:r>
              <a:rPr lang="ru-RU" dirty="0" err="1" smtClean="0">
                <a:solidFill>
                  <a:srgbClr val="0000CC"/>
                </a:solidFill>
              </a:rPr>
              <a:t>буває</a:t>
            </a:r>
            <a:r>
              <a:rPr lang="ru-RU" dirty="0" smtClean="0">
                <a:solidFill>
                  <a:srgbClr val="0000CC"/>
                </a:solidFill>
              </a:rPr>
              <a:t> при </a:t>
            </a:r>
            <a:r>
              <a:rPr lang="ru-RU" dirty="0" err="1" smtClean="0">
                <a:solidFill>
                  <a:srgbClr val="0000CC"/>
                </a:solidFill>
              </a:rPr>
              <a:t>враженні</a:t>
            </a:r>
            <a:r>
              <a:rPr lang="ru-RU" dirty="0" smtClean="0">
                <a:solidFill>
                  <a:srgbClr val="0000CC"/>
                </a:solidFill>
              </a:rPr>
              <a:t> </a:t>
            </a:r>
            <a:r>
              <a:rPr lang="ru-RU" dirty="0" err="1" smtClean="0">
                <a:solidFill>
                  <a:srgbClr val="0000CC"/>
                </a:solidFill>
              </a:rPr>
              <a:t>равликів</a:t>
            </a:r>
            <a:r>
              <a:rPr lang="ru-RU" dirty="0" smtClean="0">
                <a:solidFill>
                  <a:srgbClr val="0000CC"/>
                </a:solidFill>
              </a:rPr>
              <a:t> </a:t>
            </a:r>
            <a:r>
              <a:rPr lang="ru-RU" dirty="0" err="1" smtClean="0">
                <a:solidFill>
                  <a:srgbClr val="0000CC"/>
                </a:solidFill>
              </a:rPr>
              <a:t>деякими</a:t>
            </a:r>
            <a:r>
              <a:rPr lang="ru-RU" dirty="0" smtClean="0">
                <a:solidFill>
                  <a:srgbClr val="0000CC"/>
                </a:solidFill>
              </a:rPr>
              <a:t> </a:t>
            </a:r>
            <a:r>
              <a:rPr lang="ru-RU" dirty="0" err="1" smtClean="0">
                <a:solidFill>
                  <a:srgbClr val="0000CC"/>
                </a:solidFill>
              </a:rPr>
              <a:t>пласкими</a:t>
            </a:r>
            <a:r>
              <a:rPr lang="ru-RU" dirty="0" smtClean="0">
                <a:solidFill>
                  <a:srgbClr val="0000CC"/>
                </a:solidFill>
              </a:rPr>
              <a:t> червами), </a:t>
            </a:r>
            <a:r>
              <a:rPr lang="ru-RU" dirty="0" err="1" smtClean="0">
                <a:solidFill>
                  <a:srgbClr val="0000CC"/>
                </a:solidFill>
              </a:rPr>
              <a:t>цей</a:t>
            </a:r>
            <a:r>
              <a:rPr lang="ru-RU" dirty="0" smtClean="0">
                <a:solidFill>
                  <a:srgbClr val="0000CC"/>
                </a:solidFill>
              </a:rPr>
              <a:t> </a:t>
            </a:r>
            <a:r>
              <a:rPr lang="ru-RU" dirty="0" err="1" smtClean="0">
                <a:solidFill>
                  <a:srgbClr val="0000CC"/>
                </a:solidFill>
              </a:rPr>
              <a:t>організм</a:t>
            </a:r>
            <a:r>
              <a:rPr lang="ru-RU" dirty="0" smtClean="0">
                <a:solidFill>
                  <a:srgbClr val="0000CC"/>
                </a:solidFill>
              </a:rPr>
              <a:t> треба </a:t>
            </a:r>
            <a:r>
              <a:rPr lang="ru-RU" dirty="0" err="1" smtClean="0">
                <a:solidFill>
                  <a:srgbClr val="0000CC"/>
                </a:solidFill>
              </a:rPr>
              <a:t>вважати</a:t>
            </a:r>
            <a:r>
              <a:rPr lang="ru-RU" dirty="0" smtClean="0">
                <a:solidFill>
                  <a:srgbClr val="0000CC"/>
                </a:solidFill>
              </a:rPr>
              <a:t> таким, </a:t>
            </a:r>
            <a:r>
              <a:rPr lang="ru-RU" dirty="0" err="1" smtClean="0">
                <a:solidFill>
                  <a:srgbClr val="0000CC"/>
                </a:solidFill>
              </a:rPr>
              <a:t>що</a:t>
            </a:r>
            <a:r>
              <a:rPr lang="ru-RU" dirty="0" smtClean="0">
                <a:solidFill>
                  <a:srgbClr val="0000CC"/>
                </a:solidFill>
              </a:rPr>
              <a:t> в </a:t>
            </a:r>
            <a:r>
              <a:rPr lang="ru-RU" dirty="0" err="1" smtClean="0">
                <a:solidFill>
                  <a:srgbClr val="0000CC"/>
                </a:solidFill>
              </a:rPr>
              <a:t>еволюційному</a:t>
            </a:r>
            <a:r>
              <a:rPr lang="ru-RU" dirty="0" smtClean="0">
                <a:solidFill>
                  <a:srgbClr val="0000CC"/>
                </a:solidFill>
              </a:rPr>
              <a:t> </a:t>
            </a:r>
            <a:r>
              <a:rPr lang="ru-RU" dirty="0" err="1" smtClean="0">
                <a:solidFill>
                  <a:srgbClr val="0000CC"/>
                </a:solidFill>
              </a:rPr>
              <a:t>сенсі</a:t>
            </a:r>
            <a:r>
              <a:rPr lang="ru-RU" dirty="0" smtClean="0">
                <a:solidFill>
                  <a:srgbClr val="0000CC"/>
                </a:solidFill>
              </a:rPr>
              <a:t> </a:t>
            </a:r>
            <a:r>
              <a:rPr lang="ru-RU" dirty="0" err="1" smtClean="0">
                <a:solidFill>
                  <a:srgbClr val="0000CC"/>
                </a:solidFill>
              </a:rPr>
              <a:t>зазнав</a:t>
            </a:r>
            <a:r>
              <a:rPr lang="ru-RU" dirty="0" smtClean="0">
                <a:solidFill>
                  <a:srgbClr val="0000CC"/>
                </a:solidFill>
              </a:rPr>
              <a:t> </a:t>
            </a:r>
            <a:r>
              <a:rPr lang="ru-RU" dirty="0" err="1" smtClean="0">
                <a:solidFill>
                  <a:srgbClr val="0000CC"/>
                </a:solidFill>
              </a:rPr>
              <a:t>шкоди</a:t>
            </a:r>
            <a:r>
              <a:rPr lang="ru-RU" dirty="0" smtClean="0">
                <a:solidFill>
                  <a:srgbClr val="0000CC"/>
                </a:solidFill>
              </a:rPr>
              <a:t> </a:t>
            </a:r>
            <a:r>
              <a:rPr lang="ru-RU" dirty="0" err="1" smtClean="0">
                <a:solidFill>
                  <a:srgbClr val="0000CC"/>
                </a:solidFill>
              </a:rPr>
              <a:t>від</a:t>
            </a:r>
            <a:r>
              <a:rPr lang="ru-RU" dirty="0" smtClean="0">
                <a:solidFill>
                  <a:srgbClr val="0000CC"/>
                </a:solidFill>
              </a:rPr>
              <a:t> </a:t>
            </a:r>
            <a:r>
              <a:rPr lang="ru-RU" dirty="0" err="1" smtClean="0">
                <a:solidFill>
                  <a:srgbClr val="0000CC"/>
                </a:solidFill>
              </a:rPr>
              <a:t>даного</a:t>
            </a:r>
            <a:r>
              <a:rPr lang="ru-RU" dirty="0" smtClean="0">
                <a:solidFill>
                  <a:srgbClr val="0000CC"/>
                </a:solidFill>
              </a:rPr>
              <a:t> паразита.</a:t>
            </a:r>
          </a:p>
          <a:p>
            <a:endParaRPr lang="ru-RU" dirty="0" smtClean="0">
              <a:solidFill>
                <a:srgbClr val="0000CC"/>
              </a:solidFill>
            </a:endParaRPr>
          </a:p>
          <a:p>
            <a:r>
              <a:rPr lang="ru-RU" dirty="0" smtClean="0">
                <a:solidFill>
                  <a:srgbClr val="0000CC"/>
                </a:solidFill>
              </a:rPr>
              <a:t>Сама по </a:t>
            </a:r>
            <a:r>
              <a:rPr lang="ru-RU" dirty="0" err="1" smtClean="0">
                <a:solidFill>
                  <a:srgbClr val="0000CC"/>
                </a:solidFill>
              </a:rPr>
              <a:t>собі</a:t>
            </a:r>
            <a:r>
              <a:rPr lang="ru-RU" dirty="0" smtClean="0">
                <a:solidFill>
                  <a:srgbClr val="0000CC"/>
                </a:solidFill>
              </a:rPr>
              <a:t> шкода, </a:t>
            </a:r>
            <a:r>
              <a:rPr lang="ru-RU" dirty="0" err="1" smtClean="0">
                <a:solidFill>
                  <a:srgbClr val="0000CC"/>
                </a:solidFill>
              </a:rPr>
              <a:t>завдана</a:t>
            </a:r>
            <a:r>
              <a:rPr lang="ru-RU" dirty="0" smtClean="0">
                <a:solidFill>
                  <a:srgbClr val="0000CC"/>
                </a:solidFill>
              </a:rPr>
              <a:t> паразитом </a:t>
            </a:r>
            <a:r>
              <a:rPr lang="ru-RU" dirty="0" err="1" smtClean="0">
                <a:solidFill>
                  <a:srgbClr val="0000CC"/>
                </a:solidFill>
              </a:rPr>
              <a:t>хазяїну</a:t>
            </a:r>
            <a:r>
              <a:rPr lang="ru-RU" dirty="0" smtClean="0">
                <a:solidFill>
                  <a:srgbClr val="0000CC"/>
                </a:solidFill>
              </a:rPr>
              <a:t>, </a:t>
            </a:r>
            <a:r>
              <a:rPr lang="ru-RU" dirty="0" err="1" smtClean="0">
                <a:solidFill>
                  <a:srgbClr val="0000CC"/>
                </a:solidFill>
              </a:rPr>
              <a:t>може</a:t>
            </a:r>
            <a:r>
              <a:rPr lang="ru-RU" dirty="0" smtClean="0">
                <a:solidFill>
                  <a:srgbClr val="0000CC"/>
                </a:solidFill>
              </a:rPr>
              <a:t> </a:t>
            </a:r>
            <a:r>
              <a:rPr lang="ru-RU" dirty="0" err="1" smtClean="0">
                <a:solidFill>
                  <a:srgbClr val="0000CC"/>
                </a:solidFill>
              </a:rPr>
              <a:t>варіювати</a:t>
            </a:r>
            <a:r>
              <a:rPr lang="ru-RU" dirty="0" smtClean="0">
                <a:solidFill>
                  <a:srgbClr val="0000CC"/>
                </a:solidFill>
              </a:rPr>
              <a:t> в </a:t>
            </a:r>
            <a:r>
              <a:rPr lang="ru-RU" dirty="0" err="1" smtClean="0">
                <a:solidFill>
                  <a:srgbClr val="0000CC"/>
                </a:solidFill>
              </a:rPr>
              <a:t>дуже</a:t>
            </a:r>
            <a:r>
              <a:rPr lang="ru-RU" dirty="0" smtClean="0">
                <a:solidFill>
                  <a:srgbClr val="0000CC"/>
                </a:solidFill>
              </a:rPr>
              <a:t> широких межах: </a:t>
            </a:r>
            <a:r>
              <a:rPr lang="ru-RU" dirty="0" err="1" smtClean="0">
                <a:solidFill>
                  <a:srgbClr val="0000CC"/>
                </a:solidFill>
              </a:rPr>
              <a:t>від</a:t>
            </a:r>
            <a:r>
              <a:rPr lang="ru-RU" dirty="0" smtClean="0">
                <a:solidFill>
                  <a:srgbClr val="0000CC"/>
                </a:solidFill>
              </a:rPr>
              <a:t> </a:t>
            </a:r>
            <a:r>
              <a:rPr lang="ru-RU" dirty="0" err="1" smtClean="0">
                <a:solidFill>
                  <a:srgbClr val="0000CC"/>
                </a:solidFill>
              </a:rPr>
              <a:t>різного</a:t>
            </a:r>
            <a:r>
              <a:rPr lang="ru-RU" dirty="0" smtClean="0">
                <a:solidFill>
                  <a:srgbClr val="0000CC"/>
                </a:solidFill>
              </a:rPr>
              <a:t> типу </a:t>
            </a:r>
            <a:r>
              <a:rPr lang="ru-RU" dirty="0" err="1" smtClean="0">
                <a:solidFill>
                  <a:srgbClr val="0000CC"/>
                </a:solidFill>
              </a:rPr>
              <a:t>тканинних</a:t>
            </a:r>
            <a:r>
              <a:rPr lang="ru-RU" dirty="0" smtClean="0">
                <a:solidFill>
                  <a:srgbClr val="0000CC"/>
                </a:solidFill>
              </a:rPr>
              <a:t> </a:t>
            </a:r>
            <a:r>
              <a:rPr lang="ru-RU" dirty="0" err="1" smtClean="0">
                <a:solidFill>
                  <a:srgbClr val="0000CC"/>
                </a:solidFill>
              </a:rPr>
              <a:t>вражень</a:t>
            </a:r>
            <a:r>
              <a:rPr lang="ru-RU" dirty="0" smtClean="0">
                <a:solidFill>
                  <a:srgbClr val="0000CC"/>
                </a:solidFill>
              </a:rPr>
              <a:t>, таких як </a:t>
            </a:r>
            <a:r>
              <a:rPr lang="ru-RU" dirty="0" err="1" smtClean="0">
                <a:solidFill>
                  <a:srgbClr val="0000CC"/>
                </a:solidFill>
              </a:rPr>
              <a:t>кастрація</a:t>
            </a:r>
            <a:r>
              <a:rPr lang="ru-RU" dirty="0" smtClean="0">
                <a:solidFill>
                  <a:srgbClr val="0000CC"/>
                </a:solidFill>
              </a:rPr>
              <a:t> </a:t>
            </a:r>
            <a:r>
              <a:rPr lang="ru-RU" dirty="0" err="1" smtClean="0">
                <a:solidFill>
                  <a:srgbClr val="0000CC"/>
                </a:solidFill>
              </a:rPr>
              <a:t>або</a:t>
            </a:r>
            <a:r>
              <a:rPr lang="ru-RU" dirty="0" smtClean="0">
                <a:solidFill>
                  <a:srgbClr val="0000CC"/>
                </a:solidFill>
              </a:rPr>
              <a:t> </a:t>
            </a:r>
            <a:r>
              <a:rPr lang="ru-RU" dirty="0" err="1" smtClean="0">
                <a:solidFill>
                  <a:srgbClr val="0000CC"/>
                </a:solidFill>
              </a:rPr>
              <a:t>розчин</a:t>
            </a:r>
            <a:r>
              <a:rPr lang="ru-RU" dirty="0" smtClean="0">
                <a:solidFill>
                  <a:srgbClr val="0000CC"/>
                </a:solidFill>
              </a:rPr>
              <a:t> </a:t>
            </a:r>
            <a:r>
              <a:rPr lang="ru-RU" dirty="0" err="1" smtClean="0">
                <a:solidFill>
                  <a:srgbClr val="0000CC"/>
                </a:solidFill>
              </a:rPr>
              <a:t>кісток</a:t>
            </a:r>
            <a:r>
              <a:rPr lang="ru-RU" dirty="0" smtClean="0">
                <a:solidFill>
                  <a:srgbClr val="0000CC"/>
                </a:solidFill>
              </a:rPr>
              <a:t>, до </a:t>
            </a:r>
            <a:r>
              <a:rPr lang="ru-RU" dirty="0" err="1" smtClean="0">
                <a:solidFill>
                  <a:srgbClr val="0000CC"/>
                </a:solidFill>
              </a:rPr>
              <a:t>набагато</a:t>
            </a:r>
            <a:r>
              <a:rPr lang="ru-RU" dirty="0" smtClean="0">
                <a:solidFill>
                  <a:srgbClr val="0000CC"/>
                </a:solidFill>
              </a:rPr>
              <a:t> </a:t>
            </a:r>
            <a:r>
              <a:rPr lang="ru-RU" dirty="0" err="1" smtClean="0">
                <a:solidFill>
                  <a:srgbClr val="0000CC"/>
                </a:solidFill>
              </a:rPr>
              <a:t>більш</a:t>
            </a:r>
            <a:r>
              <a:rPr lang="ru-RU" dirty="0" smtClean="0">
                <a:solidFill>
                  <a:srgbClr val="0000CC"/>
                </a:solidFill>
              </a:rPr>
              <a:t> </a:t>
            </a:r>
            <a:r>
              <a:rPr lang="ru-RU" dirty="0" err="1" smtClean="0">
                <a:solidFill>
                  <a:srgbClr val="0000CC"/>
                </a:solidFill>
              </a:rPr>
              <a:t>витончених</a:t>
            </a:r>
            <a:r>
              <a:rPr lang="ru-RU" dirty="0" smtClean="0">
                <a:solidFill>
                  <a:srgbClr val="0000CC"/>
                </a:solidFill>
              </a:rPr>
              <a:t>, таких як </a:t>
            </a:r>
            <a:r>
              <a:rPr lang="ru-RU" dirty="0" err="1" smtClean="0">
                <a:solidFill>
                  <a:srgbClr val="0000CC"/>
                </a:solidFill>
              </a:rPr>
              <a:t>зміна</a:t>
            </a:r>
            <a:r>
              <a:rPr lang="ru-RU" dirty="0" smtClean="0">
                <a:solidFill>
                  <a:srgbClr val="0000CC"/>
                </a:solidFill>
              </a:rPr>
              <a:t> </a:t>
            </a:r>
            <a:r>
              <a:rPr lang="ru-RU" dirty="0" err="1" smtClean="0">
                <a:solidFill>
                  <a:srgbClr val="0000CC"/>
                </a:solidFill>
              </a:rPr>
              <a:t>поведінки</a:t>
            </a:r>
            <a:r>
              <a:rPr lang="ru-RU" dirty="0" smtClean="0">
                <a:solidFill>
                  <a:srgbClr val="0000CC"/>
                </a:solidFill>
              </a:rPr>
              <a:t> </a:t>
            </a:r>
            <a:r>
              <a:rPr lang="ru-RU" dirty="0" err="1" smtClean="0">
                <a:solidFill>
                  <a:srgbClr val="0000CC"/>
                </a:solidFill>
              </a:rPr>
              <a:t>хазяїна</a:t>
            </a:r>
            <a:r>
              <a:rPr lang="ru-RU" dirty="0" smtClean="0">
                <a:solidFill>
                  <a:srgbClr val="0000CC"/>
                </a:solidFill>
              </a:rPr>
              <a:t>.</a:t>
            </a:r>
          </a:p>
          <a:p>
            <a:endParaRPr lang="ru-RU" dirty="0"/>
          </a:p>
        </p:txBody>
      </p:sp>
      <p:pic>
        <p:nvPicPr>
          <p:cNvPr id="25602" name="Picture 2" descr="D:\Екологія 26, 27, 28\28. Живі  організми як  особливе середовище існування\Паразитизм\image001.jpg"/>
          <p:cNvPicPr>
            <a:picLocks noChangeAspect="1" noChangeArrowheads="1"/>
          </p:cNvPicPr>
          <p:nvPr/>
        </p:nvPicPr>
        <p:blipFill>
          <a:blip r:embed="rId3"/>
          <a:srcRect/>
          <a:stretch>
            <a:fillRect/>
          </a:stretch>
        </p:blipFill>
        <p:spPr bwMode="auto">
          <a:xfrm>
            <a:off x="5429256" y="642918"/>
            <a:ext cx="3538557" cy="4227978"/>
          </a:xfrm>
          <a:prstGeom prst="rect">
            <a:avLst/>
          </a:prstGeom>
          <a:noFill/>
        </p:spPr>
      </p:pic>
    </p:spTree>
    <p:custDataLst>
      <p:tags r:id="rId1"/>
    </p:custDataLst>
  </p:cSld>
  <p:clrMapOvr>
    <a:masterClrMapping/>
  </p:clrMapOvr>
  <p:transition spd="slow" advTm="10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0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0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6699"/>
                </a:solidFill>
              </a:rPr>
              <a:t>КОМЕНСАЛІЗМ</a:t>
            </a:r>
            <a:endParaRPr lang="ru-RU" dirty="0">
              <a:solidFill>
                <a:srgbClr val="FF6699"/>
              </a:solidFill>
            </a:endParaRPr>
          </a:p>
        </p:txBody>
      </p:sp>
      <p:sp>
        <p:nvSpPr>
          <p:cNvPr id="3" name="Содержимое 2"/>
          <p:cNvSpPr>
            <a:spLocks noGrp="1"/>
          </p:cNvSpPr>
          <p:nvPr>
            <p:ph idx="1"/>
          </p:nvPr>
        </p:nvSpPr>
        <p:spPr>
          <a:xfrm>
            <a:off x="0" y="1142984"/>
            <a:ext cx="8686800" cy="5715016"/>
          </a:xfrm>
        </p:spPr>
        <p:txBody>
          <a:bodyPr>
            <a:normAutofit fontScale="85000" lnSpcReduction="10000"/>
          </a:bodyPr>
          <a:lstStyle/>
          <a:p>
            <a:r>
              <a:rPr lang="ru-RU" dirty="0" err="1" smtClean="0">
                <a:solidFill>
                  <a:srgbClr val="FF00FF"/>
                </a:solidFill>
              </a:rPr>
              <a:t>Комменсалізм</a:t>
            </a:r>
            <a:r>
              <a:rPr lang="ru-RU" dirty="0" smtClean="0">
                <a:solidFill>
                  <a:srgbClr val="FF00FF"/>
                </a:solidFill>
              </a:rPr>
              <a:t> — </a:t>
            </a:r>
            <a:r>
              <a:rPr lang="ru-RU" dirty="0" err="1" smtClean="0">
                <a:solidFill>
                  <a:srgbClr val="FF00FF"/>
                </a:solidFill>
              </a:rPr>
              <a:t>взаємини</a:t>
            </a:r>
            <a:r>
              <a:rPr lang="ru-RU" dirty="0" smtClean="0">
                <a:solidFill>
                  <a:srgbClr val="FF00FF"/>
                </a:solidFill>
              </a:rPr>
              <a:t> </a:t>
            </a:r>
            <a:r>
              <a:rPr lang="ru-RU" dirty="0" err="1" smtClean="0">
                <a:solidFill>
                  <a:srgbClr val="FF00FF"/>
                </a:solidFill>
              </a:rPr>
              <a:t>між</a:t>
            </a:r>
            <a:r>
              <a:rPr lang="ru-RU" dirty="0" smtClean="0">
                <a:solidFill>
                  <a:srgbClr val="FF00FF"/>
                </a:solidFill>
              </a:rPr>
              <a:t> </a:t>
            </a:r>
            <a:r>
              <a:rPr lang="ru-RU" dirty="0" err="1" smtClean="0">
                <a:solidFill>
                  <a:srgbClr val="FF00FF"/>
                </a:solidFill>
              </a:rPr>
              <a:t>індивідами</a:t>
            </a:r>
            <a:r>
              <a:rPr lang="ru-RU" dirty="0" smtClean="0">
                <a:solidFill>
                  <a:srgbClr val="FF00FF"/>
                </a:solidFill>
              </a:rPr>
              <a:t> </a:t>
            </a:r>
            <a:r>
              <a:rPr lang="ru-RU" dirty="0" err="1" smtClean="0">
                <a:solidFill>
                  <a:srgbClr val="FF00FF"/>
                </a:solidFill>
              </a:rPr>
              <a:t>або</a:t>
            </a:r>
            <a:r>
              <a:rPr lang="ru-RU" dirty="0" smtClean="0">
                <a:solidFill>
                  <a:srgbClr val="FF00FF"/>
                </a:solidFill>
              </a:rPr>
              <a:t> </a:t>
            </a:r>
            <a:r>
              <a:rPr lang="ru-RU" dirty="0" err="1" smtClean="0">
                <a:solidFill>
                  <a:srgbClr val="FF00FF"/>
                </a:solidFill>
              </a:rPr>
              <a:t>групами</a:t>
            </a:r>
            <a:r>
              <a:rPr lang="ru-RU" dirty="0" smtClean="0">
                <a:solidFill>
                  <a:srgbClr val="FF00FF"/>
                </a:solidFill>
              </a:rPr>
              <a:t> </a:t>
            </a:r>
            <a:r>
              <a:rPr lang="ru-RU" dirty="0" err="1" smtClean="0">
                <a:solidFill>
                  <a:srgbClr val="FF00FF"/>
                </a:solidFill>
              </a:rPr>
              <a:t>різних</a:t>
            </a:r>
            <a:r>
              <a:rPr lang="ru-RU" dirty="0" smtClean="0">
                <a:solidFill>
                  <a:srgbClr val="FF00FF"/>
                </a:solidFill>
              </a:rPr>
              <a:t> </a:t>
            </a:r>
            <a:r>
              <a:rPr lang="ru-RU" dirty="0" err="1" smtClean="0">
                <a:solidFill>
                  <a:srgbClr val="FF00FF"/>
                </a:solidFill>
              </a:rPr>
              <a:t>видів</a:t>
            </a:r>
            <a:r>
              <a:rPr lang="ru-RU" dirty="0" smtClean="0">
                <a:solidFill>
                  <a:srgbClr val="FF00FF"/>
                </a:solidFill>
              </a:rPr>
              <a:t>, </a:t>
            </a:r>
            <a:r>
              <a:rPr lang="ru-RU" dirty="0" err="1" smtClean="0">
                <a:solidFill>
                  <a:srgbClr val="FF00FF"/>
                </a:solidFill>
              </a:rPr>
              <a:t>які</a:t>
            </a:r>
            <a:r>
              <a:rPr lang="ru-RU" dirty="0" smtClean="0">
                <a:solidFill>
                  <a:srgbClr val="FF00FF"/>
                </a:solidFill>
              </a:rPr>
              <a:t> </a:t>
            </a:r>
            <a:r>
              <a:rPr lang="ru-RU" dirty="0" err="1" smtClean="0">
                <a:solidFill>
                  <a:srgbClr val="FF00FF"/>
                </a:solidFill>
              </a:rPr>
              <a:t>існують</a:t>
            </a:r>
            <a:r>
              <a:rPr lang="ru-RU" dirty="0" smtClean="0">
                <a:solidFill>
                  <a:srgbClr val="FF00FF"/>
                </a:solidFill>
              </a:rPr>
              <a:t> без </a:t>
            </a:r>
            <a:r>
              <a:rPr lang="ru-RU" dirty="0" err="1" smtClean="0">
                <a:solidFill>
                  <a:srgbClr val="FF00FF"/>
                </a:solidFill>
              </a:rPr>
              <a:t>конфліктів</a:t>
            </a:r>
            <a:r>
              <a:rPr lang="ru-RU" dirty="0" smtClean="0">
                <a:solidFill>
                  <a:srgbClr val="FF00FF"/>
                </a:solidFill>
              </a:rPr>
              <a:t> </a:t>
            </a:r>
            <a:r>
              <a:rPr lang="ru-RU" dirty="0" err="1" smtClean="0">
                <a:solidFill>
                  <a:srgbClr val="FF00FF"/>
                </a:solidFill>
              </a:rPr>
              <a:t>і</a:t>
            </a:r>
            <a:r>
              <a:rPr lang="ru-RU" dirty="0" smtClean="0">
                <a:solidFill>
                  <a:srgbClr val="FF00FF"/>
                </a:solidFill>
              </a:rPr>
              <a:t> </a:t>
            </a:r>
            <a:r>
              <a:rPr lang="ru-RU" dirty="0" err="1" smtClean="0">
                <a:solidFill>
                  <a:srgbClr val="FF00FF"/>
                </a:solidFill>
              </a:rPr>
              <a:t>без</a:t>
            </a:r>
            <a:r>
              <a:rPr lang="ru-RU" dirty="0" smtClean="0">
                <a:solidFill>
                  <a:srgbClr val="FF00FF"/>
                </a:solidFill>
              </a:rPr>
              <a:t> </a:t>
            </a:r>
            <a:r>
              <a:rPr lang="ru-RU" dirty="0" err="1" smtClean="0">
                <a:solidFill>
                  <a:srgbClr val="FF00FF"/>
                </a:solidFill>
              </a:rPr>
              <a:t>взаємодопомоги</a:t>
            </a:r>
            <a:r>
              <a:rPr lang="ru-RU" dirty="0" smtClean="0">
                <a:solidFill>
                  <a:srgbClr val="FF00FF"/>
                </a:solidFill>
              </a:rPr>
              <a:t>. </a:t>
            </a:r>
            <a:r>
              <a:rPr lang="ru-RU" dirty="0" err="1" smtClean="0">
                <a:solidFill>
                  <a:srgbClr val="FF00FF"/>
                </a:solidFill>
              </a:rPr>
              <a:t>Варіанти</a:t>
            </a:r>
            <a:r>
              <a:rPr lang="ru-RU" dirty="0" smtClean="0">
                <a:solidFill>
                  <a:srgbClr val="FF00FF"/>
                </a:solidFill>
              </a:rPr>
              <a:t> </a:t>
            </a:r>
            <a:r>
              <a:rPr lang="ru-RU" dirty="0" err="1" smtClean="0">
                <a:solidFill>
                  <a:srgbClr val="FF00FF"/>
                </a:solidFill>
              </a:rPr>
              <a:t>комменсалізма</a:t>
            </a:r>
            <a:r>
              <a:rPr lang="ru-RU" dirty="0" smtClean="0">
                <a:solidFill>
                  <a:srgbClr val="FF00FF"/>
                </a:solidFill>
              </a:rPr>
              <a:t>.</a:t>
            </a:r>
          </a:p>
          <a:p>
            <a:endParaRPr lang="ru-RU" dirty="0" smtClean="0">
              <a:solidFill>
                <a:srgbClr val="FF00FF"/>
              </a:solidFill>
            </a:endParaRPr>
          </a:p>
          <a:p>
            <a:r>
              <a:rPr lang="ru-RU" dirty="0" smtClean="0">
                <a:solidFill>
                  <a:srgbClr val="FF00FF"/>
                </a:solidFill>
              </a:rPr>
              <a:t>· комменсал </a:t>
            </a:r>
            <a:r>
              <a:rPr lang="ru-RU" dirty="0" err="1" smtClean="0">
                <a:solidFill>
                  <a:srgbClr val="FF00FF"/>
                </a:solidFill>
              </a:rPr>
              <a:t>обмежується</a:t>
            </a:r>
            <a:r>
              <a:rPr lang="ru-RU" dirty="0" smtClean="0">
                <a:solidFill>
                  <a:srgbClr val="FF00FF"/>
                </a:solidFill>
              </a:rPr>
              <a:t> </a:t>
            </a:r>
            <a:r>
              <a:rPr lang="ru-RU" dirty="0" err="1" smtClean="0">
                <a:solidFill>
                  <a:srgbClr val="FF00FF"/>
                </a:solidFill>
              </a:rPr>
              <a:t>використанням</a:t>
            </a:r>
            <a:r>
              <a:rPr lang="ru-RU" dirty="0" smtClean="0">
                <a:solidFill>
                  <a:srgbClr val="FF00FF"/>
                </a:solidFill>
              </a:rPr>
              <a:t> </a:t>
            </a:r>
            <a:r>
              <a:rPr lang="ru-RU" dirty="0" err="1" smtClean="0">
                <a:solidFill>
                  <a:srgbClr val="FF00FF"/>
                </a:solidFill>
              </a:rPr>
              <a:t>їжі</a:t>
            </a:r>
            <a:r>
              <a:rPr lang="ru-RU" dirty="0" smtClean="0">
                <a:solidFill>
                  <a:srgbClr val="FF00FF"/>
                </a:solidFill>
              </a:rPr>
              <a:t> </a:t>
            </a:r>
            <a:r>
              <a:rPr lang="ru-RU" dirty="0" err="1" smtClean="0">
                <a:solidFill>
                  <a:srgbClr val="FF00FF"/>
                </a:solidFill>
              </a:rPr>
              <a:t>організму</a:t>
            </a:r>
            <a:r>
              <a:rPr lang="ru-RU" dirty="0" smtClean="0">
                <a:solidFill>
                  <a:srgbClr val="FF00FF"/>
                </a:solidFill>
              </a:rPr>
              <a:t> </a:t>
            </a:r>
            <a:r>
              <a:rPr lang="ru-RU" dirty="0" err="1" smtClean="0">
                <a:solidFill>
                  <a:srgbClr val="FF00FF"/>
                </a:solidFill>
              </a:rPr>
              <a:t>іншого</a:t>
            </a:r>
            <a:r>
              <a:rPr lang="ru-RU" dirty="0" smtClean="0">
                <a:solidFill>
                  <a:srgbClr val="FF00FF"/>
                </a:solidFill>
              </a:rPr>
              <a:t> </a:t>
            </a:r>
            <a:r>
              <a:rPr lang="ru-RU" dirty="0" err="1" smtClean="0">
                <a:solidFill>
                  <a:srgbClr val="FF00FF"/>
                </a:solidFill>
              </a:rPr>
              <a:t>вигляду</a:t>
            </a:r>
            <a:r>
              <a:rPr lang="ru-RU" dirty="0" smtClean="0">
                <a:solidFill>
                  <a:srgbClr val="FF00FF"/>
                </a:solidFill>
              </a:rPr>
              <a:t>( у </a:t>
            </a:r>
            <a:r>
              <a:rPr lang="ru-RU" dirty="0" err="1" smtClean="0">
                <a:solidFill>
                  <a:srgbClr val="FF00FF"/>
                </a:solidFill>
              </a:rPr>
              <a:t>ізвівах</a:t>
            </a:r>
            <a:r>
              <a:rPr lang="ru-RU" dirty="0" smtClean="0">
                <a:solidFill>
                  <a:srgbClr val="FF00FF"/>
                </a:solidFill>
              </a:rPr>
              <a:t> </a:t>
            </a:r>
            <a:r>
              <a:rPr lang="ru-RU" dirty="0" err="1" smtClean="0">
                <a:solidFill>
                  <a:srgbClr val="FF00FF"/>
                </a:solidFill>
              </a:rPr>
              <a:t>раковини</a:t>
            </a:r>
            <a:r>
              <a:rPr lang="ru-RU" dirty="0" smtClean="0">
                <a:solidFill>
                  <a:srgbClr val="FF00FF"/>
                </a:solidFill>
              </a:rPr>
              <a:t> </a:t>
            </a:r>
            <a:r>
              <a:rPr lang="ru-RU" dirty="0" err="1" smtClean="0">
                <a:solidFill>
                  <a:srgbClr val="FF00FF"/>
                </a:solidFill>
              </a:rPr>
              <a:t>раку-відлюдника</a:t>
            </a:r>
            <a:r>
              <a:rPr lang="ru-RU" dirty="0" smtClean="0">
                <a:solidFill>
                  <a:srgbClr val="FF00FF"/>
                </a:solidFill>
              </a:rPr>
              <a:t> </a:t>
            </a:r>
            <a:r>
              <a:rPr lang="ru-RU" dirty="0" err="1" smtClean="0">
                <a:solidFill>
                  <a:srgbClr val="FF00FF"/>
                </a:solidFill>
              </a:rPr>
              <a:t>мешкає</a:t>
            </a:r>
            <a:r>
              <a:rPr lang="ru-RU" dirty="0" smtClean="0">
                <a:solidFill>
                  <a:srgbClr val="FF00FF"/>
                </a:solidFill>
              </a:rPr>
              <a:t> </a:t>
            </a:r>
            <a:r>
              <a:rPr lang="ru-RU" dirty="0" err="1" smtClean="0">
                <a:solidFill>
                  <a:srgbClr val="FF00FF"/>
                </a:solidFill>
              </a:rPr>
              <a:t>кільчастий</a:t>
            </a:r>
            <a:r>
              <a:rPr lang="ru-RU" dirty="0" smtClean="0">
                <a:solidFill>
                  <a:srgbClr val="FF00FF"/>
                </a:solidFill>
              </a:rPr>
              <a:t>, </a:t>
            </a:r>
            <a:r>
              <a:rPr lang="ru-RU" dirty="0" err="1" smtClean="0">
                <a:solidFill>
                  <a:srgbClr val="FF00FF"/>
                </a:solidFill>
              </a:rPr>
              <a:t>такий</a:t>
            </a:r>
            <a:r>
              <a:rPr lang="ru-RU" dirty="0" smtClean="0">
                <a:solidFill>
                  <a:srgbClr val="FF00FF"/>
                </a:solidFill>
              </a:rPr>
              <a:t>, </a:t>
            </a:r>
            <a:r>
              <a:rPr lang="ru-RU" dirty="0" err="1" smtClean="0">
                <a:solidFill>
                  <a:srgbClr val="FF00FF"/>
                </a:solidFill>
              </a:rPr>
              <a:t>що</a:t>
            </a:r>
            <a:r>
              <a:rPr lang="ru-RU" dirty="0" smtClean="0">
                <a:solidFill>
                  <a:srgbClr val="FF00FF"/>
                </a:solidFill>
              </a:rPr>
              <a:t> </a:t>
            </a:r>
            <a:r>
              <a:rPr lang="ru-RU" dirty="0" err="1" smtClean="0">
                <a:solidFill>
                  <a:srgbClr val="FF00FF"/>
                </a:solidFill>
              </a:rPr>
              <a:t>харчується</a:t>
            </a:r>
            <a:r>
              <a:rPr lang="ru-RU" dirty="0" smtClean="0">
                <a:solidFill>
                  <a:srgbClr val="FF00FF"/>
                </a:solidFill>
              </a:rPr>
              <a:t> </a:t>
            </a:r>
            <a:r>
              <a:rPr lang="ru-RU" dirty="0" err="1" smtClean="0">
                <a:solidFill>
                  <a:srgbClr val="FF00FF"/>
                </a:solidFill>
              </a:rPr>
              <a:t>залишками</a:t>
            </a:r>
            <a:r>
              <a:rPr lang="ru-RU" dirty="0" smtClean="0">
                <a:solidFill>
                  <a:srgbClr val="FF00FF"/>
                </a:solidFill>
              </a:rPr>
              <a:t> </a:t>
            </a:r>
            <a:r>
              <a:rPr lang="ru-RU" dirty="0" err="1" smtClean="0">
                <a:solidFill>
                  <a:srgbClr val="FF00FF"/>
                </a:solidFill>
              </a:rPr>
              <a:t>їжі</a:t>
            </a:r>
            <a:r>
              <a:rPr lang="ru-RU" dirty="0" smtClean="0">
                <a:solidFill>
                  <a:srgbClr val="FF00FF"/>
                </a:solidFill>
              </a:rPr>
              <a:t> раку);</a:t>
            </a:r>
          </a:p>
          <a:p>
            <a:r>
              <a:rPr lang="ru-RU" dirty="0" smtClean="0">
                <a:solidFill>
                  <a:srgbClr val="FF00FF"/>
                </a:solidFill>
              </a:rPr>
              <a:t>· комменсал </a:t>
            </a:r>
            <a:r>
              <a:rPr lang="ru-RU" dirty="0" err="1" smtClean="0">
                <a:solidFill>
                  <a:srgbClr val="FF00FF"/>
                </a:solidFill>
              </a:rPr>
              <a:t>прикріпляється</a:t>
            </a:r>
            <a:r>
              <a:rPr lang="ru-RU" dirty="0" smtClean="0">
                <a:solidFill>
                  <a:srgbClr val="FF00FF"/>
                </a:solidFill>
              </a:rPr>
              <a:t> до </a:t>
            </a:r>
            <a:r>
              <a:rPr lang="ru-RU" dirty="0" err="1" smtClean="0">
                <a:solidFill>
                  <a:srgbClr val="FF00FF"/>
                </a:solidFill>
              </a:rPr>
              <a:t>організму</a:t>
            </a:r>
            <a:r>
              <a:rPr lang="ru-RU" dirty="0" smtClean="0">
                <a:solidFill>
                  <a:srgbClr val="FF00FF"/>
                </a:solidFill>
              </a:rPr>
              <a:t> </a:t>
            </a:r>
            <a:r>
              <a:rPr lang="ru-RU" dirty="0" err="1" smtClean="0">
                <a:solidFill>
                  <a:srgbClr val="FF00FF"/>
                </a:solidFill>
              </a:rPr>
              <a:t>іншого</a:t>
            </a:r>
            <a:r>
              <a:rPr lang="ru-RU" dirty="0" smtClean="0">
                <a:solidFill>
                  <a:srgbClr val="FF00FF"/>
                </a:solidFill>
              </a:rPr>
              <a:t> </a:t>
            </a:r>
            <a:r>
              <a:rPr lang="ru-RU" dirty="0" err="1" smtClean="0">
                <a:solidFill>
                  <a:srgbClr val="FF00FF"/>
                </a:solidFill>
              </a:rPr>
              <a:t>вигляду</a:t>
            </a:r>
            <a:r>
              <a:rPr lang="ru-RU" dirty="0" smtClean="0">
                <a:solidFill>
                  <a:srgbClr val="FF00FF"/>
                </a:solidFill>
              </a:rPr>
              <a:t>, </a:t>
            </a:r>
            <a:r>
              <a:rPr lang="ru-RU" dirty="0" err="1" smtClean="0">
                <a:solidFill>
                  <a:srgbClr val="FF00FF"/>
                </a:solidFill>
              </a:rPr>
              <a:t>який</a:t>
            </a:r>
            <a:r>
              <a:rPr lang="ru-RU" dirty="0" smtClean="0">
                <a:solidFill>
                  <a:srgbClr val="FF00FF"/>
                </a:solidFill>
              </a:rPr>
              <a:t> </a:t>
            </a:r>
            <a:r>
              <a:rPr lang="ru-RU" dirty="0" err="1" smtClean="0">
                <a:solidFill>
                  <a:srgbClr val="FF00FF"/>
                </a:solidFill>
              </a:rPr>
              <a:t>стає</a:t>
            </a:r>
            <a:r>
              <a:rPr lang="ru-RU" dirty="0" smtClean="0">
                <a:solidFill>
                  <a:srgbClr val="FF00FF"/>
                </a:solidFill>
              </a:rPr>
              <a:t> «господарем» (</a:t>
            </a:r>
            <a:r>
              <a:rPr lang="ru-RU" dirty="0" err="1" smtClean="0">
                <a:solidFill>
                  <a:srgbClr val="FF00FF"/>
                </a:solidFill>
              </a:rPr>
              <a:t>наприклад</a:t>
            </a:r>
            <a:r>
              <a:rPr lang="ru-RU" dirty="0" smtClean="0">
                <a:solidFill>
                  <a:srgbClr val="FF00FF"/>
                </a:solidFill>
              </a:rPr>
              <a:t>, </a:t>
            </a:r>
            <a:r>
              <a:rPr lang="ru-RU" dirty="0" err="1" smtClean="0">
                <a:solidFill>
                  <a:srgbClr val="FF00FF"/>
                </a:solidFill>
              </a:rPr>
              <a:t>риба-прилипало</a:t>
            </a:r>
            <a:r>
              <a:rPr lang="ru-RU" dirty="0" smtClean="0">
                <a:solidFill>
                  <a:srgbClr val="FF00FF"/>
                </a:solidFill>
              </a:rPr>
              <a:t> плавником-присоском </a:t>
            </a:r>
            <a:r>
              <a:rPr lang="ru-RU" dirty="0" err="1" smtClean="0">
                <a:solidFill>
                  <a:srgbClr val="FF00FF"/>
                </a:solidFill>
              </a:rPr>
              <a:t>прикріпляється</a:t>
            </a:r>
            <a:r>
              <a:rPr lang="ru-RU" dirty="0" smtClean="0">
                <a:solidFill>
                  <a:srgbClr val="FF00FF"/>
                </a:solidFill>
              </a:rPr>
              <a:t> до </a:t>
            </a:r>
            <a:r>
              <a:rPr lang="ru-RU" dirty="0" err="1" smtClean="0">
                <a:solidFill>
                  <a:srgbClr val="FF00FF"/>
                </a:solidFill>
              </a:rPr>
              <a:t>шкіри</a:t>
            </a:r>
            <a:r>
              <a:rPr lang="ru-RU" dirty="0" smtClean="0">
                <a:solidFill>
                  <a:srgbClr val="FF00FF"/>
                </a:solidFill>
              </a:rPr>
              <a:t> акул </a:t>
            </a:r>
            <a:r>
              <a:rPr lang="ru-RU" dirty="0" err="1" smtClean="0">
                <a:solidFill>
                  <a:srgbClr val="FF00FF"/>
                </a:solidFill>
              </a:rPr>
              <a:t>і</a:t>
            </a:r>
            <a:r>
              <a:rPr lang="ru-RU" dirty="0" smtClean="0">
                <a:solidFill>
                  <a:srgbClr val="FF00FF"/>
                </a:solidFill>
              </a:rPr>
              <a:t> </a:t>
            </a:r>
            <a:r>
              <a:rPr lang="ru-RU" dirty="0" err="1" smtClean="0">
                <a:solidFill>
                  <a:srgbClr val="FF00FF"/>
                </a:solidFill>
              </a:rPr>
              <a:t>ін</a:t>
            </a:r>
            <a:r>
              <a:rPr lang="ru-RU" dirty="0" smtClean="0">
                <a:solidFill>
                  <a:srgbClr val="FF00FF"/>
                </a:solidFill>
              </a:rPr>
              <a:t>. </a:t>
            </a:r>
            <a:r>
              <a:rPr lang="ru-RU" dirty="0" err="1" smtClean="0">
                <a:solidFill>
                  <a:srgbClr val="FF00FF"/>
                </a:solidFill>
              </a:rPr>
              <a:t>крупних</a:t>
            </a:r>
            <a:r>
              <a:rPr lang="ru-RU" dirty="0" smtClean="0">
                <a:solidFill>
                  <a:srgbClr val="FF00FF"/>
                </a:solidFill>
              </a:rPr>
              <a:t> </a:t>
            </a:r>
            <a:r>
              <a:rPr lang="ru-RU" dirty="0" err="1" smtClean="0">
                <a:solidFill>
                  <a:srgbClr val="FF00FF"/>
                </a:solidFill>
              </a:rPr>
              <a:t>риб</a:t>
            </a:r>
            <a:r>
              <a:rPr lang="ru-RU" dirty="0" smtClean="0">
                <a:solidFill>
                  <a:srgbClr val="FF00FF"/>
                </a:solidFill>
              </a:rPr>
              <a:t>, </a:t>
            </a:r>
            <a:r>
              <a:rPr lang="ru-RU" dirty="0" err="1" smtClean="0">
                <a:solidFill>
                  <a:srgbClr val="FF00FF"/>
                </a:solidFill>
              </a:rPr>
              <a:t>пересуваючись</a:t>
            </a:r>
            <a:r>
              <a:rPr lang="ru-RU" dirty="0" smtClean="0">
                <a:solidFill>
                  <a:srgbClr val="FF00FF"/>
                </a:solidFill>
              </a:rPr>
              <a:t> </a:t>
            </a:r>
            <a:r>
              <a:rPr lang="ru-RU" dirty="0" err="1" smtClean="0">
                <a:solidFill>
                  <a:srgbClr val="FF00FF"/>
                </a:solidFill>
              </a:rPr>
              <a:t>з</a:t>
            </a:r>
            <a:r>
              <a:rPr lang="ru-RU" dirty="0" smtClean="0">
                <a:solidFill>
                  <a:srgbClr val="FF00FF"/>
                </a:solidFill>
              </a:rPr>
              <a:t> </a:t>
            </a:r>
            <a:r>
              <a:rPr lang="ru-RU" dirty="0" err="1" smtClean="0">
                <a:solidFill>
                  <a:srgbClr val="FF00FF"/>
                </a:solidFill>
              </a:rPr>
              <a:t>їх</a:t>
            </a:r>
            <a:r>
              <a:rPr lang="ru-RU" dirty="0" smtClean="0">
                <a:solidFill>
                  <a:srgbClr val="FF00FF"/>
                </a:solidFill>
              </a:rPr>
              <a:t> </a:t>
            </a:r>
            <a:r>
              <a:rPr lang="ru-RU" dirty="0" err="1" smtClean="0">
                <a:solidFill>
                  <a:srgbClr val="FF00FF"/>
                </a:solidFill>
              </a:rPr>
              <a:t>допомогою</a:t>
            </a:r>
            <a:r>
              <a:rPr lang="ru-RU" dirty="0" smtClean="0">
                <a:solidFill>
                  <a:srgbClr val="FF00FF"/>
                </a:solidFill>
              </a:rPr>
              <a:t>);</a:t>
            </a:r>
          </a:p>
          <a:p>
            <a:endParaRPr lang="ru-RU" dirty="0" smtClean="0">
              <a:solidFill>
                <a:srgbClr val="FF00FF"/>
              </a:solidFill>
            </a:endParaRPr>
          </a:p>
          <a:p>
            <a:r>
              <a:rPr lang="ru-RU" dirty="0" smtClean="0">
                <a:solidFill>
                  <a:srgbClr val="FF00FF"/>
                </a:solidFill>
              </a:rPr>
              <a:t>· комменсал селиться у </a:t>
            </a:r>
            <a:r>
              <a:rPr lang="ru-RU" dirty="0" err="1" smtClean="0">
                <a:solidFill>
                  <a:srgbClr val="FF00FF"/>
                </a:solidFill>
              </a:rPr>
              <a:t>внутрішніх</a:t>
            </a:r>
            <a:r>
              <a:rPr lang="ru-RU" dirty="0" smtClean="0">
                <a:solidFill>
                  <a:srgbClr val="FF00FF"/>
                </a:solidFill>
              </a:rPr>
              <a:t> органах господаря (</a:t>
            </a:r>
            <a:r>
              <a:rPr lang="ru-RU" dirty="0" err="1" smtClean="0">
                <a:solidFill>
                  <a:srgbClr val="FF00FF"/>
                </a:solidFill>
              </a:rPr>
              <a:t>наприклад</a:t>
            </a:r>
            <a:r>
              <a:rPr lang="ru-RU" dirty="0" smtClean="0">
                <a:solidFill>
                  <a:srgbClr val="FF00FF"/>
                </a:solidFill>
              </a:rPr>
              <a:t>, </a:t>
            </a:r>
            <a:r>
              <a:rPr lang="ru-RU" dirty="0" err="1" smtClean="0">
                <a:solidFill>
                  <a:srgbClr val="FF00FF"/>
                </a:solidFill>
              </a:rPr>
              <a:t>деякі</a:t>
            </a:r>
            <a:r>
              <a:rPr lang="ru-RU" dirty="0" smtClean="0">
                <a:solidFill>
                  <a:srgbClr val="FF00FF"/>
                </a:solidFill>
              </a:rPr>
              <a:t> </a:t>
            </a:r>
            <a:r>
              <a:rPr lang="ru-RU" dirty="0" err="1" smtClean="0">
                <a:solidFill>
                  <a:srgbClr val="FF00FF"/>
                </a:solidFill>
              </a:rPr>
              <a:t>жгутіконосци</a:t>
            </a:r>
            <a:r>
              <a:rPr lang="ru-RU" dirty="0" smtClean="0">
                <a:solidFill>
                  <a:srgbClr val="FF00FF"/>
                </a:solidFill>
              </a:rPr>
              <a:t> </a:t>
            </a:r>
            <a:r>
              <a:rPr lang="ru-RU" dirty="0" err="1" smtClean="0">
                <a:solidFill>
                  <a:srgbClr val="FF00FF"/>
                </a:solidFill>
              </a:rPr>
              <a:t>мешкають</a:t>
            </a:r>
            <a:r>
              <a:rPr lang="ru-RU" dirty="0" smtClean="0">
                <a:solidFill>
                  <a:srgbClr val="FF00FF"/>
                </a:solidFill>
              </a:rPr>
              <a:t> в кишечнику </a:t>
            </a:r>
            <a:r>
              <a:rPr lang="ru-RU" dirty="0" err="1" smtClean="0">
                <a:solidFill>
                  <a:srgbClr val="FF00FF"/>
                </a:solidFill>
              </a:rPr>
              <a:t>ссавців</a:t>
            </a:r>
            <a:r>
              <a:rPr lang="ru-RU" dirty="0" smtClean="0">
                <a:solidFill>
                  <a:srgbClr val="FF00FF"/>
                </a:solidFill>
              </a:rPr>
              <a:t>).</a:t>
            </a:r>
          </a:p>
          <a:p>
            <a:endParaRPr lang="ru-RU" dirty="0" smtClean="0">
              <a:solidFill>
                <a:srgbClr val="FF00FF"/>
              </a:solidFill>
            </a:endParaRPr>
          </a:p>
          <a:p>
            <a:endParaRPr lang="ru-RU" dirty="0"/>
          </a:p>
        </p:txBody>
      </p:sp>
    </p:spTree>
  </p:cSld>
  <p:clrMapOvr>
    <a:masterClrMapping/>
  </p:clrMapOvr>
  <p:transition spd="slow" advTm="14234">
    <p:comb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142852"/>
            <a:ext cx="8229600" cy="2786082"/>
          </a:xfrm>
        </p:spPr>
        <p:txBody>
          <a:bodyPr>
            <a:normAutofit lnSpcReduction="10000"/>
          </a:bodyPr>
          <a:lstStyle/>
          <a:p>
            <a:r>
              <a:rPr lang="ru-RU" dirty="0" smtClean="0">
                <a:solidFill>
                  <a:srgbClr val="92D050"/>
                </a:solidFill>
              </a:rPr>
              <a:t>- у </a:t>
            </a:r>
            <a:r>
              <a:rPr lang="ru-RU" dirty="0" err="1" smtClean="0">
                <a:solidFill>
                  <a:srgbClr val="92D050"/>
                </a:solidFill>
              </a:rPr>
              <a:t>ізвівах</a:t>
            </a:r>
            <a:r>
              <a:rPr lang="ru-RU" dirty="0" smtClean="0">
                <a:solidFill>
                  <a:srgbClr val="92D050"/>
                </a:solidFill>
              </a:rPr>
              <a:t> </a:t>
            </a:r>
            <a:r>
              <a:rPr lang="ru-RU" dirty="0" err="1" smtClean="0">
                <a:solidFill>
                  <a:srgbClr val="92D050"/>
                </a:solidFill>
              </a:rPr>
              <a:t>раковини</a:t>
            </a:r>
            <a:r>
              <a:rPr lang="ru-RU" dirty="0" smtClean="0">
                <a:solidFill>
                  <a:srgbClr val="92D050"/>
                </a:solidFill>
              </a:rPr>
              <a:t> </a:t>
            </a:r>
            <a:r>
              <a:rPr lang="ru-RU" dirty="0" err="1" smtClean="0">
                <a:solidFill>
                  <a:srgbClr val="92D050"/>
                </a:solidFill>
              </a:rPr>
              <a:t>раку-відлюдника</a:t>
            </a:r>
            <a:r>
              <a:rPr lang="ru-RU" dirty="0" smtClean="0">
                <a:solidFill>
                  <a:srgbClr val="92D050"/>
                </a:solidFill>
              </a:rPr>
              <a:t> </a:t>
            </a:r>
            <a:r>
              <a:rPr lang="ru-RU" dirty="0" err="1" smtClean="0">
                <a:solidFill>
                  <a:srgbClr val="92D050"/>
                </a:solidFill>
              </a:rPr>
              <a:t>мешкає</a:t>
            </a:r>
            <a:r>
              <a:rPr lang="ru-RU" dirty="0" smtClean="0">
                <a:solidFill>
                  <a:srgbClr val="92D050"/>
                </a:solidFill>
              </a:rPr>
              <a:t> </a:t>
            </a:r>
            <a:r>
              <a:rPr lang="ru-RU" dirty="0" err="1" smtClean="0">
                <a:solidFill>
                  <a:srgbClr val="92D050"/>
                </a:solidFill>
              </a:rPr>
              <a:t>кільчастий</a:t>
            </a:r>
            <a:r>
              <a:rPr lang="ru-RU" dirty="0" smtClean="0">
                <a:solidFill>
                  <a:srgbClr val="92D050"/>
                </a:solidFill>
              </a:rPr>
              <a:t> </a:t>
            </a:r>
            <a:r>
              <a:rPr lang="ru-RU" dirty="0" err="1" smtClean="0">
                <a:solidFill>
                  <a:srgbClr val="92D050"/>
                </a:solidFill>
              </a:rPr>
              <a:t>черв'як</a:t>
            </a:r>
            <a:r>
              <a:rPr lang="ru-RU" dirty="0" smtClean="0">
                <a:solidFill>
                  <a:srgbClr val="92D050"/>
                </a:solidFill>
              </a:rPr>
              <a:t> </a:t>
            </a:r>
            <a:r>
              <a:rPr lang="ru-RU" dirty="0" err="1" smtClean="0">
                <a:solidFill>
                  <a:srgbClr val="92D050"/>
                </a:solidFill>
              </a:rPr>
              <a:t>що</a:t>
            </a:r>
            <a:r>
              <a:rPr lang="ru-RU" dirty="0" smtClean="0">
                <a:solidFill>
                  <a:srgbClr val="92D050"/>
                </a:solidFill>
              </a:rPr>
              <a:t> </a:t>
            </a:r>
            <a:r>
              <a:rPr lang="ru-RU" dirty="0" err="1" smtClean="0">
                <a:solidFill>
                  <a:srgbClr val="92D050"/>
                </a:solidFill>
              </a:rPr>
              <a:t>харчується</a:t>
            </a:r>
            <a:r>
              <a:rPr lang="ru-RU" dirty="0" smtClean="0">
                <a:solidFill>
                  <a:srgbClr val="92D050"/>
                </a:solidFill>
              </a:rPr>
              <a:t> </a:t>
            </a:r>
            <a:r>
              <a:rPr lang="ru-RU" dirty="0" err="1" smtClean="0">
                <a:solidFill>
                  <a:srgbClr val="92D050"/>
                </a:solidFill>
              </a:rPr>
              <a:t>залишками</a:t>
            </a:r>
            <a:r>
              <a:rPr lang="ru-RU" dirty="0" smtClean="0">
                <a:solidFill>
                  <a:srgbClr val="92D050"/>
                </a:solidFill>
              </a:rPr>
              <a:t> </a:t>
            </a:r>
            <a:r>
              <a:rPr lang="ru-RU" dirty="0" err="1" smtClean="0">
                <a:solidFill>
                  <a:srgbClr val="92D050"/>
                </a:solidFill>
              </a:rPr>
              <a:t>їжі</a:t>
            </a:r>
            <a:r>
              <a:rPr lang="ru-RU" dirty="0" smtClean="0">
                <a:solidFill>
                  <a:srgbClr val="92D050"/>
                </a:solidFill>
              </a:rPr>
              <a:t> раку</a:t>
            </a:r>
          </a:p>
          <a:p>
            <a:endParaRPr lang="ru-RU" dirty="0" smtClean="0">
              <a:solidFill>
                <a:srgbClr val="92D050"/>
              </a:solidFill>
            </a:endParaRPr>
          </a:p>
          <a:p>
            <a:r>
              <a:rPr lang="ru-RU" dirty="0" smtClean="0">
                <a:solidFill>
                  <a:srgbClr val="92D050"/>
                </a:solidFill>
              </a:rPr>
              <a:t>- </a:t>
            </a:r>
            <a:r>
              <a:rPr lang="ru-RU" dirty="0" err="1" smtClean="0">
                <a:solidFill>
                  <a:srgbClr val="92D050"/>
                </a:solidFill>
              </a:rPr>
              <a:t>деякі</a:t>
            </a:r>
            <a:r>
              <a:rPr lang="ru-RU" dirty="0" smtClean="0">
                <a:solidFill>
                  <a:srgbClr val="92D050"/>
                </a:solidFill>
              </a:rPr>
              <a:t> </a:t>
            </a:r>
            <a:r>
              <a:rPr lang="ru-RU" dirty="0" err="1" smtClean="0">
                <a:solidFill>
                  <a:srgbClr val="92D050"/>
                </a:solidFill>
              </a:rPr>
              <a:t>жгутіконосци</a:t>
            </a:r>
            <a:r>
              <a:rPr lang="ru-RU" dirty="0" smtClean="0">
                <a:solidFill>
                  <a:srgbClr val="92D050"/>
                </a:solidFill>
              </a:rPr>
              <a:t> </a:t>
            </a:r>
            <a:r>
              <a:rPr lang="ru-RU" dirty="0" err="1" smtClean="0">
                <a:solidFill>
                  <a:srgbClr val="92D050"/>
                </a:solidFill>
              </a:rPr>
              <a:t>мешкають</a:t>
            </a:r>
            <a:r>
              <a:rPr lang="ru-RU" dirty="0" smtClean="0">
                <a:solidFill>
                  <a:srgbClr val="92D050"/>
                </a:solidFill>
              </a:rPr>
              <a:t> в кишечнику </a:t>
            </a:r>
            <a:r>
              <a:rPr lang="ru-RU" dirty="0" err="1" smtClean="0">
                <a:solidFill>
                  <a:srgbClr val="92D050"/>
                </a:solidFill>
              </a:rPr>
              <a:t>ссавців</a:t>
            </a:r>
            <a:endParaRPr lang="ru-RU" dirty="0">
              <a:solidFill>
                <a:srgbClr val="92D050"/>
              </a:solidFill>
            </a:endParaRPr>
          </a:p>
        </p:txBody>
      </p:sp>
      <p:pic>
        <p:nvPicPr>
          <p:cNvPr id="27650" name="Picture 2" descr="D:\Екологія 26, 27, 28\28. Живі  організми як  особливе середовище існування\Коменсалызм\3595397767_41782a8c19.jpg"/>
          <p:cNvPicPr>
            <a:picLocks noChangeAspect="1" noChangeArrowheads="1"/>
          </p:cNvPicPr>
          <p:nvPr/>
        </p:nvPicPr>
        <p:blipFill>
          <a:blip r:embed="rId3"/>
          <a:srcRect/>
          <a:stretch>
            <a:fillRect/>
          </a:stretch>
        </p:blipFill>
        <p:spPr bwMode="auto">
          <a:xfrm>
            <a:off x="2714612" y="2571744"/>
            <a:ext cx="5572164" cy="3929090"/>
          </a:xfrm>
          <a:prstGeom prst="rect">
            <a:avLst/>
          </a:prstGeom>
          <a:noFill/>
        </p:spPr>
      </p:pic>
    </p:spTree>
    <p:custDataLst>
      <p:tags r:id="rId1"/>
    </p:custDataLst>
  </p:cSld>
  <p:clrMapOvr>
    <a:masterClrMapping/>
  </p:clrMapOvr>
  <p:transition spd="slow" advTm="10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strVal val="#ppt_w*0.05"/>
                                          </p:val>
                                        </p:tav>
                                        <p:tav tm="100000">
                                          <p:val>
                                            <p:strVal val="#ppt_w"/>
                                          </p:val>
                                        </p:tav>
                                      </p:tavLst>
                                    </p:anim>
                                    <p:anim calcmode="lin" valueType="num">
                                      <p:cBhvr>
                                        <p:cTn id="8" dur="500" fill="hold"/>
                                        <p:tgtEl>
                                          <p:spTgt spid="27650"/>
                                        </p:tgtEl>
                                        <p:attrNameLst>
                                          <p:attrName>ppt_h</p:attrName>
                                        </p:attrNameLst>
                                      </p:cBhvr>
                                      <p:tavLst>
                                        <p:tav tm="0">
                                          <p:val>
                                            <p:strVal val="#ppt_h"/>
                                          </p:val>
                                        </p:tav>
                                        <p:tav tm="100000">
                                          <p:val>
                                            <p:strVal val="#ppt_h"/>
                                          </p:val>
                                        </p:tav>
                                      </p:tavLst>
                                    </p:anim>
                                    <p:anim calcmode="lin" valueType="num">
                                      <p:cBhvr>
                                        <p:cTn id="9" dur="500" fill="hold"/>
                                        <p:tgtEl>
                                          <p:spTgt spid="27650"/>
                                        </p:tgtEl>
                                        <p:attrNameLst>
                                          <p:attrName>ppt_x</p:attrName>
                                        </p:attrNameLst>
                                      </p:cBhvr>
                                      <p:tavLst>
                                        <p:tav tm="0">
                                          <p:val>
                                            <p:strVal val="#ppt_x-.2"/>
                                          </p:val>
                                        </p:tav>
                                        <p:tav tm="100000">
                                          <p:val>
                                            <p:strVal val="#ppt_x"/>
                                          </p:val>
                                        </p:tav>
                                      </p:tavLst>
                                    </p:anim>
                                    <p:anim calcmode="lin" valueType="num">
                                      <p:cBhvr>
                                        <p:cTn id="10" dur="500" fill="hold"/>
                                        <p:tgtEl>
                                          <p:spTgt spid="27650"/>
                                        </p:tgtEl>
                                        <p:attrNameLst>
                                          <p:attrName>ppt_y</p:attrName>
                                        </p:attrNameLst>
                                      </p:cBhvr>
                                      <p:tavLst>
                                        <p:tav tm="0">
                                          <p:val>
                                            <p:strVal val="#ppt_y"/>
                                          </p:val>
                                        </p:tav>
                                        <p:tav tm="100000">
                                          <p:val>
                                            <p:strVal val="#ppt_y"/>
                                          </p:val>
                                        </p:tav>
                                      </p:tavLst>
                                    </p:anim>
                                    <p:animEffect transition="in" filter="fade">
                                      <p:cBhvr>
                                        <p:cTn id="11"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chemeClr val="accent2">
                    <a:lumMod val="75000"/>
                  </a:schemeClr>
                </a:solidFill>
              </a:rPr>
              <a:t>Вплив</a:t>
            </a:r>
            <a:r>
              <a:rPr lang="ru-RU" dirty="0" smtClean="0">
                <a:solidFill>
                  <a:schemeClr val="accent2">
                    <a:lumMod val="75000"/>
                  </a:schemeClr>
                </a:solidFill>
              </a:rPr>
              <a:t> </a:t>
            </a:r>
            <a:r>
              <a:rPr lang="ru-RU" dirty="0" err="1" smtClean="0">
                <a:solidFill>
                  <a:schemeClr val="accent2">
                    <a:lumMod val="75000"/>
                  </a:schemeClr>
                </a:solidFill>
              </a:rPr>
              <a:t>факторів</a:t>
            </a:r>
            <a:r>
              <a:rPr lang="ru-RU" dirty="0" smtClean="0">
                <a:solidFill>
                  <a:schemeClr val="accent2">
                    <a:lumMod val="75000"/>
                  </a:schemeClr>
                </a:solidFill>
              </a:rPr>
              <a:t> на </a:t>
            </a:r>
            <a:r>
              <a:rPr lang="ru-RU" dirty="0" err="1" smtClean="0">
                <a:solidFill>
                  <a:schemeClr val="accent2">
                    <a:lumMod val="75000"/>
                  </a:schemeClr>
                </a:solidFill>
              </a:rPr>
              <a:t>організм</a:t>
            </a:r>
            <a:r>
              <a:rPr lang="ru-RU" dirty="0" smtClean="0">
                <a:solidFill>
                  <a:schemeClr val="accent2">
                    <a:lumMod val="75000"/>
                  </a:schemeClr>
                </a:solidFill>
              </a:rPr>
              <a:t/>
            </a:r>
            <a:br>
              <a:rPr lang="ru-RU" dirty="0" smtClean="0">
                <a:solidFill>
                  <a:schemeClr val="accent2">
                    <a:lumMod val="75000"/>
                  </a:schemeClr>
                </a:solidFill>
              </a:rPr>
            </a:br>
            <a:endParaRPr lang="ru-RU" dirty="0">
              <a:solidFill>
                <a:schemeClr val="accent2">
                  <a:lumMod val="75000"/>
                </a:schemeClr>
              </a:solidFill>
            </a:endParaRPr>
          </a:p>
        </p:txBody>
      </p:sp>
      <p:sp>
        <p:nvSpPr>
          <p:cNvPr id="3" name="Содержимое 2"/>
          <p:cNvSpPr>
            <a:spLocks noGrp="1"/>
          </p:cNvSpPr>
          <p:nvPr>
            <p:ph idx="1"/>
          </p:nvPr>
        </p:nvSpPr>
        <p:spPr>
          <a:xfrm>
            <a:off x="0" y="1142984"/>
            <a:ext cx="8686800" cy="5357850"/>
          </a:xfrm>
        </p:spPr>
        <p:txBody>
          <a:bodyPr>
            <a:normAutofit fontScale="47500" lnSpcReduction="20000"/>
          </a:bodyPr>
          <a:lstStyle/>
          <a:p>
            <a:r>
              <a:rPr lang="ru-RU" sz="3800" dirty="0" err="1" smtClean="0"/>
              <a:t>Середовище</a:t>
            </a:r>
            <a:r>
              <a:rPr lang="ru-RU" sz="3800" dirty="0" smtClean="0"/>
              <a:t> </a:t>
            </a:r>
            <a:r>
              <a:rPr lang="ru-RU" sz="3800" dirty="0" err="1" smtClean="0"/>
              <a:t>впливає</a:t>
            </a:r>
            <a:r>
              <a:rPr lang="ru-RU" sz="3800" dirty="0" smtClean="0"/>
              <a:t> на </a:t>
            </a:r>
            <a:r>
              <a:rPr lang="ru-RU" sz="3800" dirty="0" err="1" smtClean="0"/>
              <a:t>організм</a:t>
            </a:r>
            <a:r>
              <a:rPr lang="ru-RU" sz="3800" dirty="0" smtClean="0"/>
              <a:t> через </a:t>
            </a:r>
            <a:r>
              <a:rPr lang="ru-RU" sz="3800" dirty="0" err="1" smtClean="0"/>
              <a:t>абіотичні</a:t>
            </a:r>
            <a:r>
              <a:rPr lang="ru-RU" sz="3800" dirty="0" smtClean="0"/>
              <a:t> </a:t>
            </a:r>
            <a:r>
              <a:rPr lang="ru-RU" sz="3800" dirty="0" err="1" smtClean="0"/>
              <a:t>фактори</a:t>
            </a:r>
            <a:r>
              <a:rPr lang="ru-RU" sz="3800" dirty="0" smtClean="0"/>
              <a:t> </a:t>
            </a:r>
            <a:r>
              <a:rPr lang="ru-RU" sz="3800" dirty="0" err="1" smtClean="0"/>
              <a:t>температури</a:t>
            </a:r>
            <a:r>
              <a:rPr lang="ru-RU" sz="3800" dirty="0" smtClean="0"/>
              <a:t>, </a:t>
            </a:r>
            <a:r>
              <a:rPr lang="ru-RU" sz="3800" dirty="0" err="1" smtClean="0"/>
              <a:t>вологості</a:t>
            </a:r>
            <a:r>
              <a:rPr lang="ru-RU" sz="3800" dirty="0" smtClean="0"/>
              <a:t>, </a:t>
            </a:r>
            <a:r>
              <a:rPr lang="ru-RU" sz="3800" dirty="0" err="1" smtClean="0"/>
              <a:t>світла</a:t>
            </a:r>
            <a:r>
              <a:rPr lang="ru-RU" sz="3800" dirty="0" smtClean="0"/>
              <a:t>, </a:t>
            </a:r>
            <a:r>
              <a:rPr lang="ru-RU" sz="3800" dirty="0" err="1" smtClean="0"/>
              <a:t>тиску</a:t>
            </a:r>
            <a:r>
              <a:rPr lang="ru-RU" sz="3800" dirty="0" smtClean="0"/>
              <a:t>, </a:t>
            </a:r>
            <a:r>
              <a:rPr lang="ru-RU" sz="3800" dirty="0" err="1" smtClean="0"/>
              <a:t>хімічних</a:t>
            </a:r>
            <a:r>
              <a:rPr lang="ru-RU" sz="3800" dirty="0" smtClean="0"/>
              <a:t> характеристик субстрату </a:t>
            </a:r>
            <a:r>
              <a:rPr lang="ru-RU" sz="3800" dirty="0" err="1" smtClean="0"/>
              <a:t>тощо</a:t>
            </a:r>
            <a:r>
              <a:rPr lang="ru-RU" sz="3800" dirty="0" smtClean="0"/>
              <a:t>, а </a:t>
            </a:r>
            <a:r>
              <a:rPr lang="ru-RU" sz="3800" dirty="0" err="1" smtClean="0"/>
              <a:t>організм</a:t>
            </a:r>
            <a:r>
              <a:rPr lang="ru-RU" sz="3800" dirty="0" smtClean="0"/>
              <a:t> на </a:t>
            </a:r>
            <a:r>
              <a:rPr lang="ru-RU" sz="3800" dirty="0" err="1" smtClean="0"/>
              <a:t>середовище</a:t>
            </a:r>
            <a:r>
              <a:rPr lang="ru-RU" sz="3800" dirty="0" smtClean="0"/>
              <a:t> </a:t>
            </a:r>
            <a:r>
              <a:rPr lang="ru-RU" sz="3800" dirty="0" err="1" smtClean="0"/>
              <a:t>впливає</a:t>
            </a:r>
            <a:r>
              <a:rPr lang="ru-RU" sz="3800" dirty="0" smtClean="0"/>
              <a:t>, </a:t>
            </a:r>
            <a:r>
              <a:rPr lang="ru-RU" sz="3800" dirty="0" err="1" smtClean="0"/>
              <a:t>головним</a:t>
            </a:r>
            <a:r>
              <a:rPr lang="ru-RU" sz="3800" dirty="0" smtClean="0"/>
              <a:t> чином, </a:t>
            </a:r>
            <a:r>
              <a:rPr lang="ru-RU" sz="3800" dirty="0" err="1" smtClean="0"/>
              <a:t>зміною</a:t>
            </a:r>
            <a:r>
              <a:rPr lang="ru-RU" sz="3800" dirty="0" smtClean="0"/>
              <a:t> </a:t>
            </a:r>
            <a:r>
              <a:rPr lang="ru-RU" sz="3800" dirty="0" err="1" smtClean="0"/>
              <a:t>хімізму</a:t>
            </a:r>
            <a:r>
              <a:rPr lang="ru-RU" sz="3800" dirty="0" smtClean="0"/>
              <a:t> субстрату, </a:t>
            </a:r>
            <a:r>
              <a:rPr lang="ru-RU" sz="3800" dirty="0" err="1" smtClean="0"/>
              <a:t>виснаженням</a:t>
            </a:r>
            <a:r>
              <a:rPr lang="ru-RU" sz="3800" dirty="0" smtClean="0"/>
              <a:t> </a:t>
            </a:r>
            <a:r>
              <a:rPr lang="ru-RU" sz="3800" dirty="0" err="1" smtClean="0"/>
              <a:t>трофічних</a:t>
            </a:r>
            <a:r>
              <a:rPr lang="ru-RU" sz="3800" dirty="0" smtClean="0"/>
              <a:t> </a:t>
            </a:r>
            <a:r>
              <a:rPr lang="ru-RU" sz="3800" dirty="0" err="1" smtClean="0"/>
              <a:t>і</a:t>
            </a:r>
            <a:r>
              <a:rPr lang="ru-RU" sz="3800" dirty="0" smtClean="0"/>
              <a:t> </a:t>
            </a:r>
            <a:r>
              <a:rPr lang="ru-RU" sz="3800" dirty="0" err="1" smtClean="0"/>
              <a:t>енергетичних</a:t>
            </a:r>
            <a:r>
              <a:rPr lang="ru-RU" sz="3800" dirty="0" smtClean="0"/>
              <a:t> </a:t>
            </a:r>
            <a:r>
              <a:rPr lang="ru-RU" sz="3800" dirty="0" err="1" smtClean="0"/>
              <a:t>ресурсів</a:t>
            </a:r>
            <a:r>
              <a:rPr lang="ru-RU" sz="3800" dirty="0" smtClean="0"/>
              <a:t> </a:t>
            </a:r>
            <a:r>
              <a:rPr lang="ru-RU" sz="3800" dirty="0" err="1" smtClean="0"/>
              <a:t>і</a:t>
            </a:r>
            <a:r>
              <a:rPr lang="ru-RU" sz="3800" dirty="0" smtClean="0"/>
              <a:t> </a:t>
            </a:r>
            <a:r>
              <a:rPr lang="ru-RU" sz="3800" dirty="0" err="1" smtClean="0"/>
              <a:t>зміни</a:t>
            </a:r>
            <a:r>
              <a:rPr lang="ru-RU" sz="3800" dirty="0" smtClean="0"/>
              <a:t> </a:t>
            </a:r>
            <a:r>
              <a:rPr lang="ru-RU" sz="3800" dirty="0" err="1" smtClean="0"/>
              <a:t>мікрокліматичних</a:t>
            </a:r>
            <a:r>
              <a:rPr lang="ru-RU" sz="3800" dirty="0" smtClean="0"/>
              <a:t> </a:t>
            </a:r>
            <a:r>
              <a:rPr lang="ru-RU" sz="3800" dirty="0" err="1" smtClean="0"/>
              <a:t>оточуючих</a:t>
            </a:r>
            <a:r>
              <a:rPr lang="ru-RU" sz="3800" dirty="0" smtClean="0"/>
              <a:t> умов. </a:t>
            </a:r>
            <a:r>
              <a:rPr lang="ru-RU" sz="3800" dirty="0" err="1" smtClean="0"/>
              <a:t>Вплив</a:t>
            </a:r>
            <a:r>
              <a:rPr lang="ru-RU" sz="3800" dirty="0" smtClean="0"/>
              <a:t> </a:t>
            </a:r>
            <a:r>
              <a:rPr lang="ru-RU" sz="3800" dirty="0" err="1" smtClean="0"/>
              <a:t>середовища</a:t>
            </a:r>
            <a:r>
              <a:rPr lang="ru-RU" sz="3800" dirty="0" smtClean="0"/>
              <a:t> на </a:t>
            </a:r>
            <a:r>
              <a:rPr lang="ru-RU" sz="3800" dirty="0" err="1" smtClean="0"/>
              <a:t>окремий</a:t>
            </a:r>
            <a:r>
              <a:rPr lang="ru-RU" sz="3800" dirty="0" smtClean="0"/>
              <a:t> </a:t>
            </a:r>
            <a:r>
              <a:rPr lang="ru-RU" sz="3800" dirty="0" err="1" smtClean="0"/>
              <a:t>організм</a:t>
            </a:r>
            <a:r>
              <a:rPr lang="ru-RU" sz="3800" dirty="0" smtClean="0"/>
              <a:t>, за </a:t>
            </a:r>
            <a:r>
              <a:rPr lang="ru-RU" sz="3800" dirty="0" err="1" smtClean="0"/>
              <a:t>посередництва</a:t>
            </a:r>
            <a:r>
              <a:rPr lang="ru-RU" sz="3800" dirty="0" smtClean="0"/>
              <a:t> </a:t>
            </a:r>
            <a:r>
              <a:rPr lang="ru-RU" sz="3800" dirty="0" err="1" smtClean="0"/>
              <a:t>біотичних</a:t>
            </a:r>
            <a:r>
              <a:rPr lang="ru-RU" sz="3800" dirty="0" smtClean="0"/>
              <a:t> </a:t>
            </a:r>
            <a:r>
              <a:rPr lang="ru-RU" sz="3800" dirty="0" err="1" smtClean="0"/>
              <a:t>факторів</a:t>
            </a:r>
            <a:r>
              <a:rPr lang="ru-RU" sz="3800" dirty="0" smtClean="0"/>
              <a:t>, </a:t>
            </a:r>
            <a:r>
              <a:rPr lang="ru-RU" sz="3800" dirty="0" err="1" smtClean="0"/>
              <a:t>проявляється</a:t>
            </a:r>
            <a:r>
              <a:rPr lang="ru-RU" sz="3800" dirty="0" smtClean="0"/>
              <a:t> в </a:t>
            </a:r>
            <a:r>
              <a:rPr lang="ru-RU" sz="3800" dirty="0" err="1" smtClean="0"/>
              <a:t>доступності</a:t>
            </a:r>
            <a:r>
              <a:rPr lang="ru-RU" sz="3800" dirty="0" smtClean="0"/>
              <a:t> </a:t>
            </a:r>
            <a:r>
              <a:rPr lang="ru-RU" sz="3800" dirty="0" err="1" smtClean="0"/>
              <a:t>трофічного</a:t>
            </a:r>
            <a:r>
              <a:rPr lang="ru-RU" sz="3800" dirty="0" smtClean="0"/>
              <a:t> ресурсу (</a:t>
            </a:r>
            <a:r>
              <a:rPr lang="ru-RU" sz="3800" dirty="0" err="1" smtClean="0"/>
              <a:t>наприклад</a:t>
            </a:r>
            <a:r>
              <a:rPr lang="ru-RU" sz="3800" dirty="0" smtClean="0"/>
              <a:t>, </a:t>
            </a:r>
            <a:r>
              <a:rPr lang="ru-RU" sz="3800" dirty="0" err="1" smtClean="0"/>
              <a:t>їжу</a:t>
            </a:r>
            <a:r>
              <a:rPr lang="ru-RU" sz="3800" dirty="0" smtClean="0"/>
              <a:t> </a:t>
            </a:r>
            <a:r>
              <a:rPr lang="ru-RU" sz="3800" dirty="0" err="1" smtClean="0"/>
              <a:t>може</a:t>
            </a:r>
            <a:r>
              <a:rPr lang="ru-RU" sz="3800" dirty="0" smtClean="0"/>
              <a:t> </a:t>
            </a:r>
            <a:r>
              <a:rPr lang="ru-RU" sz="3800" dirty="0" err="1" smtClean="0"/>
              <a:t>з’їсти</a:t>
            </a:r>
            <a:r>
              <a:rPr lang="ru-RU" sz="3800" dirty="0" smtClean="0"/>
              <a:t> </a:t>
            </a:r>
            <a:r>
              <a:rPr lang="ru-RU" sz="3800" dirty="0" err="1" smtClean="0"/>
              <a:t>інша</a:t>
            </a:r>
            <a:r>
              <a:rPr lang="ru-RU" sz="3800" dirty="0" smtClean="0"/>
              <a:t> </a:t>
            </a:r>
            <a:r>
              <a:rPr lang="ru-RU" sz="3800" dirty="0" err="1" smtClean="0"/>
              <a:t>тварина</a:t>
            </a:r>
            <a:r>
              <a:rPr lang="ru-RU" sz="3800" dirty="0" smtClean="0"/>
              <a:t>), </a:t>
            </a:r>
            <a:r>
              <a:rPr lang="ru-RU" sz="3800" dirty="0" err="1" smtClean="0"/>
              <a:t>можливості</a:t>
            </a:r>
            <a:r>
              <a:rPr lang="ru-RU" sz="3800" dirty="0" smtClean="0"/>
              <a:t> </a:t>
            </a:r>
            <a:r>
              <a:rPr lang="ru-RU" sz="3800" dirty="0" err="1" smtClean="0"/>
              <a:t>розмноження</a:t>
            </a:r>
            <a:r>
              <a:rPr lang="ru-RU" sz="3800" dirty="0" smtClean="0"/>
              <a:t> (</a:t>
            </a:r>
            <a:r>
              <a:rPr lang="ru-RU" sz="3800" dirty="0" err="1" smtClean="0"/>
              <a:t>наприклад</a:t>
            </a:r>
            <a:r>
              <a:rPr lang="ru-RU" sz="3800" dirty="0" smtClean="0"/>
              <a:t>, </a:t>
            </a:r>
            <a:r>
              <a:rPr lang="ru-RU" sz="3800" dirty="0" err="1" smtClean="0"/>
              <a:t>зустріч</a:t>
            </a:r>
            <a:r>
              <a:rPr lang="ru-RU" sz="3800" dirty="0" smtClean="0"/>
              <a:t> </a:t>
            </a:r>
            <a:r>
              <a:rPr lang="ru-RU" sz="3800" dirty="0" err="1" smtClean="0"/>
              <a:t>з</a:t>
            </a:r>
            <a:r>
              <a:rPr lang="ru-RU" sz="3800" dirty="0" smtClean="0"/>
              <a:t> </a:t>
            </a:r>
            <a:r>
              <a:rPr lang="ru-RU" sz="3800" dirty="0" err="1" smtClean="0"/>
              <a:t>особиною</a:t>
            </a:r>
            <a:r>
              <a:rPr lang="ru-RU" sz="3800" dirty="0" smtClean="0"/>
              <a:t> </a:t>
            </a:r>
            <a:r>
              <a:rPr lang="ru-RU" sz="3800" dirty="0" err="1" smtClean="0"/>
              <a:t>протилежної</a:t>
            </a:r>
            <a:r>
              <a:rPr lang="ru-RU" sz="3800" dirty="0" smtClean="0"/>
              <a:t> </a:t>
            </a:r>
            <a:r>
              <a:rPr lang="ru-RU" sz="3800" dirty="0" err="1" smtClean="0"/>
              <a:t>статі</a:t>
            </a:r>
            <a:r>
              <a:rPr lang="ru-RU" sz="3800" dirty="0" smtClean="0"/>
              <a:t>, </a:t>
            </a:r>
            <a:r>
              <a:rPr lang="ru-RU" sz="3800" dirty="0" err="1" smtClean="0"/>
              <a:t>наявності</a:t>
            </a:r>
            <a:r>
              <a:rPr lang="ru-RU" sz="3800" dirty="0" smtClean="0"/>
              <a:t> </a:t>
            </a:r>
            <a:r>
              <a:rPr lang="ru-RU" sz="3800" dirty="0" err="1" smtClean="0"/>
              <a:t>вільної</a:t>
            </a:r>
            <a:r>
              <a:rPr lang="ru-RU" sz="3800" dirty="0" smtClean="0"/>
              <a:t> </a:t>
            </a:r>
            <a:r>
              <a:rPr lang="ru-RU" sz="3800" dirty="0" err="1" smtClean="0"/>
              <a:t>території</a:t>
            </a:r>
            <a:r>
              <a:rPr lang="ru-RU" sz="3800" dirty="0" smtClean="0"/>
              <a:t> для </a:t>
            </a:r>
            <a:r>
              <a:rPr lang="ru-RU" sz="3800" dirty="0" err="1" smtClean="0"/>
              <a:t>розмноження</a:t>
            </a:r>
            <a:r>
              <a:rPr lang="ru-RU" sz="3800" dirty="0" smtClean="0"/>
              <a:t> </a:t>
            </a:r>
            <a:r>
              <a:rPr lang="ru-RU" sz="3800" dirty="0" err="1" smtClean="0"/>
              <a:t>і</a:t>
            </a:r>
            <a:r>
              <a:rPr lang="ru-RU" sz="3800" dirty="0" smtClean="0"/>
              <a:t> </a:t>
            </a:r>
            <a:r>
              <a:rPr lang="ru-RU" sz="3800" dirty="0" err="1" smtClean="0"/>
              <a:t>виведення</a:t>
            </a:r>
            <a:r>
              <a:rPr lang="ru-RU" sz="3800" dirty="0" smtClean="0"/>
              <a:t> потомства </a:t>
            </a:r>
            <a:r>
              <a:rPr lang="ru-RU" sz="3800" dirty="0" err="1" smtClean="0"/>
              <a:t>тощо</a:t>
            </a:r>
            <a:r>
              <a:rPr lang="ru-RU" sz="3800" dirty="0" smtClean="0"/>
              <a:t>), </a:t>
            </a:r>
            <a:r>
              <a:rPr lang="ru-RU" sz="3800" dirty="0" err="1" smtClean="0"/>
              <a:t>загроза</a:t>
            </a:r>
            <a:r>
              <a:rPr lang="ru-RU" sz="3800" dirty="0" smtClean="0"/>
              <a:t> </a:t>
            </a:r>
            <a:r>
              <a:rPr lang="ru-RU" sz="3800" dirty="0" err="1" smtClean="0"/>
              <a:t>хижака</a:t>
            </a:r>
            <a:r>
              <a:rPr lang="ru-RU" sz="3800" dirty="0" smtClean="0"/>
              <a:t> (</a:t>
            </a:r>
            <a:r>
              <a:rPr lang="ru-RU" sz="3800" dirty="0" err="1" smtClean="0"/>
              <a:t>наприклад</a:t>
            </a:r>
            <a:r>
              <a:rPr lang="ru-RU" sz="3800" dirty="0" smtClean="0"/>
              <a:t>, </a:t>
            </a:r>
            <a:r>
              <a:rPr lang="ru-RU" sz="3800" dirty="0" err="1" smtClean="0"/>
              <a:t>особину</a:t>
            </a:r>
            <a:r>
              <a:rPr lang="ru-RU" sz="3800" dirty="0" smtClean="0"/>
              <a:t> </a:t>
            </a:r>
            <a:r>
              <a:rPr lang="ru-RU" sz="3800" dirty="0" err="1" smtClean="0"/>
              <a:t>може</a:t>
            </a:r>
            <a:r>
              <a:rPr lang="ru-RU" sz="3800" dirty="0" smtClean="0"/>
              <a:t> </a:t>
            </a:r>
            <a:r>
              <a:rPr lang="ru-RU" sz="3800" dirty="0" err="1" smtClean="0"/>
              <a:t>з’їсти</a:t>
            </a:r>
            <a:r>
              <a:rPr lang="ru-RU" sz="3800" dirty="0" smtClean="0"/>
              <a:t> </a:t>
            </a:r>
            <a:r>
              <a:rPr lang="ru-RU" sz="3800" dirty="0" err="1" smtClean="0"/>
              <a:t>хижак</a:t>
            </a:r>
            <a:r>
              <a:rPr lang="ru-RU" sz="3800" dirty="0" smtClean="0"/>
              <a:t>) </a:t>
            </a:r>
            <a:r>
              <a:rPr lang="ru-RU" sz="3800" dirty="0" err="1" smtClean="0"/>
              <a:t>тощо</a:t>
            </a:r>
            <a:r>
              <a:rPr lang="ru-RU" sz="3800" dirty="0" smtClean="0"/>
              <a:t>.</a:t>
            </a:r>
          </a:p>
          <a:p>
            <a:r>
              <a:rPr lang="ru-RU" sz="3800" dirty="0" err="1" smtClean="0"/>
              <a:t>Екологічні</a:t>
            </a:r>
            <a:r>
              <a:rPr lang="ru-RU" sz="3800" dirty="0" smtClean="0"/>
              <a:t> </a:t>
            </a:r>
            <a:r>
              <a:rPr lang="ru-RU" sz="3800" dirty="0" err="1" smtClean="0"/>
              <a:t>фактори</a:t>
            </a:r>
            <a:r>
              <a:rPr lang="ru-RU" sz="3800" dirty="0" smtClean="0"/>
              <a:t> </a:t>
            </a:r>
            <a:r>
              <a:rPr lang="ru-RU" sz="3800" dirty="0" err="1" smtClean="0"/>
              <a:t>впливають</a:t>
            </a:r>
            <a:r>
              <a:rPr lang="ru-RU" sz="3800" dirty="0" smtClean="0"/>
              <a:t> на </a:t>
            </a:r>
            <a:r>
              <a:rPr lang="ru-RU" sz="3800" dirty="0" err="1" smtClean="0"/>
              <a:t>поведінку</a:t>
            </a:r>
            <a:r>
              <a:rPr lang="ru-RU" sz="3800" dirty="0" smtClean="0"/>
              <a:t> </a:t>
            </a:r>
            <a:r>
              <a:rPr lang="ru-RU" sz="3800" dirty="0" err="1" smtClean="0">
                <a:hlinkClick r:id="rId2" tooltip="Тварини"/>
              </a:rPr>
              <a:t>тварини</a:t>
            </a:r>
            <a:r>
              <a:rPr lang="ru-RU" sz="3800" dirty="0" smtClean="0"/>
              <a:t>, </a:t>
            </a:r>
            <a:r>
              <a:rPr lang="ru-RU" sz="3800" dirty="0" err="1" smtClean="0"/>
              <a:t>її</a:t>
            </a:r>
            <a:r>
              <a:rPr lang="ru-RU" sz="3800" dirty="0" smtClean="0"/>
              <a:t> </a:t>
            </a:r>
            <a:r>
              <a:rPr lang="ru-RU" sz="3800" dirty="0" err="1" smtClean="0"/>
              <a:t>активність</a:t>
            </a:r>
            <a:r>
              <a:rPr lang="ru-RU" sz="3800" dirty="0" smtClean="0"/>
              <a:t>, </a:t>
            </a:r>
            <a:r>
              <a:rPr lang="ru-RU" sz="3800" dirty="0" err="1" smtClean="0"/>
              <a:t>обмінні</a:t>
            </a:r>
            <a:r>
              <a:rPr lang="ru-RU" sz="3800" dirty="0" smtClean="0"/>
              <a:t> </a:t>
            </a:r>
            <a:r>
              <a:rPr lang="ru-RU" sz="3800" dirty="0" err="1" smtClean="0"/>
              <a:t>процеси</a:t>
            </a:r>
            <a:r>
              <a:rPr lang="ru-RU" sz="3800" dirty="0" smtClean="0"/>
              <a:t> в </a:t>
            </a:r>
            <a:r>
              <a:rPr lang="ru-RU" sz="3800" dirty="0" err="1" smtClean="0"/>
              <a:t>її</a:t>
            </a:r>
            <a:r>
              <a:rPr lang="ru-RU" sz="3800" dirty="0" smtClean="0"/>
              <a:t> </a:t>
            </a:r>
            <a:r>
              <a:rPr lang="ru-RU" sz="3800" dirty="0" err="1" smtClean="0"/>
              <a:t>організмі</a:t>
            </a:r>
            <a:r>
              <a:rPr lang="ru-RU" sz="3800" dirty="0" smtClean="0"/>
              <a:t>, </a:t>
            </a:r>
            <a:r>
              <a:rPr lang="ru-RU" sz="3800" dirty="0" err="1" smtClean="0"/>
              <a:t>розвиток</a:t>
            </a:r>
            <a:r>
              <a:rPr lang="ru-RU" sz="3800" dirty="0" smtClean="0"/>
              <a:t> </a:t>
            </a:r>
            <a:r>
              <a:rPr lang="ru-RU" sz="3800" dirty="0" err="1" smtClean="0"/>
              <a:t>і</a:t>
            </a:r>
            <a:r>
              <a:rPr lang="ru-RU" sz="3800" dirty="0" smtClean="0"/>
              <a:t> </a:t>
            </a:r>
            <a:r>
              <a:rPr lang="ru-RU" sz="3800" dirty="0" smtClean="0">
                <a:hlinkClick r:id="rId3" tooltip="Морфогенез"/>
              </a:rPr>
              <a:t>морфогенез</a:t>
            </a:r>
            <a:r>
              <a:rPr lang="ru-RU" sz="3800" dirty="0" smtClean="0"/>
              <a:t>. </a:t>
            </a:r>
            <a:r>
              <a:rPr lang="ru-RU" sz="3800" dirty="0" err="1" smtClean="0"/>
              <a:t>Будь-який</a:t>
            </a:r>
            <a:r>
              <a:rPr lang="ru-RU" sz="3800" dirty="0" smtClean="0"/>
              <a:t> фактор </a:t>
            </a:r>
            <a:r>
              <a:rPr lang="ru-RU" sz="3800" dirty="0" err="1" smtClean="0"/>
              <a:t>має</a:t>
            </a:r>
            <a:r>
              <a:rPr lang="ru-RU" sz="3800" dirty="0" smtClean="0"/>
              <a:t> </a:t>
            </a:r>
            <a:r>
              <a:rPr lang="ru-RU" sz="3800" dirty="0" err="1" smtClean="0"/>
              <a:t>або</a:t>
            </a:r>
            <a:r>
              <a:rPr lang="ru-RU" sz="3800" dirty="0" smtClean="0"/>
              <a:t> </a:t>
            </a:r>
            <a:r>
              <a:rPr lang="ru-RU" sz="3800" dirty="0" err="1" smtClean="0"/>
              <a:t>безпосередній</a:t>
            </a:r>
            <a:r>
              <a:rPr lang="ru-RU" sz="3800" dirty="0" smtClean="0"/>
              <a:t> </a:t>
            </a:r>
            <a:r>
              <a:rPr lang="ru-RU" sz="3800" dirty="0" err="1" smtClean="0"/>
              <a:t>вплив</a:t>
            </a:r>
            <a:r>
              <a:rPr lang="ru-RU" sz="3800" dirty="0" smtClean="0"/>
              <a:t>, </a:t>
            </a:r>
            <a:r>
              <a:rPr lang="ru-RU" sz="3800" dirty="0" err="1" smtClean="0"/>
              <a:t>або</a:t>
            </a:r>
            <a:r>
              <a:rPr lang="ru-RU" sz="3800" dirty="0" smtClean="0"/>
              <a:t> </a:t>
            </a:r>
            <a:r>
              <a:rPr lang="ru-RU" sz="3800" dirty="0" err="1" smtClean="0"/>
              <a:t>сигнальний</a:t>
            </a:r>
            <a:r>
              <a:rPr lang="ru-RU" sz="3800" dirty="0" smtClean="0"/>
              <a:t> (</a:t>
            </a:r>
            <a:r>
              <a:rPr lang="ru-RU" sz="3800" dirty="0" err="1" smtClean="0"/>
              <a:t>опосередкований</a:t>
            </a:r>
            <a:r>
              <a:rPr lang="ru-RU" sz="3800" dirty="0" smtClean="0"/>
              <a:t>) </a:t>
            </a:r>
            <a:r>
              <a:rPr lang="ru-RU" sz="3800" dirty="0" err="1" smtClean="0"/>
              <a:t>вплив</a:t>
            </a:r>
            <a:r>
              <a:rPr lang="ru-RU" sz="3800" dirty="0" smtClean="0"/>
              <a:t> на </a:t>
            </a:r>
            <a:r>
              <a:rPr lang="ru-RU" sz="3800" dirty="0" err="1" smtClean="0"/>
              <a:t>організм</a:t>
            </a:r>
            <a:r>
              <a:rPr lang="ru-RU" sz="3800" dirty="0" smtClean="0"/>
              <a:t>. У </a:t>
            </a:r>
            <a:r>
              <a:rPr lang="ru-RU" sz="3800" dirty="0" err="1" smtClean="0"/>
              <a:t>першому</a:t>
            </a:r>
            <a:r>
              <a:rPr lang="ru-RU" sz="3800" dirty="0" smtClean="0"/>
              <a:t> </a:t>
            </a:r>
            <a:r>
              <a:rPr lang="ru-RU" sz="3800" dirty="0" err="1" smtClean="0"/>
              <a:t>випадку</a:t>
            </a:r>
            <a:r>
              <a:rPr lang="ru-RU" sz="3800" dirty="0" smtClean="0"/>
              <a:t> </a:t>
            </a:r>
            <a:r>
              <a:rPr lang="ru-RU" sz="3800" dirty="0" err="1" smtClean="0"/>
              <a:t>чинник</a:t>
            </a:r>
            <a:r>
              <a:rPr lang="ru-RU" sz="3800" dirty="0" smtClean="0"/>
              <a:t> </a:t>
            </a:r>
            <a:r>
              <a:rPr lang="ru-RU" sz="3800" dirty="0" err="1" smtClean="0"/>
              <a:t>впливає</a:t>
            </a:r>
            <a:r>
              <a:rPr lang="ru-RU" sz="3800" dirty="0" smtClean="0"/>
              <a:t> </a:t>
            </a:r>
            <a:r>
              <a:rPr lang="ru-RU" sz="3800" dirty="0" err="1" smtClean="0"/>
              <a:t>механічно</a:t>
            </a:r>
            <a:r>
              <a:rPr lang="ru-RU" sz="3800" dirty="0" smtClean="0"/>
              <a:t> (</a:t>
            </a:r>
            <a:r>
              <a:rPr lang="ru-RU" sz="3800" dirty="0" err="1" smtClean="0"/>
              <a:t>наприклад</a:t>
            </a:r>
            <a:r>
              <a:rPr lang="ru-RU" sz="3800" dirty="0" smtClean="0"/>
              <a:t>, </a:t>
            </a:r>
            <a:r>
              <a:rPr lang="ru-RU" sz="3800" dirty="0" err="1" smtClean="0">
                <a:hlinkClick r:id="rId4" tooltip="Гравітація"/>
              </a:rPr>
              <a:t>гравітація</a:t>
            </a:r>
            <a:r>
              <a:rPr lang="ru-RU" sz="3800" dirty="0" smtClean="0"/>
              <a:t>, </a:t>
            </a:r>
            <a:r>
              <a:rPr lang="ru-RU" sz="3800" dirty="0" err="1" smtClean="0">
                <a:hlinkClick r:id="rId5" tooltip="Електричне поле"/>
              </a:rPr>
              <a:t>електричне</a:t>
            </a:r>
            <a:r>
              <a:rPr lang="ru-RU" sz="3800" dirty="0" smtClean="0"/>
              <a:t> </a:t>
            </a:r>
            <a:r>
              <a:rPr lang="ru-RU" sz="3800" dirty="0" err="1" smtClean="0"/>
              <a:t>і</a:t>
            </a:r>
            <a:r>
              <a:rPr lang="ru-RU" sz="3800" dirty="0" smtClean="0"/>
              <a:t> </a:t>
            </a:r>
            <a:r>
              <a:rPr lang="ru-RU" sz="3800" dirty="0" err="1" smtClean="0">
                <a:hlinkClick r:id="rId6" tooltip="Магнітне поле"/>
              </a:rPr>
              <a:t>магнітне</a:t>
            </a:r>
            <a:r>
              <a:rPr lang="ru-RU" sz="3800" dirty="0" smtClean="0">
                <a:hlinkClick r:id="rId6" tooltip="Магнітне поле"/>
              </a:rPr>
              <a:t> поля</a:t>
            </a:r>
            <a:r>
              <a:rPr lang="ru-RU" sz="3800" dirty="0" smtClean="0"/>
              <a:t>, </a:t>
            </a:r>
            <a:r>
              <a:rPr lang="ru-RU" sz="3800" dirty="0" err="1" smtClean="0">
                <a:hlinkClick r:id="rId7" tooltip="Вітер"/>
              </a:rPr>
              <a:t>вітер</a:t>
            </a:r>
            <a:r>
              <a:rPr lang="ru-RU" sz="3800" dirty="0" smtClean="0"/>
              <a:t> </a:t>
            </a:r>
            <a:r>
              <a:rPr lang="ru-RU" sz="3800" dirty="0" err="1" smtClean="0"/>
              <a:t>тощо</a:t>
            </a:r>
            <a:r>
              <a:rPr lang="ru-RU" sz="3800" dirty="0" smtClean="0"/>
              <a:t>) </a:t>
            </a:r>
            <a:r>
              <a:rPr lang="ru-RU" sz="3800" dirty="0" err="1" smtClean="0"/>
              <a:t>або</a:t>
            </a:r>
            <a:r>
              <a:rPr lang="ru-RU" sz="3800" dirty="0" smtClean="0"/>
              <a:t> </a:t>
            </a:r>
            <a:r>
              <a:rPr lang="ru-RU" sz="3800" dirty="0" err="1" smtClean="0"/>
              <a:t>фізіологічно</a:t>
            </a:r>
            <a:r>
              <a:rPr lang="ru-RU" sz="3800" dirty="0" smtClean="0"/>
              <a:t> — </a:t>
            </a:r>
            <a:r>
              <a:rPr lang="ru-RU" sz="3800" dirty="0" err="1" smtClean="0"/>
              <a:t>зміною</a:t>
            </a:r>
            <a:r>
              <a:rPr lang="ru-RU" sz="3800" dirty="0" smtClean="0"/>
              <a:t> </a:t>
            </a:r>
            <a:r>
              <a:rPr lang="ru-RU" sz="3800" dirty="0" err="1" smtClean="0"/>
              <a:t>обмінних</a:t>
            </a:r>
            <a:r>
              <a:rPr lang="ru-RU" sz="3800" dirty="0" smtClean="0"/>
              <a:t> </a:t>
            </a:r>
            <a:r>
              <a:rPr lang="ru-RU" sz="3800" dirty="0" err="1" smtClean="0"/>
              <a:t>процесів</a:t>
            </a:r>
            <a:r>
              <a:rPr lang="ru-RU" sz="3800" dirty="0" smtClean="0"/>
              <a:t> (</a:t>
            </a:r>
            <a:r>
              <a:rPr lang="ru-RU" sz="3800" dirty="0" err="1" smtClean="0"/>
              <a:t>наприклад</a:t>
            </a:r>
            <a:r>
              <a:rPr lang="ru-RU" sz="3800" dirty="0" smtClean="0"/>
              <a:t>, </a:t>
            </a:r>
            <a:r>
              <a:rPr lang="ru-RU" sz="3800" dirty="0" err="1" smtClean="0"/>
              <a:t>зміна</a:t>
            </a:r>
            <a:r>
              <a:rPr lang="ru-RU" sz="3800" dirty="0" smtClean="0"/>
              <a:t> </a:t>
            </a:r>
            <a:r>
              <a:rPr lang="ru-RU" sz="3800" dirty="0" err="1" smtClean="0"/>
              <a:t>температури</a:t>
            </a:r>
            <a:r>
              <a:rPr lang="ru-RU" sz="3800" dirty="0" smtClean="0"/>
              <a:t> </a:t>
            </a:r>
            <a:r>
              <a:rPr lang="ru-RU" sz="3800" dirty="0" err="1" smtClean="0"/>
              <a:t>середовища</a:t>
            </a:r>
            <a:r>
              <a:rPr lang="ru-RU" sz="3800" dirty="0" smtClean="0"/>
              <a:t> приводить до </a:t>
            </a:r>
            <a:r>
              <a:rPr lang="ru-RU" sz="3800" dirty="0" err="1" smtClean="0"/>
              <a:t>прискорення</a:t>
            </a:r>
            <a:r>
              <a:rPr lang="ru-RU" sz="3800" dirty="0" smtClean="0"/>
              <a:t> </a:t>
            </a:r>
            <a:r>
              <a:rPr lang="ru-RU" sz="3800" dirty="0" err="1" smtClean="0"/>
              <a:t>або</a:t>
            </a:r>
            <a:r>
              <a:rPr lang="ru-RU" sz="3800" dirty="0" smtClean="0"/>
              <a:t> </a:t>
            </a:r>
            <a:r>
              <a:rPr lang="ru-RU" sz="3800" dirty="0" err="1" smtClean="0"/>
              <a:t>уповільнення</a:t>
            </a:r>
            <a:r>
              <a:rPr lang="ru-RU" sz="3800" dirty="0" smtClean="0"/>
              <a:t> </a:t>
            </a:r>
            <a:r>
              <a:rPr lang="ru-RU" sz="3800" dirty="0" err="1" smtClean="0">
                <a:hlinkClick r:id="rId8" tooltip="Метаболізм"/>
              </a:rPr>
              <a:t>метаболізму</a:t>
            </a:r>
            <a:r>
              <a:rPr lang="ru-RU" sz="3800" dirty="0" smtClean="0"/>
              <a:t>) та </a:t>
            </a:r>
            <a:r>
              <a:rPr lang="ru-RU" sz="3800" dirty="0" err="1" smtClean="0"/>
              <a:t>зміною</a:t>
            </a:r>
            <a:r>
              <a:rPr lang="ru-RU" sz="3800" dirty="0" smtClean="0"/>
              <a:t> </a:t>
            </a:r>
            <a:r>
              <a:rPr lang="ru-RU" sz="3800" dirty="0" err="1" smtClean="0"/>
              <a:t>внутрішнього</a:t>
            </a:r>
            <a:r>
              <a:rPr lang="ru-RU" sz="3800" dirty="0" smtClean="0"/>
              <a:t> </a:t>
            </a:r>
            <a:r>
              <a:rPr lang="ru-RU" sz="3800" dirty="0" err="1" smtClean="0"/>
              <a:t>середовища</a:t>
            </a:r>
            <a:r>
              <a:rPr lang="ru-RU" sz="3800" dirty="0" smtClean="0"/>
              <a:t> (</a:t>
            </a:r>
            <a:r>
              <a:rPr lang="ru-RU" sz="3800" dirty="0" err="1" smtClean="0"/>
              <a:t>наприклад</a:t>
            </a:r>
            <a:r>
              <a:rPr lang="ru-RU" sz="3800" dirty="0" smtClean="0"/>
              <a:t>, </a:t>
            </a:r>
            <a:r>
              <a:rPr lang="ru-RU" sz="3800" dirty="0" err="1" smtClean="0"/>
              <a:t>зневоднення</a:t>
            </a:r>
            <a:r>
              <a:rPr lang="ru-RU" sz="3800" dirty="0" smtClean="0"/>
              <a:t>). У другому </a:t>
            </a:r>
            <a:r>
              <a:rPr lang="ru-RU" sz="3800" dirty="0" err="1" smtClean="0"/>
              <a:t>випадку</a:t>
            </a:r>
            <a:r>
              <a:rPr lang="ru-RU" sz="3800" dirty="0" smtClean="0"/>
              <a:t> </a:t>
            </a:r>
            <a:r>
              <a:rPr lang="ru-RU" sz="3800" dirty="0" err="1" smtClean="0"/>
              <a:t>зміна</a:t>
            </a:r>
            <a:r>
              <a:rPr lang="ru-RU" sz="3800" dirty="0" smtClean="0"/>
              <a:t> </a:t>
            </a:r>
            <a:r>
              <a:rPr lang="ru-RU" sz="3800" dirty="0" err="1" smtClean="0"/>
              <a:t>будь-якого</a:t>
            </a:r>
            <a:r>
              <a:rPr lang="ru-RU" sz="3800" dirty="0" smtClean="0"/>
              <a:t> фактору </a:t>
            </a:r>
            <a:r>
              <a:rPr lang="ru-RU" sz="3800" dirty="0" err="1" smtClean="0"/>
              <a:t>може</a:t>
            </a:r>
            <a:r>
              <a:rPr lang="ru-RU" sz="3800" dirty="0" smtClean="0"/>
              <a:t> бути </a:t>
            </a:r>
            <a:r>
              <a:rPr lang="ru-RU" sz="3800" dirty="0" err="1" smtClean="0"/>
              <a:t>дуже</a:t>
            </a:r>
            <a:r>
              <a:rPr lang="ru-RU" sz="3800" dirty="0" smtClean="0"/>
              <a:t> </a:t>
            </a:r>
            <a:r>
              <a:rPr lang="ru-RU" sz="3800" dirty="0" err="1" smtClean="0"/>
              <a:t>незначною</a:t>
            </a:r>
            <a:r>
              <a:rPr lang="ru-RU" sz="3800" dirty="0" smtClean="0"/>
              <a:t> </a:t>
            </a:r>
            <a:r>
              <a:rPr lang="ru-RU" sz="3800" dirty="0" err="1" smtClean="0"/>
              <a:t>і</a:t>
            </a:r>
            <a:r>
              <a:rPr lang="ru-RU" sz="3800" dirty="0" smtClean="0"/>
              <a:t> не чинить </a:t>
            </a:r>
            <a:r>
              <a:rPr lang="ru-RU" sz="3800" dirty="0" err="1" smtClean="0"/>
              <a:t>якогось</a:t>
            </a:r>
            <a:r>
              <a:rPr lang="ru-RU" sz="3800" dirty="0" smtClean="0"/>
              <a:t> </a:t>
            </a:r>
            <a:r>
              <a:rPr lang="ru-RU" sz="3800" dirty="0" err="1" smtClean="0"/>
              <a:t>відчутного</a:t>
            </a:r>
            <a:r>
              <a:rPr lang="ru-RU" sz="3800" dirty="0" smtClean="0"/>
              <a:t> </a:t>
            </a:r>
            <a:r>
              <a:rPr lang="ru-RU" sz="3800" dirty="0" err="1" smtClean="0"/>
              <a:t>впливу</a:t>
            </a:r>
            <a:r>
              <a:rPr lang="ru-RU" sz="3800" dirty="0" smtClean="0"/>
              <a:t> на </a:t>
            </a:r>
            <a:r>
              <a:rPr lang="ru-RU" sz="3800" dirty="0" err="1" smtClean="0"/>
              <a:t>організм</a:t>
            </a:r>
            <a:r>
              <a:rPr lang="ru-RU" sz="3800" dirty="0" smtClean="0"/>
              <a:t>, </a:t>
            </a:r>
            <a:r>
              <a:rPr lang="ru-RU" sz="3800" dirty="0" err="1" smtClean="0"/>
              <a:t>проте</a:t>
            </a:r>
            <a:r>
              <a:rPr lang="ru-RU" sz="3800" dirty="0" smtClean="0"/>
              <a:t>, </a:t>
            </a:r>
            <a:r>
              <a:rPr lang="ru-RU" sz="3800" dirty="0" err="1" smtClean="0"/>
              <a:t>ця</a:t>
            </a:r>
            <a:r>
              <a:rPr lang="ru-RU" sz="3800" dirty="0" smtClean="0"/>
              <a:t> </a:t>
            </a:r>
            <a:r>
              <a:rPr lang="ru-RU" sz="3800" dirty="0" err="1" smtClean="0"/>
              <a:t>незначна</a:t>
            </a:r>
            <a:r>
              <a:rPr lang="ru-RU" sz="3800" dirty="0" smtClean="0"/>
              <a:t> </a:t>
            </a:r>
            <a:r>
              <a:rPr lang="ru-RU" sz="3800" dirty="0" err="1" smtClean="0"/>
              <a:t>зміна</a:t>
            </a:r>
            <a:r>
              <a:rPr lang="ru-RU" sz="3800" dirty="0" smtClean="0"/>
              <a:t> </a:t>
            </a:r>
            <a:r>
              <a:rPr lang="ru-RU" sz="3800" dirty="0" err="1" smtClean="0"/>
              <a:t>слугує</a:t>
            </a:r>
            <a:r>
              <a:rPr lang="ru-RU" sz="3800" dirty="0" smtClean="0"/>
              <a:t> сигналом </a:t>
            </a:r>
            <a:r>
              <a:rPr lang="ru-RU" sz="3800" dirty="0" err="1" smtClean="0"/>
              <a:t>організму</a:t>
            </a:r>
            <a:r>
              <a:rPr lang="ru-RU" sz="3800" dirty="0" smtClean="0"/>
              <a:t> для початку </a:t>
            </a:r>
            <a:r>
              <a:rPr lang="ru-RU" sz="3800" dirty="0" err="1" smtClean="0"/>
              <a:t>внутрішніх</a:t>
            </a:r>
            <a:r>
              <a:rPr lang="ru-RU" sz="3800" dirty="0" smtClean="0"/>
              <a:t> </a:t>
            </a:r>
            <a:r>
              <a:rPr lang="ru-RU" sz="3800" dirty="0" err="1" smtClean="0"/>
              <a:t>перебудов</a:t>
            </a:r>
            <a:r>
              <a:rPr lang="ru-RU" sz="3800" dirty="0" smtClean="0"/>
              <a:t> до </a:t>
            </a:r>
            <a:r>
              <a:rPr lang="ru-RU" sz="3800" dirty="0" err="1" smtClean="0"/>
              <a:t>можливих</a:t>
            </a:r>
            <a:r>
              <a:rPr lang="ru-RU" sz="3800" dirty="0" smtClean="0"/>
              <a:t> </a:t>
            </a:r>
            <a:r>
              <a:rPr lang="ru-RU" sz="3800" dirty="0" err="1" smtClean="0"/>
              <a:t>змін</a:t>
            </a:r>
            <a:r>
              <a:rPr lang="ru-RU" sz="3800" dirty="0" smtClean="0"/>
              <a:t> у </a:t>
            </a:r>
            <a:r>
              <a:rPr lang="ru-RU" sz="3800" dirty="0" err="1" smtClean="0"/>
              <a:t>середовищі</a:t>
            </a:r>
            <a:r>
              <a:rPr lang="ru-RU" sz="3800" dirty="0" smtClean="0"/>
              <a:t> (</a:t>
            </a:r>
            <a:r>
              <a:rPr lang="ru-RU" sz="3800" dirty="0" err="1" smtClean="0"/>
              <a:t>наприклад</a:t>
            </a:r>
            <a:r>
              <a:rPr lang="ru-RU" sz="3800" dirty="0" smtClean="0"/>
              <a:t>, </a:t>
            </a:r>
            <a:r>
              <a:rPr lang="ru-RU" sz="3800" dirty="0" err="1" smtClean="0"/>
              <a:t>зміна</a:t>
            </a:r>
            <a:r>
              <a:rPr lang="ru-RU" sz="3800" dirty="0" smtClean="0"/>
              <a:t> </a:t>
            </a:r>
            <a:r>
              <a:rPr lang="ru-RU" sz="3800" dirty="0" err="1" smtClean="0">
                <a:hlinkClick r:id="rId9" tooltip="Довжина світлового дня (ще не написана)"/>
              </a:rPr>
              <a:t>довжини</a:t>
            </a:r>
            <a:r>
              <a:rPr lang="ru-RU" sz="3800" dirty="0" smtClean="0">
                <a:hlinkClick r:id="rId9" tooltip="Довжина світлового дня (ще не написана)"/>
              </a:rPr>
              <a:t> </a:t>
            </a:r>
            <a:r>
              <a:rPr lang="ru-RU" sz="3800" dirty="0" err="1" smtClean="0">
                <a:hlinkClick r:id="rId9" tooltip="Довжина світлового дня (ще не написана)"/>
              </a:rPr>
              <a:t>світлового</a:t>
            </a:r>
            <a:r>
              <a:rPr lang="ru-RU" sz="3800" dirty="0" smtClean="0">
                <a:hlinkClick r:id="rId9" tooltip="Довжина світлового дня (ще не написана)"/>
              </a:rPr>
              <a:t> дня</a:t>
            </a:r>
            <a:r>
              <a:rPr lang="ru-RU" sz="3800" dirty="0" smtClean="0"/>
              <a:t> </a:t>
            </a:r>
            <a:r>
              <a:rPr lang="ru-RU" sz="3800" dirty="0" err="1" smtClean="0"/>
              <a:t>є</a:t>
            </a:r>
            <a:r>
              <a:rPr lang="ru-RU" sz="3800" dirty="0" smtClean="0"/>
              <a:t> сигналом до початку </a:t>
            </a:r>
            <a:r>
              <a:rPr lang="ru-RU" sz="3800" dirty="0" err="1" smtClean="0"/>
              <a:t>міґрацій</a:t>
            </a:r>
            <a:r>
              <a:rPr lang="ru-RU" sz="3800" dirty="0" smtClean="0"/>
              <a:t> у </a:t>
            </a:r>
            <a:r>
              <a:rPr lang="ru-RU" sz="3800" dirty="0" err="1" smtClean="0"/>
              <a:t>перелітних</a:t>
            </a:r>
            <a:r>
              <a:rPr lang="ru-RU" sz="3800" dirty="0" smtClean="0"/>
              <a:t> </a:t>
            </a:r>
            <a:r>
              <a:rPr lang="ru-RU" sz="3800" dirty="0" err="1" smtClean="0">
                <a:hlinkClick r:id="rId10" tooltip="Птахи"/>
              </a:rPr>
              <a:t>птахів</a:t>
            </a:r>
            <a:r>
              <a:rPr lang="ru-RU" sz="3800" dirty="0" smtClean="0"/>
              <a:t>).</a:t>
            </a:r>
          </a:p>
          <a:p>
            <a:endParaRPr lang="ru-RU" dirty="0"/>
          </a:p>
        </p:txBody>
      </p:sp>
    </p:spTree>
  </p:cSld>
  <p:clrMapOvr>
    <a:masterClrMapping/>
  </p:clrMapOvr>
  <p:transition spd="slow" advTm="21484">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МУТУАЛІЗМ</a:t>
            </a:r>
            <a:endParaRPr lang="ru-RU" dirty="0"/>
          </a:p>
        </p:txBody>
      </p:sp>
      <p:sp>
        <p:nvSpPr>
          <p:cNvPr id="3" name="Содержимое 2"/>
          <p:cNvSpPr>
            <a:spLocks noGrp="1"/>
          </p:cNvSpPr>
          <p:nvPr>
            <p:ph idx="1"/>
          </p:nvPr>
        </p:nvSpPr>
        <p:spPr/>
        <p:txBody>
          <a:bodyPr/>
          <a:lstStyle/>
          <a:p>
            <a:r>
              <a:rPr lang="ru-RU" dirty="0" err="1" smtClean="0"/>
              <a:t>Мутуалізм</a:t>
            </a:r>
            <a:r>
              <a:rPr lang="ru-RU" dirty="0" smtClean="0"/>
              <a:t> - тип </a:t>
            </a:r>
            <a:r>
              <a:rPr lang="ru-RU" dirty="0" err="1" smtClean="0"/>
              <a:t>співіснування</a:t>
            </a:r>
            <a:r>
              <a:rPr lang="ru-RU" dirty="0" smtClean="0"/>
              <a:t> </a:t>
            </a:r>
            <a:r>
              <a:rPr lang="ru-RU" dirty="0" err="1" smtClean="0"/>
              <a:t>різних</a:t>
            </a:r>
            <a:r>
              <a:rPr lang="ru-RU" dirty="0" smtClean="0"/>
              <a:t> </a:t>
            </a:r>
            <a:r>
              <a:rPr lang="ru-RU" dirty="0" err="1" smtClean="0"/>
              <a:t>видів</a:t>
            </a:r>
            <a:r>
              <a:rPr lang="ru-RU" dirty="0" smtClean="0"/>
              <a:t>, </a:t>
            </a:r>
            <a:r>
              <a:rPr lang="ru-RU" dirty="0" err="1" smtClean="0"/>
              <a:t>від</a:t>
            </a:r>
            <a:r>
              <a:rPr lang="ru-RU" dirty="0" smtClean="0"/>
              <a:t> </a:t>
            </a:r>
            <a:r>
              <a:rPr lang="ru-RU" dirty="0" err="1" smtClean="0"/>
              <a:t>якого</a:t>
            </a:r>
            <a:r>
              <a:rPr lang="ru-RU" dirty="0" smtClean="0"/>
              <a:t> вони </a:t>
            </a:r>
            <a:r>
              <a:rPr lang="ru-RU" dirty="0" err="1" smtClean="0"/>
              <a:t>взаємно</a:t>
            </a:r>
            <a:r>
              <a:rPr lang="ru-RU" dirty="0" smtClean="0"/>
              <a:t> </a:t>
            </a:r>
            <a:r>
              <a:rPr lang="ru-RU" dirty="0" err="1" smtClean="0"/>
              <a:t>дістають</a:t>
            </a:r>
            <a:r>
              <a:rPr lang="ru-RU" dirty="0" smtClean="0"/>
              <a:t> </a:t>
            </a:r>
            <a:r>
              <a:rPr lang="ru-RU" dirty="0" err="1" smtClean="0"/>
              <a:t>користь</a:t>
            </a:r>
            <a:r>
              <a:rPr lang="ru-RU" dirty="0" smtClean="0"/>
              <a:t>. (</a:t>
            </a:r>
            <a:r>
              <a:rPr lang="ru-RU" dirty="0" err="1" smtClean="0"/>
              <a:t>одноклітинні</a:t>
            </a:r>
            <a:r>
              <a:rPr lang="ru-RU" dirty="0" smtClean="0"/>
              <a:t> </a:t>
            </a:r>
            <a:r>
              <a:rPr lang="ru-RU" dirty="0" err="1" smtClean="0"/>
              <a:t>джутики</a:t>
            </a:r>
            <a:r>
              <a:rPr lang="ru-RU" dirty="0" smtClean="0"/>
              <a:t> </a:t>
            </a:r>
            <a:r>
              <a:rPr lang="ru-RU" dirty="0" err="1" smtClean="0"/>
              <a:t>мешкають</a:t>
            </a:r>
            <a:r>
              <a:rPr lang="ru-RU" dirty="0" smtClean="0"/>
              <a:t> у кишечниках </a:t>
            </a:r>
            <a:r>
              <a:rPr lang="ru-RU" dirty="0" err="1" smtClean="0"/>
              <a:t>тарганів</a:t>
            </a:r>
            <a:r>
              <a:rPr lang="ru-RU" dirty="0" smtClean="0"/>
              <a:t>, </a:t>
            </a:r>
            <a:r>
              <a:rPr lang="ru-RU" dirty="0" err="1" smtClean="0"/>
              <a:t>терміт</a:t>
            </a:r>
            <a:endParaRPr lang="ru-RU" dirty="0" smtClean="0"/>
          </a:p>
          <a:p>
            <a:r>
              <a:rPr lang="ru-RU" dirty="0" err="1" smtClean="0"/>
              <a:t>Мутуалізм</a:t>
            </a:r>
            <a:r>
              <a:rPr lang="ru-RU" dirty="0" smtClean="0"/>
              <a:t> </a:t>
            </a:r>
            <a:r>
              <a:rPr lang="ru-RU" dirty="0" err="1" smtClean="0"/>
              <a:t>може</a:t>
            </a:r>
            <a:r>
              <a:rPr lang="ru-RU" dirty="0" smtClean="0"/>
              <a:t> бути «</a:t>
            </a:r>
            <a:r>
              <a:rPr lang="ru-RU" dirty="0" err="1" smtClean="0"/>
              <a:t>жорстким</a:t>
            </a:r>
            <a:r>
              <a:rPr lang="ru-RU" dirty="0" smtClean="0"/>
              <a:t>» </a:t>
            </a:r>
            <a:r>
              <a:rPr lang="ru-RU" dirty="0" err="1" smtClean="0"/>
              <a:t>або</a:t>
            </a:r>
            <a:r>
              <a:rPr lang="ru-RU" dirty="0" smtClean="0"/>
              <a:t> «</a:t>
            </a:r>
            <a:r>
              <a:rPr lang="ru-RU" dirty="0" err="1" smtClean="0"/>
              <a:t>м'яким</a:t>
            </a:r>
            <a:r>
              <a:rPr lang="ru-RU" dirty="0" smtClean="0"/>
              <a:t>». У </a:t>
            </a:r>
            <a:r>
              <a:rPr lang="ru-RU" dirty="0" err="1" smtClean="0"/>
              <a:t>першому</a:t>
            </a:r>
            <a:r>
              <a:rPr lang="ru-RU" dirty="0" smtClean="0"/>
              <a:t> </a:t>
            </a:r>
            <a:r>
              <a:rPr lang="ru-RU" dirty="0" err="1" smtClean="0"/>
              <a:t>випадку</a:t>
            </a:r>
            <a:r>
              <a:rPr lang="ru-RU" dirty="0" smtClean="0"/>
              <a:t> </a:t>
            </a:r>
            <a:r>
              <a:rPr lang="ru-RU" dirty="0" err="1" smtClean="0"/>
              <a:t>співпраця</a:t>
            </a:r>
            <a:r>
              <a:rPr lang="ru-RU" dirty="0" smtClean="0"/>
              <a:t> </a:t>
            </a:r>
            <a:r>
              <a:rPr lang="ru-RU" dirty="0" err="1" smtClean="0"/>
              <a:t>життєво</a:t>
            </a:r>
            <a:r>
              <a:rPr lang="ru-RU" dirty="0" smtClean="0"/>
              <a:t> </a:t>
            </a:r>
            <a:r>
              <a:rPr lang="ru-RU" dirty="0" err="1" smtClean="0"/>
              <a:t>необхідна</a:t>
            </a:r>
            <a:r>
              <a:rPr lang="ru-RU" dirty="0" smtClean="0"/>
              <a:t> для </a:t>
            </a:r>
            <a:r>
              <a:rPr lang="ru-RU" dirty="0" err="1" smtClean="0"/>
              <a:t>обох</a:t>
            </a:r>
            <a:r>
              <a:rPr lang="ru-RU" dirty="0" smtClean="0"/>
              <a:t> </a:t>
            </a:r>
            <a:r>
              <a:rPr lang="ru-RU" dirty="0" err="1" smtClean="0"/>
              <a:t>партнерів</a:t>
            </a:r>
            <a:r>
              <a:rPr lang="ru-RU" dirty="0" smtClean="0"/>
              <a:t>, в другому </a:t>
            </a:r>
            <a:r>
              <a:rPr lang="ru-RU" dirty="0" err="1" smtClean="0"/>
              <a:t>відносини</a:t>
            </a:r>
            <a:r>
              <a:rPr lang="ru-RU" dirty="0" smtClean="0"/>
              <a:t> </a:t>
            </a:r>
            <a:r>
              <a:rPr lang="ru-RU" dirty="0" err="1" smtClean="0"/>
              <a:t>більш</a:t>
            </a:r>
            <a:r>
              <a:rPr lang="ru-RU" dirty="0" smtClean="0"/>
              <a:t> </a:t>
            </a:r>
            <a:r>
              <a:rPr lang="ru-RU" dirty="0" err="1" smtClean="0"/>
              <a:t>менш</a:t>
            </a:r>
            <a:r>
              <a:rPr lang="ru-RU" dirty="0" smtClean="0"/>
              <a:t> </a:t>
            </a:r>
            <a:r>
              <a:rPr lang="ru-RU" dirty="0" err="1" smtClean="0"/>
              <a:t>факультативні</a:t>
            </a:r>
            <a:r>
              <a:rPr lang="ru-RU" dirty="0" smtClean="0"/>
              <a:t>.</a:t>
            </a:r>
            <a:endParaRPr lang="ru-RU" dirty="0"/>
          </a:p>
        </p:txBody>
      </p:sp>
      <p:pic>
        <p:nvPicPr>
          <p:cNvPr id="29698" name="Picture 2" descr="D:\Екологія 26, 27, 28\28. Живі  організми як  особливе середовище існування\Мутуалызм\8573.jpeg"/>
          <p:cNvPicPr>
            <a:picLocks noChangeAspect="1" noChangeArrowheads="1"/>
          </p:cNvPicPr>
          <p:nvPr/>
        </p:nvPicPr>
        <p:blipFill>
          <a:blip r:embed="rId3"/>
          <a:srcRect/>
          <a:stretch>
            <a:fillRect/>
          </a:stretch>
        </p:blipFill>
        <p:spPr bwMode="auto">
          <a:xfrm>
            <a:off x="6929454" y="4857760"/>
            <a:ext cx="1714500" cy="1714500"/>
          </a:xfrm>
          <a:prstGeom prst="rect">
            <a:avLst/>
          </a:prstGeom>
          <a:noFill/>
        </p:spPr>
      </p:pic>
    </p:spTree>
    <p:custDataLst>
      <p:tags r:id="rId1"/>
    </p:custDataLst>
  </p:cSld>
  <p:clrMapOvr>
    <a:masterClrMapping/>
  </p:clrMapOvr>
  <p:transition spd="slow" advTm="10562">
    <p:randomBa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329642" cy="1417638"/>
          </a:xfrm>
        </p:spPr>
        <p:txBody>
          <a:bodyPr>
            <a:normAutofit/>
          </a:bodyPr>
          <a:lstStyle/>
          <a:p>
            <a:r>
              <a:rPr lang="ru-RU" sz="1600" dirty="0" smtClean="0">
                <a:solidFill>
                  <a:srgbClr val="FF0000"/>
                </a:solidFill>
              </a:rPr>
              <a:t>- </a:t>
            </a:r>
            <a:r>
              <a:rPr lang="ru-RU" sz="1600" dirty="0" err="1" smtClean="0">
                <a:solidFill>
                  <a:srgbClr val="FF0000"/>
                </a:solidFill>
              </a:rPr>
              <a:t>риба-клоун</a:t>
            </a:r>
            <a:r>
              <a:rPr lang="ru-RU" sz="1600" dirty="0" smtClean="0">
                <a:solidFill>
                  <a:srgbClr val="FF0000"/>
                </a:solidFill>
              </a:rPr>
              <a:t> </a:t>
            </a:r>
            <a:r>
              <a:rPr lang="ru-RU" sz="1600" dirty="0" err="1" smtClean="0">
                <a:solidFill>
                  <a:srgbClr val="FF0000"/>
                </a:solidFill>
              </a:rPr>
              <a:t>живе</a:t>
            </a:r>
            <a:r>
              <a:rPr lang="ru-RU" sz="1600" dirty="0" smtClean="0">
                <a:solidFill>
                  <a:srgbClr val="FF0000"/>
                </a:solidFill>
              </a:rPr>
              <a:t> </a:t>
            </a:r>
            <a:r>
              <a:rPr lang="ru-RU" sz="1600" dirty="0" err="1" smtClean="0">
                <a:solidFill>
                  <a:srgbClr val="FF0000"/>
                </a:solidFill>
              </a:rPr>
              <a:t>поблизу</a:t>
            </a:r>
            <a:r>
              <a:rPr lang="ru-RU" sz="1600" dirty="0" smtClean="0">
                <a:solidFill>
                  <a:srgbClr val="FF0000"/>
                </a:solidFill>
              </a:rPr>
              <a:t> </a:t>
            </a:r>
            <a:r>
              <a:rPr lang="ru-RU" sz="1600" dirty="0" err="1" smtClean="0">
                <a:solidFill>
                  <a:srgbClr val="FF0000"/>
                </a:solidFill>
              </a:rPr>
              <a:t>актиній</a:t>
            </a:r>
            <a:r>
              <a:rPr lang="ru-RU" sz="1600" dirty="0" smtClean="0">
                <a:solidFill>
                  <a:srgbClr val="FF0000"/>
                </a:solidFill>
              </a:rPr>
              <a:t>, у </a:t>
            </a:r>
            <a:r>
              <a:rPr lang="ru-RU" sz="1600" dirty="0" err="1" smtClean="0">
                <a:solidFill>
                  <a:srgbClr val="FF0000"/>
                </a:solidFill>
              </a:rPr>
              <a:t>разі</a:t>
            </a:r>
            <a:r>
              <a:rPr lang="ru-RU" sz="1600" dirty="0" smtClean="0">
                <a:solidFill>
                  <a:srgbClr val="FF0000"/>
                </a:solidFill>
              </a:rPr>
              <a:t> </a:t>
            </a:r>
            <a:r>
              <a:rPr lang="ru-RU" sz="1600" dirty="0" err="1" smtClean="0">
                <a:solidFill>
                  <a:srgbClr val="FF0000"/>
                </a:solidFill>
              </a:rPr>
              <a:t>загрози</a:t>
            </a:r>
            <a:r>
              <a:rPr lang="ru-RU" sz="1600" dirty="0" smtClean="0">
                <a:solidFill>
                  <a:srgbClr val="FF0000"/>
                </a:solidFill>
              </a:rPr>
              <a:t> </a:t>
            </a:r>
            <a:r>
              <a:rPr lang="ru-RU" sz="1600" dirty="0" err="1" smtClean="0">
                <a:solidFill>
                  <a:srgbClr val="FF0000"/>
                </a:solidFill>
              </a:rPr>
              <a:t>риба</a:t>
            </a:r>
            <a:r>
              <a:rPr lang="ru-RU" sz="1600" dirty="0" smtClean="0">
                <a:solidFill>
                  <a:srgbClr val="FF0000"/>
                </a:solidFill>
              </a:rPr>
              <a:t> </a:t>
            </a:r>
            <a:r>
              <a:rPr lang="ru-RU" sz="1600" dirty="0" err="1" smtClean="0">
                <a:solidFill>
                  <a:srgbClr val="FF0000"/>
                </a:solidFill>
              </a:rPr>
              <a:t>знаходить</a:t>
            </a:r>
            <a:r>
              <a:rPr lang="ru-RU" sz="1600" dirty="0" smtClean="0">
                <a:solidFill>
                  <a:srgbClr val="FF0000"/>
                </a:solidFill>
              </a:rPr>
              <a:t> </a:t>
            </a:r>
            <a:r>
              <a:rPr lang="ru-RU" sz="1600" dirty="0" err="1" smtClean="0">
                <a:solidFill>
                  <a:srgbClr val="FF0000"/>
                </a:solidFill>
              </a:rPr>
              <a:t>притулок</a:t>
            </a:r>
            <a:r>
              <a:rPr lang="ru-RU" sz="1600" dirty="0" smtClean="0">
                <a:solidFill>
                  <a:srgbClr val="FF0000"/>
                </a:solidFill>
              </a:rPr>
              <a:t> в </a:t>
            </a:r>
            <a:r>
              <a:rPr lang="ru-RU" sz="1600" dirty="0" err="1" smtClean="0">
                <a:solidFill>
                  <a:srgbClr val="FF0000"/>
                </a:solidFill>
              </a:rPr>
              <a:t>щупальцях</a:t>
            </a:r>
            <a:r>
              <a:rPr lang="ru-RU" sz="1600" dirty="0" smtClean="0">
                <a:solidFill>
                  <a:srgbClr val="FF0000"/>
                </a:solidFill>
              </a:rPr>
              <a:t> </a:t>
            </a:r>
            <a:r>
              <a:rPr lang="ru-RU" sz="1600" dirty="0" err="1" smtClean="0">
                <a:solidFill>
                  <a:srgbClr val="FF0000"/>
                </a:solidFill>
              </a:rPr>
              <a:t>актиній</a:t>
            </a:r>
            <a:r>
              <a:rPr lang="ru-RU" sz="1600" dirty="0" smtClean="0">
                <a:solidFill>
                  <a:srgbClr val="FF0000"/>
                </a:solidFill>
              </a:rPr>
              <a:t>, при </a:t>
            </a:r>
            <a:r>
              <a:rPr lang="ru-RU" sz="1600" dirty="0" err="1" smtClean="0">
                <a:solidFill>
                  <a:srgbClr val="FF0000"/>
                </a:solidFill>
              </a:rPr>
              <a:t>цьому</a:t>
            </a:r>
            <a:r>
              <a:rPr lang="ru-RU" sz="1600" dirty="0" smtClean="0">
                <a:solidFill>
                  <a:srgbClr val="FF0000"/>
                </a:solidFill>
              </a:rPr>
              <a:t> </a:t>
            </a:r>
            <a:r>
              <a:rPr lang="ru-RU" sz="1600" dirty="0" err="1" smtClean="0">
                <a:solidFill>
                  <a:srgbClr val="FF0000"/>
                </a:solidFill>
              </a:rPr>
              <a:t>риби-клоуни</a:t>
            </a:r>
            <a:r>
              <a:rPr lang="ru-RU" sz="1600" dirty="0" smtClean="0">
                <a:solidFill>
                  <a:srgbClr val="FF0000"/>
                </a:solidFill>
              </a:rPr>
              <a:t> </a:t>
            </a:r>
            <a:r>
              <a:rPr lang="ru-RU" sz="1600" dirty="0" err="1" smtClean="0">
                <a:solidFill>
                  <a:srgbClr val="FF0000"/>
                </a:solidFill>
              </a:rPr>
              <a:t>відгонять</a:t>
            </a:r>
            <a:r>
              <a:rPr lang="ru-RU" sz="1600" dirty="0" smtClean="0">
                <a:solidFill>
                  <a:srgbClr val="FF0000"/>
                </a:solidFill>
              </a:rPr>
              <a:t> </a:t>
            </a:r>
            <a:r>
              <a:rPr lang="ru-RU" sz="1600" dirty="0" err="1" smtClean="0">
                <a:solidFill>
                  <a:srgbClr val="FF0000"/>
                </a:solidFill>
              </a:rPr>
              <a:t>інших</a:t>
            </a:r>
            <a:r>
              <a:rPr lang="ru-RU" sz="1600" dirty="0" smtClean="0">
                <a:solidFill>
                  <a:srgbClr val="FF0000"/>
                </a:solidFill>
              </a:rPr>
              <a:t> </a:t>
            </a:r>
            <a:r>
              <a:rPr lang="ru-RU" sz="1600" dirty="0" err="1" smtClean="0">
                <a:solidFill>
                  <a:srgbClr val="FF0000"/>
                </a:solidFill>
              </a:rPr>
              <a:t>риб</a:t>
            </a:r>
            <a:r>
              <a:rPr lang="ru-RU" sz="1600" dirty="0" smtClean="0">
                <a:solidFill>
                  <a:srgbClr val="FF0000"/>
                </a:solidFill>
              </a:rPr>
              <a:t>, </a:t>
            </a:r>
            <a:r>
              <a:rPr lang="ru-RU" sz="1600" dirty="0" err="1" smtClean="0">
                <a:solidFill>
                  <a:srgbClr val="FF0000"/>
                </a:solidFill>
              </a:rPr>
              <a:t>які</a:t>
            </a:r>
            <a:r>
              <a:rPr lang="ru-RU" sz="1600" dirty="0" smtClean="0">
                <a:solidFill>
                  <a:srgbClr val="FF0000"/>
                </a:solidFill>
              </a:rPr>
              <a:t> </a:t>
            </a:r>
            <a:r>
              <a:rPr lang="ru-RU" sz="1600" dirty="0" err="1" smtClean="0">
                <a:solidFill>
                  <a:srgbClr val="FF0000"/>
                </a:solidFill>
              </a:rPr>
              <a:t>люблять</a:t>
            </a:r>
            <a:r>
              <a:rPr lang="ru-RU" sz="1600" dirty="0" smtClean="0">
                <a:solidFill>
                  <a:srgbClr val="FF0000"/>
                </a:solidFill>
              </a:rPr>
              <a:t> </a:t>
            </a:r>
            <a:r>
              <a:rPr lang="ru-RU" sz="1600" dirty="0" err="1" smtClean="0">
                <a:solidFill>
                  <a:srgbClr val="FF0000"/>
                </a:solidFill>
              </a:rPr>
              <a:t>поласувати</a:t>
            </a:r>
            <a:r>
              <a:rPr lang="ru-RU" sz="1600" dirty="0" smtClean="0">
                <a:solidFill>
                  <a:srgbClr val="FF0000"/>
                </a:solidFill>
              </a:rPr>
              <a:t> </a:t>
            </a:r>
            <a:r>
              <a:rPr lang="ru-RU" sz="1600" dirty="0" err="1" smtClean="0">
                <a:solidFill>
                  <a:srgbClr val="FF0000"/>
                </a:solidFill>
              </a:rPr>
              <a:t>актиніями</a:t>
            </a:r>
            <a:endParaRPr lang="ru-RU" sz="1600" dirty="0">
              <a:solidFill>
                <a:srgbClr val="FF0000"/>
              </a:solidFill>
            </a:endParaRPr>
          </a:p>
        </p:txBody>
      </p:sp>
      <p:sp>
        <p:nvSpPr>
          <p:cNvPr id="3" name="Содержимое 2"/>
          <p:cNvSpPr>
            <a:spLocks noGrp="1"/>
          </p:cNvSpPr>
          <p:nvPr>
            <p:ph idx="1"/>
          </p:nvPr>
        </p:nvSpPr>
        <p:spPr/>
        <p:txBody>
          <a:bodyPr/>
          <a:lstStyle/>
          <a:p>
            <a:endParaRPr lang="uk-UA" dirty="0" smtClean="0"/>
          </a:p>
          <a:p>
            <a:endParaRPr lang="uk-UA" dirty="0" smtClean="0"/>
          </a:p>
          <a:p>
            <a:endParaRPr lang="ru-RU" dirty="0"/>
          </a:p>
        </p:txBody>
      </p:sp>
      <p:pic>
        <p:nvPicPr>
          <p:cNvPr id="28674" name="Picture 2" descr="D:\Екологія 26, 27, 28\28. Живі  організми як  особливе середовище існування\Мутуалызм\51673229_b89f0c6c1a.jpg"/>
          <p:cNvPicPr>
            <a:picLocks noChangeAspect="1" noChangeArrowheads="1"/>
          </p:cNvPicPr>
          <p:nvPr/>
        </p:nvPicPr>
        <p:blipFill>
          <a:blip r:embed="rId3"/>
          <a:srcRect/>
          <a:stretch>
            <a:fillRect/>
          </a:stretch>
        </p:blipFill>
        <p:spPr bwMode="auto">
          <a:xfrm>
            <a:off x="1142976" y="1643050"/>
            <a:ext cx="6350000" cy="4749800"/>
          </a:xfrm>
          <a:prstGeom prst="rect">
            <a:avLst/>
          </a:prstGeom>
          <a:noFill/>
        </p:spPr>
      </p:pic>
    </p:spTree>
    <p:custDataLst>
      <p:tags r:id="rId1"/>
    </p:custDataLst>
  </p:cSld>
  <p:clrMapOvr>
    <a:masterClrMapping/>
  </p:clrMapOvr>
  <p:transition advTm="13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strVal val="#ppt_w*2.5"/>
                                          </p:val>
                                        </p:tav>
                                        <p:tav tm="100000">
                                          <p:val>
                                            <p:strVal val="#ppt_w"/>
                                          </p:val>
                                        </p:tav>
                                      </p:tavLst>
                                    </p:anim>
                                    <p:anim calcmode="lin" valueType="num">
                                      <p:cBhvr>
                                        <p:cTn id="8" dur="500" fill="hold"/>
                                        <p:tgtEl>
                                          <p:spTgt spid="28674"/>
                                        </p:tgtEl>
                                        <p:attrNameLst>
                                          <p:attrName>ppt_h</p:attrName>
                                        </p:attrNameLst>
                                      </p:cBhvr>
                                      <p:tavLst>
                                        <p:tav tm="0">
                                          <p:val>
                                            <p:strVal val="#ppt_h*0.01"/>
                                          </p:val>
                                        </p:tav>
                                        <p:tav tm="100000">
                                          <p:val>
                                            <p:strVal val="#ppt_h"/>
                                          </p:val>
                                        </p:tav>
                                      </p:tavLst>
                                    </p:anim>
                                    <p:anim calcmode="lin" valueType="num">
                                      <p:cBhvr>
                                        <p:cTn id="9" dur="500" fill="hold"/>
                                        <p:tgtEl>
                                          <p:spTgt spid="28674"/>
                                        </p:tgtEl>
                                        <p:attrNameLst>
                                          <p:attrName>ppt_x</p:attrName>
                                        </p:attrNameLst>
                                      </p:cBhvr>
                                      <p:tavLst>
                                        <p:tav tm="0">
                                          <p:val>
                                            <p:strVal val="#ppt_x"/>
                                          </p:val>
                                        </p:tav>
                                        <p:tav tm="100000">
                                          <p:val>
                                            <p:strVal val="#ppt_x"/>
                                          </p:val>
                                        </p:tav>
                                      </p:tavLst>
                                    </p:anim>
                                    <p:anim calcmode="lin" valueType="num">
                                      <p:cBhvr>
                                        <p:cTn id="10" dur="500" fill="hold"/>
                                        <p:tgtEl>
                                          <p:spTgt spid="28674"/>
                                        </p:tgtEl>
                                        <p:attrNameLst>
                                          <p:attrName>ppt_y</p:attrName>
                                        </p:attrNameLst>
                                      </p:cBhvr>
                                      <p:tavLst>
                                        <p:tav tm="0">
                                          <p:val>
                                            <p:strVal val="#ppt_h+1"/>
                                          </p:val>
                                        </p:tav>
                                        <p:tav tm="100000">
                                          <p:val>
                                            <p:strVal val="#ppt_y"/>
                                          </p:val>
                                        </p:tav>
                                      </p:tavLst>
                                    </p:anim>
                                    <p:animEffect transition="in" filter="fade">
                                      <p:cBhvr>
                                        <p:cTn id="11"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6699"/>
                </a:solidFill>
              </a:rPr>
              <a:t>АДАПТИВН</a:t>
            </a:r>
            <a:r>
              <a:rPr lang="uk-UA" dirty="0" smtClean="0">
                <a:solidFill>
                  <a:srgbClr val="FF6699"/>
                </a:solidFill>
              </a:rPr>
              <a:t>І  БІОЛОГІЧНІ</a:t>
            </a:r>
            <a:br>
              <a:rPr lang="uk-UA" dirty="0" smtClean="0">
                <a:solidFill>
                  <a:srgbClr val="FF6699"/>
                </a:solidFill>
              </a:rPr>
            </a:br>
            <a:r>
              <a:rPr lang="uk-UA" dirty="0" smtClean="0">
                <a:solidFill>
                  <a:srgbClr val="FF6699"/>
                </a:solidFill>
              </a:rPr>
              <a:t>РИТМИ  ОРГАНІЗМІВ</a:t>
            </a:r>
            <a:endParaRPr lang="ru-RU" dirty="0">
              <a:solidFill>
                <a:srgbClr val="FF6699"/>
              </a:solidFill>
            </a:endParaRPr>
          </a:p>
        </p:txBody>
      </p:sp>
      <p:sp>
        <p:nvSpPr>
          <p:cNvPr id="3" name="Содержимое 2"/>
          <p:cNvSpPr>
            <a:spLocks noGrp="1"/>
          </p:cNvSpPr>
          <p:nvPr>
            <p:ph idx="1"/>
          </p:nvPr>
        </p:nvSpPr>
        <p:spPr/>
        <p:txBody>
          <a:bodyPr>
            <a:normAutofit fontScale="92500" lnSpcReduction="20000"/>
          </a:bodyPr>
          <a:lstStyle/>
          <a:p>
            <a:r>
              <a:rPr lang="ru-RU" dirty="0" err="1" smtClean="0">
                <a:solidFill>
                  <a:srgbClr val="FFFF00"/>
                </a:solidFill>
              </a:rPr>
              <a:t>Що</a:t>
            </a:r>
            <a:r>
              <a:rPr lang="ru-RU" dirty="0" smtClean="0">
                <a:solidFill>
                  <a:srgbClr val="FFFF00"/>
                </a:solidFill>
              </a:rPr>
              <a:t> </a:t>
            </a:r>
            <a:r>
              <a:rPr lang="ru-RU" dirty="0" err="1" smtClean="0">
                <a:solidFill>
                  <a:srgbClr val="FFFF00"/>
                </a:solidFill>
              </a:rPr>
              <a:t>таке</a:t>
            </a:r>
            <a:r>
              <a:rPr lang="ru-RU" dirty="0" smtClean="0">
                <a:solidFill>
                  <a:srgbClr val="FFFF00"/>
                </a:solidFill>
              </a:rPr>
              <a:t> </a:t>
            </a:r>
            <a:r>
              <a:rPr lang="ru-RU" dirty="0" err="1" smtClean="0">
                <a:solidFill>
                  <a:srgbClr val="FFFF00"/>
                </a:solidFill>
              </a:rPr>
              <a:t>адаптивні</a:t>
            </a:r>
            <a:r>
              <a:rPr lang="ru-RU" dirty="0" smtClean="0">
                <a:solidFill>
                  <a:srgbClr val="FFFF00"/>
                </a:solidFill>
              </a:rPr>
              <a:t> </a:t>
            </a:r>
            <a:r>
              <a:rPr lang="ru-RU" dirty="0" err="1" smtClean="0">
                <a:solidFill>
                  <a:srgbClr val="FFFF00"/>
                </a:solidFill>
              </a:rPr>
              <a:t>біологічні</a:t>
            </a:r>
            <a:r>
              <a:rPr lang="ru-RU" dirty="0" smtClean="0">
                <a:solidFill>
                  <a:srgbClr val="FFFF00"/>
                </a:solidFill>
              </a:rPr>
              <a:t> </a:t>
            </a:r>
            <a:r>
              <a:rPr lang="ru-RU" dirty="0" err="1" smtClean="0">
                <a:solidFill>
                  <a:srgbClr val="FFFF00"/>
                </a:solidFill>
              </a:rPr>
              <a:t>ритми</a:t>
            </a:r>
            <a:r>
              <a:rPr lang="ru-RU" dirty="0" smtClean="0">
                <a:solidFill>
                  <a:srgbClr val="FFFF00"/>
                </a:solidFill>
              </a:rPr>
              <a:t>?</a:t>
            </a:r>
          </a:p>
          <a:p>
            <a:r>
              <a:rPr lang="ru-RU" dirty="0" smtClean="0">
                <a:solidFill>
                  <a:srgbClr val="FFFF00"/>
                </a:solidFill>
              </a:rPr>
              <a:t> </a:t>
            </a:r>
            <a:r>
              <a:rPr lang="ru-RU" dirty="0" err="1" smtClean="0">
                <a:solidFill>
                  <a:srgbClr val="FFFF00"/>
                </a:solidFill>
              </a:rPr>
              <a:t>Одне</a:t>
            </a:r>
            <a:r>
              <a:rPr lang="ru-RU" dirty="0" smtClean="0">
                <a:solidFill>
                  <a:srgbClr val="FFFF00"/>
                </a:solidFill>
              </a:rPr>
              <a:t> </a:t>
            </a:r>
            <a:r>
              <a:rPr lang="ru-RU" dirty="0" err="1" smtClean="0">
                <a:solidFill>
                  <a:srgbClr val="FFFF00"/>
                </a:solidFill>
              </a:rPr>
              <a:t>з</a:t>
            </a:r>
            <a:r>
              <a:rPr lang="ru-RU" dirty="0" smtClean="0">
                <a:solidFill>
                  <a:srgbClr val="FFFF00"/>
                </a:solidFill>
              </a:rPr>
              <a:t> </a:t>
            </a:r>
            <a:r>
              <a:rPr lang="ru-RU" dirty="0" err="1" smtClean="0">
                <a:solidFill>
                  <a:srgbClr val="FFFF00"/>
                </a:solidFill>
              </a:rPr>
              <a:t>найзагальніших</a:t>
            </a:r>
            <a:r>
              <a:rPr lang="ru-RU" dirty="0" smtClean="0">
                <a:solidFill>
                  <a:srgbClr val="FFFF00"/>
                </a:solidFill>
              </a:rPr>
              <a:t> </a:t>
            </a:r>
            <a:r>
              <a:rPr lang="ru-RU" dirty="0" err="1" smtClean="0">
                <a:solidFill>
                  <a:srgbClr val="FFFF00"/>
                </a:solidFill>
              </a:rPr>
              <a:t>явищ</a:t>
            </a:r>
            <a:r>
              <a:rPr lang="ru-RU" dirty="0" smtClean="0">
                <a:solidFill>
                  <a:srgbClr val="FFFF00"/>
                </a:solidFill>
              </a:rPr>
              <a:t>, </a:t>
            </a:r>
            <a:r>
              <a:rPr lang="ru-RU" dirty="0" err="1" smtClean="0">
                <a:solidFill>
                  <a:srgbClr val="FFFF00"/>
                </a:solidFill>
              </a:rPr>
              <a:t>які</a:t>
            </a:r>
            <a:r>
              <a:rPr lang="ru-RU" dirty="0" smtClean="0">
                <a:solidFill>
                  <a:srgbClr val="FFFF00"/>
                </a:solidFill>
              </a:rPr>
              <a:t> </a:t>
            </a:r>
            <a:r>
              <a:rPr lang="ru-RU" dirty="0" err="1" smtClean="0">
                <a:solidFill>
                  <a:srgbClr val="FFFF00"/>
                </a:solidFill>
              </a:rPr>
              <a:t>спостерігаються</a:t>
            </a:r>
            <a:r>
              <a:rPr lang="ru-RU" dirty="0" smtClean="0">
                <a:solidFill>
                  <a:srgbClr val="FFFF00"/>
                </a:solidFill>
              </a:rPr>
              <a:t> у </a:t>
            </a:r>
            <a:r>
              <a:rPr lang="ru-RU" dirty="0" err="1" smtClean="0">
                <a:solidFill>
                  <a:srgbClr val="FFFF00"/>
                </a:solidFill>
              </a:rPr>
              <a:t>природі</a:t>
            </a:r>
            <a:r>
              <a:rPr lang="ru-RU" dirty="0" smtClean="0">
                <a:solidFill>
                  <a:srgbClr val="FFFF00"/>
                </a:solidFill>
              </a:rPr>
              <a:t> — </a:t>
            </a:r>
            <a:r>
              <a:rPr lang="ru-RU" dirty="0" err="1" smtClean="0">
                <a:solidFill>
                  <a:srgbClr val="FFFF00"/>
                </a:solidFill>
              </a:rPr>
              <a:t>це</a:t>
            </a:r>
            <a:r>
              <a:rPr lang="ru-RU" dirty="0" smtClean="0">
                <a:solidFill>
                  <a:srgbClr val="FFFF00"/>
                </a:solidFill>
              </a:rPr>
              <a:t> сезонна </a:t>
            </a:r>
            <a:r>
              <a:rPr lang="ru-RU" dirty="0" err="1" smtClean="0">
                <a:solidFill>
                  <a:srgbClr val="FFFF00"/>
                </a:solidFill>
              </a:rPr>
              <a:t>періодичність</a:t>
            </a:r>
            <a:r>
              <a:rPr lang="ru-RU" dirty="0" smtClean="0">
                <a:solidFill>
                  <a:srgbClr val="FFFF00"/>
                </a:solidFill>
              </a:rPr>
              <a:t>. </a:t>
            </a:r>
            <a:r>
              <a:rPr lang="ru-RU" dirty="0" err="1" smtClean="0">
                <a:solidFill>
                  <a:srgbClr val="FFFF00"/>
                </a:solidFill>
              </a:rPr>
              <a:t>Чіткіше</a:t>
            </a:r>
            <a:r>
              <a:rPr lang="ru-RU" dirty="0" smtClean="0">
                <a:solidFill>
                  <a:srgbClr val="FFFF00"/>
                </a:solidFill>
              </a:rPr>
              <a:t> вона </a:t>
            </a:r>
            <a:r>
              <a:rPr lang="ru-RU" dirty="0" err="1" smtClean="0">
                <a:solidFill>
                  <a:srgbClr val="FFFF00"/>
                </a:solidFill>
              </a:rPr>
              <a:t>виражена</a:t>
            </a:r>
            <a:r>
              <a:rPr lang="ru-RU" dirty="0" smtClean="0">
                <a:solidFill>
                  <a:srgbClr val="FFFF00"/>
                </a:solidFill>
              </a:rPr>
              <a:t> в </a:t>
            </a:r>
            <a:r>
              <a:rPr lang="ru-RU" dirty="0" err="1" smtClean="0">
                <a:solidFill>
                  <a:srgbClr val="FFFF00"/>
                </a:solidFill>
              </a:rPr>
              <a:t>помірних</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північних</a:t>
            </a:r>
            <a:r>
              <a:rPr lang="ru-RU" dirty="0" smtClean="0">
                <a:solidFill>
                  <a:srgbClr val="FFFF00"/>
                </a:solidFill>
              </a:rPr>
              <a:t> широтах, де </a:t>
            </a:r>
            <a:r>
              <a:rPr lang="ru-RU" dirty="0" err="1" smtClean="0">
                <a:solidFill>
                  <a:srgbClr val="FFFF00"/>
                </a:solidFill>
              </a:rPr>
              <a:t>зумовлює</a:t>
            </a:r>
            <a:r>
              <a:rPr lang="ru-RU" dirty="0" smtClean="0">
                <a:solidFill>
                  <a:srgbClr val="FFFF00"/>
                </a:solidFill>
              </a:rPr>
              <a:t> </a:t>
            </a:r>
            <a:r>
              <a:rPr lang="ru-RU" dirty="0" err="1" smtClean="0">
                <a:solidFill>
                  <a:srgbClr val="FFFF00"/>
                </a:solidFill>
              </a:rPr>
              <a:t>певну</a:t>
            </a:r>
            <a:r>
              <a:rPr lang="ru-RU" dirty="0" smtClean="0">
                <a:solidFill>
                  <a:srgbClr val="FFFF00"/>
                </a:solidFill>
              </a:rPr>
              <a:t> </a:t>
            </a:r>
            <a:r>
              <a:rPr lang="ru-RU" dirty="0" err="1" smtClean="0">
                <a:solidFill>
                  <a:srgbClr val="FFFF00"/>
                </a:solidFill>
              </a:rPr>
              <a:t>ритмічність</a:t>
            </a:r>
            <a:r>
              <a:rPr lang="ru-RU" dirty="0" smtClean="0">
                <a:solidFill>
                  <a:srgbClr val="FFFF00"/>
                </a:solidFill>
              </a:rPr>
              <a:t> </a:t>
            </a:r>
            <a:r>
              <a:rPr lang="ru-RU" dirty="0" err="1" smtClean="0">
                <a:solidFill>
                  <a:srgbClr val="FFFF00"/>
                </a:solidFill>
              </a:rPr>
              <a:t>життя</a:t>
            </a:r>
            <a:r>
              <a:rPr lang="ru-RU" dirty="0" smtClean="0">
                <a:solidFill>
                  <a:srgbClr val="FFFF00"/>
                </a:solidFill>
              </a:rPr>
              <a:t> </a:t>
            </a:r>
            <a:r>
              <a:rPr lang="ru-RU" dirty="0" err="1" smtClean="0">
                <a:solidFill>
                  <a:srgbClr val="FFFF00"/>
                </a:solidFill>
              </a:rPr>
              <a:t>організмів</a:t>
            </a:r>
            <a:r>
              <a:rPr lang="ru-RU" dirty="0" smtClean="0">
                <a:solidFill>
                  <a:srgbClr val="FFFF00"/>
                </a:solidFill>
              </a:rPr>
              <a:t>. У </a:t>
            </a:r>
            <a:r>
              <a:rPr lang="ru-RU" dirty="0" err="1" smtClean="0">
                <a:solidFill>
                  <a:srgbClr val="FFFF00"/>
                </a:solidFill>
              </a:rPr>
              <a:t>мешканців</a:t>
            </a:r>
            <a:r>
              <a:rPr lang="ru-RU" dirty="0" smtClean="0">
                <a:solidFill>
                  <a:srgbClr val="FFFF00"/>
                </a:solidFill>
              </a:rPr>
              <a:t> </a:t>
            </a:r>
            <a:r>
              <a:rPr lang="ru-RU" dirty="0" err="1" smtClean="0">
                <a:solidFill>
                  <a:srgbClr val="FFFF00"/>
                </a:solidFill>
              </a:rPr>
              <a:t>тропіків</a:t>
            </a:r>
            <a:r>
              <a:rPr lang="ru-RU" dirty="0" smtClean="0">
                <a:solidFill>
                  <a:srgbClr val="FFFF00"/>
                </a:solidFill>
              </a:rPr>
              <a:t> </a:t>
            </a:r>
            <a:r>
              <a:rPr lang="ru-RU" dirty="0" err="1" smtClean="0">
                <a:solidFill>
                  <a:srgbClr val="FFFF00"/>
                </a:solidFill>
              </a:rPr>
              <a:t>сезонні</a:t>
            </a:r>
            <a:r>
              <a:rPr lang="ru-RU" dirty="0" smtClean="0">
                <a:solidFill>
                  <a:srgbClr val="FFFF00"/>
                </a:solidFill>
              </a:rPr>
              <a:t> </a:t>
            </a:r>
            <a:r>
              <a:rPr lang="ru-RU" dirty="0" err="1" smtClean="0">
                <a:solidFill>
                  <a:srgbClr val="FFFF00"/>
                </a:solidFill>
              </a:rPr>
              <a:t>зміни</a:t>
            </a:r>
            <a:r>
              <a:rPr lang="ru-RU" dirty="0" smtClean="0">
                <a:solidFill>
                  <a:srgbClr val="FFFF00"/>
                </a:solidFill>
              </a:rPr>
              <a:t> </a:t>
            </a:r>
            <a:r>
              <a:rPr lang="ru-RU" dirty="0" err="1" smtClean="0">
                <a:solidFill>
                  <a:srgbClr val="FFFF00"/>
                </a:solidFill>
              </a:rPr>
              <a:t>виявляються</a:t>
            </a:r>
            <a:r>
              <a:rPr lang="ru-RU" dirty="0" smtClean="0">
                <a:solidFill>
                  <a:srgbClr val="FFFF00"/>
                </a:solidFill>
              </a:rPr>
              <a:t> не так </a:t>
            </a:r>
            <a:r>
              <a:rPr lang="ru-RU" dirty="0" err="1" smtClean="0">
                <a:solidFill>
                  <a:srgbClr val="FFFF00"/>
                </a:solidFill>
              </a:rPr>
              <a:t>чітко</a:t>
            </a:r>
            <a:r>
              <a:rPr lang="ru-RU" dirty="0" smtClean="0">
                <a:solidFill>
                  <a:srgbClr val="FFFF00"/>
                </a:solidFill>
              </a:rPr>
              <a:t>, </a:t>
            </a:r>
            <a:r>
              <a:rPr lang="ru-RU" dirty="0" err="1" smtClean="0">
                <a:solidFill>
                  <a:srgbClr val="FFFF00"/>
                </a:solidFill>
              </a:rPr>
              <a:t>хоча</a:t>
            </a:r>
            <a:r>
              <a:rPr lang="ru-RU" dirty="0" smtClean="0">
                <a:solidFill>
                  <a:srgbClr val="FFFF00"/>
                </a:solidFill>
              </a:rPr>
              <a:t> вони </a:t>
            </a:r>
            <a:r>
              <a:rPr lang="ru-RU" dirty="0" err="1" smtClean="0">
                <a:solidFill>
                  <a:srgbClr val="FFFF00"/>
                </a:solidFill>
              </a:rPr>
              <a:t>можуть</a:t>
            </a:r>
            <a:r>
              <a:rPr lang="ru-RU" dirty="0" smtClean="0">
                <a:solidFill>
                  <a:srgbClr val="FFFF00"/>
                </a:solidFill>
              </a:rPr>
              <a:t> бути </a:t>
            </a:r>
            <a:r>
              <a:rPr lang="ru-RU" dirty="0" err="1" smtClean="0">
                <a:solidFill>
                  <a:srgbClr val="FFFF00"/>
                </a:solidFill>
              </a:rPr>
              <a:t>зумовлені</a:t>
            </a:r>
            <a:r>
              <a:rPr lang="ru-RU" dirty="0" smtClean="0">
                <a:solidFill>
                  <a:srgbClr val="FFFF00"/>
                </a:solidFill>
              </a:rPr>
              <a:t> </a:t>
            </a:r>
            <a:r>
              <a:rPr lang="ru-RU" dirty="0" err="1" smtClean="0">
                <a:solidFill>
                  <a:srgbClr val="FFFF00"/>
                </a:solidFill>
              </a:rPr>
              <a:t>чергуванням</a:t>
            </a:r>
            <a:r>
              <a:rPr lang="ru-RU" dirty="0" smtClean="0">
                <a:solidFill>
                  <a:srgbClr val="FFFF00"/>
                </a:solidFill>
              </a:rPr>
              <a:t> </a:t>
            </a:r>
            <a:r>
              <a:rPr lang="ru-RU" dirty="0" err="1" smtClean="0">
                <a:solidFill>
                  <a:srgbClr val="FFFF00"/>
                </a:solidFill>
              </a:rPr>
              <a:t>періодів</a:t>
            </a:r>
            <a:r>
              <a:rPr lang="ru-RU" dirty="0" smtClean="0">
                <a:solidFill>
                  <a:srgbClr val="FFFF00"/>
                </a:solidFill>
              </a:rPr>
              <a:t> </a:t>
            </a:r>
            <a:r>
              <a:rPr lang="ru-RU" dirty="0" err="1" smtClean="0">
                <a:solidFill>
                  <a:srgbClr val="FFFF00"/>
                </a:solidFill>
              </a:rPr>
              <a:t>дощів</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посушливих</a:t>
            </a:r>
            <a:r>
              <a:rPr lang="ru-RU" dirty="0" smtClean="0">
                <a:solidFill>
                  <a:srgbClr val="FFFF00"/>
                </a:solidFill>
              </a:rPr>
              <a:t> </a:t>
            </a:r>
            <a:r>
              <a:rPr lang="ru-RU" dirty="0" err="1" smtClean="0">
                <a:solidFill>
                  <a:srgbClr val="FFFF00"/>
                </a:solidFill>
              </a:rPr>
              <a:t>періодів</a:t>
            </a:r>
            <a:r>
              <a:rPr lang="ru-RU" dirty="0" smtClean="0">
                <a:solidFill>
                  <a:srgbClr val="FFFF00"/>
                </a:solidFill>
              </a:rPr>
              <a:t>. Як вам </a:t>
            </a:r>
            <a:r>
              <a:rPr lang="ru-RU" dirty="0" err="1" smtClean="0">
                <a:solidFill>
                  <a:srgbClr val="FFFF00"/>
                </a:solidFill>
              </a:rPr>
              <a:t>відомо</a:t>
            </a:r>
            <a:r>
              <a:rPr lang="ru-RU" dirty="0" smtClean="0">
                <a:solidFill>
                  <a:srgbClr val="FFFF00"/>
                </a:solidFill>
              </a:rPr>
              <a:t>, </a:t>
            </a:r>
            <a:r>
              <a:rPr lang="ru-RU" dirty="0" err="1" smtClean="0">
                <a:solidFill>
                  <a:srgbClr val="FFFF00"/>
                </a:solidFill>
              </a:rPr>
              <a:t>обертання</a:t>
            </a:r>
            <a:r>
              <a:rPr lang="ru-RU" dirty="0" smtClean="0">
                <a:solidFill>
                  <a:srgbClr val="FFFF00"/>
                </a:solidFill>
              </a:rPr>
              <a:t> </a:t>
            </a:r>
            <a:r>
              <a:rPr lang="ru-RU" dirty="0" err="1" smtClean="0">
                <a:solidFill>
                  <a:srgbClr val="FFFF00"/>
                </a:solidFill>
              </a:rPr>
              <a:t>Землі</a:t>
            </a:r>
            <a:r>
              <a:rPr lang="ru-RU" dirty="0" smtClean="0">
                <a:solidFill>
                  <a:srgbClr val="FFFF00"/>
                </a:solidFill>
              </a:rPr>
              <a:t> </a:t>
            </a:r>
            <a:r>
              <a:rPr lang="ru-RU" dirty="0" err="1" smtClean="0">
                <a:solidFill>
                  <a:srgbClr val="FFFF00"/>
                </a:solidFill>
              </a:rPr>
              <a:t>навколо</a:t>
            </a:r>
            <a:r>
              <a:rPr lang="ru-RU" dirty="0" smtClean="0">
                <a:solidFill>
                  <a:srgbClr val="FFFF00"/>
                </a:solidFill>
              </a:rPr>
              <a:t> </a:t>
            </a:r>
            <a:r>
              <a:rPr lang="ru-RU" dirty="0" err="1" smtClean="0">
                <a:solidFill>
                  <a:srgbClr val="FFFF00"/>
                </a:solidFill>
              </a:rPr>
              <a:t>Сонця</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навколо</a:t>
            </a:r>
            <a:r>
              <a:rPr lang="ru-RU" dirty="0" smtClean="0">
                <a:solidFill>
                  <a:srgbClr val="FFFF00"/>
                </a:solidFill>
              </a:rPr>
              <a:t> </a:t>
            </a:r>
            <a:r>
              <a:rPr lang="ru-RU" dirty="0" err="1" smtClean="0">
                <a:solidFill>
                  <a:srgbClr val="FFFF00"/>
                </a:solidFill>
              </a:rPr>
              <a:t>своєї</a:t>
            </a:r>
            <a:r>
              <a:rPr lang="ru-RU" dirty="0" smtClean="0">
                <a:solidFill>
                  <a:srgbClr val="FFFF00"/>
                </a:solidFill>
              </a:rPr>
              <a:t> </a:t>
            </a:r>
            <a:r>
              <a:rPr lang="ru-RU" dirty="0" err="1" smtClean="0">
                <a:solidFill>
                  <a:srgbClr val="FFFF00"/>
                </a:solidFill>
              </a:rPr>
              <a:t>осі</a:t>
            </a:r>
            <a:r>
              <a:rPr lang="ru-RU" dirty="0" smtClean="0">
                <a:solidFill>
                  <a:srgbClr val="FFFF00"/>
                </a:solidFill>
              </a:rPr>
              <a:t>, а </a:t>
            </a:r>
            <a:r>
              <a:rPr lang="ru-RU" dirty="0" err="1" smtClean="0">
                <a:solidFill>
                  <a:srgbClr val="FFFF00"/>
                </a:solidFill>
              </a:rPr>
              <a:t>також</a:t>
            </a:r>
            <a:r>
              <a:rPr lang="ru-RU" dirty="0" smtClean="0">
                <a:solidFill>
                  <a:srgbClr val="FFFF00"/>
                </a:solidFill>
              </a:rPr>
              <a:t> </a:t>
            </a:r>
            <a:r>
              <a:rPr lang="ru-RU" dirty="0" err="1" smtClean="0">
                <a:solidFill>
                  <a:srgbClr val="FFFF00"/>
                </a:solidFill>
              </a:rPr>
              <a:t>Місяця</a:t>
            </a:r>
            <a:r>
              <a:rPr lang="ru-RU" dirty="0" smtClean="0">
                <a:solidFill>
                  <a:srgbClr val="FFFF00"/>
                </a:solidFill>
              </a:rPr>
              <a:t> </a:t>
            </a:r>
            <a:r>
              <a:rPr lang="ru-RU" dirty="0" err="1" smtClean="0">
                <a:solidFill>
                  <a:srgbClr val="FFFF00"/>
                </a:solidFill>
              </a:rPr>
              <a:t>навколо</a:t>
            </a:r>
            <a:r>
              <a:rPr lang="ru-RU" dirty="0" smtClean="0">
                <a:solidFill>
                  <a:srgbClr val="FFFF00"/>
                </a:solidFill>
              </a:rPr>
              <a:t> </a:t>
            </a:r>
            <a:r>
              <a:rPr lang="ru-RU" dirty="0" err="1" smtClean="0">
                <a:solidFill>
                  <a:srgbClr val="FFFF00"/>
                </a:solidFill>
              </a:rPr>
              <a:t>Землі</a:t>
            </a:r>
            <a:r>
              <a:rPr lang="ru-RU" dirty="0" smtClean="0">
                <a:solidFill>
                  <a:srgbClr val="FFFF00"/>
                </a:solidFill>
              </a:rPr>
              <a:t>, </a:t>
            </a:r>
            <a:r>
              <a:rPr lang="ru-RU" dirty="0" err="1" smtClean="0">
                <a:solidFill>
                  <a:srgbClr val="FFFF00"/>
                </a:solidFill>
              </a:rPr>
              <a:t>зумовлюють</a:t>
            </a:r>
            <a:r>
              <a:rPr lang="ru-RU" dirty="0" smtClean="0">
                <a:solidFill>
                  <a:srgbClr val="FFFF00"/>
                </a:solidFill>
              </a:rPr>
              <a:t> </a:t>
            </a:r>
            <a:r>
              <a:rPr lang="ru-RU" dirty="0" err="1" smtClean="0">
                <a:solidFill>
                  <a:srgbClr val="FFFF00"/>
                </a:solidFill>
              </a:rPr>
              <a:t>періодичні</a:t>
            </a:r>
            <a:r>
              <a:rPr lang="ru-RU" dirty="0" smtClean="0">
                <a:solidFill>
                  <a:srgbClr val="FFFF00"/>
                </a:solidFill>
              </a:rPr>
              <a:t> </a:t>
            </a:r>
            <a:r>
              <a:rPr lang="ru-RU" dirty="0" err="1" smtClean="0">
                <a:solidFill>
                  <a:srgbClr val="FFFF00"/>
                </a:solidFill>
              </a:rPr>
              <a:t>зміни</a:t>
            </a:r>
            <a:r>
              <a:rPr lang="ru-RU" dirty="0" smtClean="0">
                <a:solidFill>
                  <a:srgbClr val="FFFF00"/>
                </a:solidFill>
              </a:rPr>
              <a:t> </a:t>
            </a:r>
            <a:r>
              <a:rPr lang="ru-RU" dirty="0" err="1" smtClean="0">
                <a:solidFill>
                  <a:srgbClr val="FFFF00"/>
                </a:solidFill>
              </a:rPr>
              <a:t>світлового</a:t>
            </a:r>
            <a:r>
              <a:rPr lang="ru-RU" dirty="0" smtClean="0">
                <a:solidFill>
                  <a:srgbClr val="FFFF00"/>
                </a:solidFill>
              </a:rPr>
              <a:t> режиму, </a:t>
            </a:r>
            <a:r>
              <a:rPr lang="ru-RU" dirty="0" err="1" smtClean="0">
                <a:solidFill>
                  <a:srgbClr val="FFFF00"/>
                </a:solidFill>
              </a:rPr>
              <a:t>температури</a:t>
            </a:r>
            <a:r>
              <a:rPr lang="ru-RU" dirty="0" smtClean="0">
                <a:solidFill>
                  <a:srgbClr val="FFFF00"/>
                </a:solidFill>
              </a:rPr>
              <a:t>, </a:t>
            </a:r>
            <a:r>
              <a:rPr lang="ru-RU" dirty="0" err="1" smtClean="0">
                <a:solidFill>
                  <a:srgbClr val="FFFF00"/>
                </a:solidFill>
              </a:rPr>
              <a:t>вологості</a:t>
            </a:r>
            <a:r>
              <a:rPr lang="ru-RU" dirty="0" smtClean="0">
                <a:solidFill>
                  <a:srgbClr val="FFFF00"/>
                </a:solidFill>
              </a:rPr>
              <a:t> </a:t>
            </a:r>
            <a:r>
              <a:rPr lang="ru-RU" dirty="0" err="1" smtClean="0">
                <a:solidFill>
                  <a:srgbClr val="FFFF00"/>
                </a:solidFill>
              </a:rPr>
              <a:t>повітря</a:t>
            </a:r>
            <a:r>
              <a:rPr lang="ru-RU" dirty="0" smtClean="0">
                <a:solidFill>
                  <a:srgbClr val="FFFF00"/>
                </a:solidFill>
              </a:rPr>
              <a:t>, </a:t>
            </a:r>
            <a:r>
              <a:rPr lang="ru-RU" dirty="0" err="1" smtClean="0">
                <a:solidFill>
                  <a:srgbClr val="FFFF00"/>
                </a:solidFill>
              </a:rPr>
              <a:t>морські</a:t>
            </a:r>
            <a:r>
              <a:rPr lang="ru-RU" dirty="0" smtClean="0">
                <a:solidFill>
                  <a:srgbClr val="FFFF00"/>
                </a:solidFill>
              </a:rPr>
              <a:t> </a:t>
            </a:r>
            <a:r>
              <a:rPr lang="ru-RU" dirty="0" err="1" smtClean="0">
                <a:solidFill>
                  <a:srgbClr val="FFFF00"/>
                </a:solidFill>
              </a:rPr>
              <a:t>припливи</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відпливи</a:t>
            </a:r>
            <a:r>
              <a:rPr lang="ru-RU" dirty="0" smtClean="0">
                <a:solidFill>
                  <a:srgbClr val="FFFF00"/>
                </a:solidFill>
              </a:rPr>
              <a:t>.</a:t>
            </a:r>
          </a:p>
          <a:p>
            <a:endParaRPr lang="ru-RU" dirty="0"/>
          </a:p>
        </p:txBody>
      </p:sp>
    </p:spTree>
  </p:cSld>
  <p:clrMapOvr>
    <a:masterClrMapping/>
  </p:clrMapOvr>
  <p:transition spd="slow" advTm="12188">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58204" cy="1500174"/>
          </a:xfrm>
        </p:spPr>
        <p:txBody>
          <a:bodyPr>
            <a:noAutofit/>
          </a:bodyPr>
          <a:lstStyle/>
          <a:p>
            <a:r>
              <a:rPr lang="ru-RU" sz="2000" dirty="0" err="1" smtClean="0">
                <a:solidFill>
                  <a:srgbClr val="00B0F0"/>
                </a:solidFill>
              </a:rPr>
              <a:t>Періодичні</a:t>
            </a:r>
            <a:r>
              <a:rPr lang="ru-RU" sz="2000" dirty="0" smtClean="0">
                <a:solidFill>
                  <a:srgbClr val="00B0F0"/>
                </a:solidFill>
              </a:rPr>
              <a:t> </a:t>
            </a:r>
            <a:r>
              <a:rPr lang="ru-RU" sz="2000" dirty="0" err="1" smtClean="0">
                <a:solidFill>
                  <a:srgbClr val="00B0F0"/>
                </a:solidFill>
              </a:rPr>
              <a:t>зміни</a:t>
            </a:r>
            <a:r>
              <a:rPr lang="ru-RU" sz="2000" dirty="0" smtClean="0">
                <a:solidFill>
                  <a:srgbClr val="00B0F0"/>
                </a:solidFill>
              </a:rPr>
              <a:t> </a:t>
            </a:r>
            <a:r>
              <a:rPr lang="ru-RU" sz="2000" dirty="0" err="1" smtClean="0">
                <a:solidFill>
                  <a:srgbClr val="00B0F0"/>
                </a:solidFill>
              </a:rPr>
              <a:t>інтенсивності</a:t>
            </a:r>
            <a:r>
              <a:rPr lang="ru-RU" sz="2000" dirty="0" smtClean="0">
                <a:solidFill>
                  <a:srgbClr val="00B0F0"/>
                </a:solidFill>
              </a:rPr>
              <a:t> </a:t>
            </a:r>
            <a:r>
              <a:rPr lang="ru-RU" sz="2000" dirty="0" err="1" smtClean="0">
                <a:solidFill>
                  <a:srgbClr val="00B0F0"/>
                </a:solidFill>
              </a:rPr>
              <a:t>екологічних</a:t>
            </a:r>
            <a:r>
              <a:rPr lang="ru-RU" sz="2000" dirty="0" smtClean="0">
                <a:solidFill>
                  <a:srgbClr val="00B0F0"/>
                </a:solidFill>
              </a:rPr>
              <a:t> </a:t>
            </a:r>
            <a:r>
              <a:rPr lang="ru-RU" sz="2000" dirty="0" err="1" smtClean="0">
                <a:solidFill>
                  <a:srgbClr val="00B0F0"/>
                </a:solidFill>
              </a:rPr>
              <a:t>факторів</a:t>
            </a:r>
            <a:r>
              <a:rPr lang="ru-RU" sz="2000" dirty="0" smtClean="0">
                <a:solidFill>
                  <a:srgbClr val="00B0F0"/>
                </a:solidFill>
              </a:rPr>
              <a:t> </a:t>
            </a:r>
            <a:r>
              <a:rPr lang="ru-RU" sz="2000" dirty="0" err="1" smtClean="0">
                <a:solidFill>
                  <a:srgbClr val="00B0F0"/>
                </a:solidFill>
              </a:rPr>
              <a:t>впливають</a:t>
            </a:r>
            <a:r>
              <a:rPr lang="ru-RU" sz="2000" dirty="0" smtClean="0">
                <a:solidFill>
                  <a:srgbClr val="00B0F0"/>
                </a:solidFill>
              </a:rPr>
              <a:t> на </a:t>
            </a:r>
            <a:r>
              <a:rPr lang="ru-RU" sz="2000" dirty="0" err="1" smtClean="0">
                <a:solidFill>
                  <a:srgbClr val="00B0F0"/>
                </a:solidFill>
              </a:rPr>
              <a:t>формування</a:t>
            </a:r>
            <a:r>
              <a:rPr lang="ru-RU" sz="2000" dirty="0" smtClean="0">
                <a:solidFill>
                  <a:srgbClr val="00B0F0"/>
                </a:solidFill>
              </a:rPr>
              <a:t> у </a:t>
            </a:r>
            <a:r>
              <a:rPr lang="ru-RU" sz="2000" dirty="0" err="1" smtClean="0">
                <a:solidFill>
                  <a:srgbClr val="00B0F0"/>
                </a:solidFill>
              </a:rPr>
              <a:t>живих</a:t>
            </a:r>
            <a:r>
              <a:rPr lang="ru-RU" sz="2000" dirty="0" smtClean="0">
                <a:solidFill>
                  <a:srgbClr val="00B0F0"/>
                </a:solidFill>
              </a:rPr>
              <a:t> </a:t>
            </a:r>
            <a:r>
              <a:rPr lang="ru-RU" sz="2000" dirty="0" err="1" smtClean="0">
                <a:solidFill>
                  <a:srgbClr val="00B0F0"/>
                </a:solidFill>
              </a:rPr>
              <a:t>істот</a:t>
            </a:r>
            <a:r>
              <a:rPr lang="ru-RU" sz="2000" dirty="0" smtClean="0">
                <a:solidFill>
                  <a:srgbClr val="00B0F0"/>
                </a:solidFill>
              </a:rPr>
              <a:t> </a:t>
            </a:r>
            <a:r>
              <a:rPr lang="ru-RU" sz="2000" dirty="0" err="1" smtClean="0">
                <a:solidFill>
                  <a:srgbClr val="00B0F0"/>
                </a:solidFill>
              </a:rPr>
              <a:t>адаптивних</a:t>
            </a:r>
            <a:r>
              <a:rPr lang="ru-RU" sz="2000" dirty="0" smtClean="0">
                <a:solidFill>
                  <a:srgbClr val="00B0F0"/>
                </a:solidFill>
              </a:rPr>
              <a:t> </a:t>
            </a:r>
            <a:r>
              <a:rPr lang="ru-RU" sz="2000" dirty="0" err="1" smtClean="0">
                <a:solidFill>
                  <a:srgbClr val="00B0F0"/>
                </a:solidFill>
              </a:rPr>
              <a:t>біологічних</a:t>
            </a:r>
            <a:r>
              <a:rPr lang="ru-RU" sz="2000" dirty="0" smtClean="0">
                <a:solidFill>
                  <a:srgbClr val="00B0F0"/>
                </a:solidFill>
              </a:rPr>
              <a:t> </a:t>
            </a:r>
            <a:r>
              <a:rPr lang="ru-RU" sz="2000" dirty="0" err="1" smtClean="0">
                <a:solidFill>
                  <a:srgbClr val="00B0F0"/>
                </a:solidFill>
              </a:rPr>
              <a:t>ритмів</a:t>
            </a:r>
            <a:r>
              <a:rPr lang="ru-RU" sz="2000" dirty="0" smtClean="0">
                <a:solidFill>
                  <a:srgbClr val="00B0F0"/>
                </a:solidFill>
              </a:rPr>
              <a:t>: </a:t>
            </a:r>
            <a:r>
              <a:rPr lang="ru-RU" sz="2000" dirty="0" err="1" smtClean="0">
                <a:solidFill>
                  <a:srgbClr val="00B0F0"/>
                </a:solidFill>
              </a:rPr>
              <a:t>добових</a:t>
            </a:r>
            <a:r>
              <a:rPr lang="ru-RU" sz="2000" dirty="0" smtClean="0">
                <a:solidFill>
                  <a:srgbClr val="00B0F0"/>
                </a:solidFill>
              </a:rPr>
              <a:t>, </a:t>
            </a:r>
            <a:r>
              <a:rPr lang="ru-RU" sz="2000" dirty="0" err="1" smtClean="0">
                <a:solidFill>
                  <a:srgbClr val="00B0F0"/>
                </a:solidFill>
              </a:rPr>
              <a:t>припливно-відпливних</a:t>
            </a:r>
            <a:r>
              <a:rPr lang="ru-RU" sz="2000" dirty="0" smtClean="0">
                <a:solidFill>
                  <a:srgbClr val="00B0F0"/>
                </a:solidFill>
              </a:rPr>
              <a:t>, </a:t>
            </a:r>
            <a:r>
              <a:rPr lang="ru-RU" sz="2000" dirty="0" err="1" smtClean="0">
                <a:solidFill>
                  <a:srgbClr val="00B0F0"/>
                </a:solidFill>
              </a:rPr>
              <a:t>сезонних</a:t>
            </a:r>
            <a:r>
              <a:rPr lang="ru-RU" sz="2000" dirty="0" smtClean="0">
                <a:solidFill>
                  <a:srgbClr val="00B0F0"/>
                </a:solidFill>
              </a:rPr>
              <a:t>, </a:t>
            </a:r>
            <a:r>
              <a:rPr lang="ru-RU" sz="2000" dirty="0" err="1" smtClean="0">
                <a:solidFill>
                  <a:srgbClr val="00B0F0"/>
                </a:solidFill>
              </a:rPr>
              <a:t>річних</a:t>
            </a:r>
            <a:r>
              <a:rPr lang="ru-RU" sz="2000" dirty="0" smtClean="0">
                <a:solidFill>
                  <a:srgbClr val="00B0F0"/>
                </a:solidFill>
              </a:rPr>
              <a:t> </a:t>
            </a:r>
            <a:r>
              <a:rPr lang="ru-RU" sz="2000" dirty="0" err="1" smtClean="0">
                <a:solidFill>
                  <a:srgbClr val="00B0F0"/>
                </a:solidFill>
              </a:rPr>
              <a:t>тощо</a:t>
            </a:r>
            <a:r>
              <a:rPr lang="ru-RU" sz="2000" dirty="0" smtClean="0">
                <a:solidFill>
                  <a:srgbClr val="00B0F0"/>
                </a:solidFill>
              </a:rPr>
              <a:t> (мал. 123).</a:t>
            </a:r>
            <a:br>
              <a:rPr lang="ru-RU" sz="2000" dirty="0" smtClean="0">
                <a:solidFill>
                  <a:srgbClr val="00B0F0"/>
                </a:solidFill>
              </a:rPr>
            </a:br>
            <a:endParaRPr lang="ru-RU" sz="2000" dirty="0">
              <a:solidFill>
                <a:srgbClr val="00B0F0"/>
              </a:solidFill>
            </a:endParaRPr>
          </a:p>
        </p:txBody>
      </p:sp>
      <p:sp>
        <p:nvSpPr>
          <p:cNvPr id="3" name="Содержимое 2"/>
          <p:cNvSpPr>
            <a:spLocks noGrp="1"/>
          </p:cNvSpPr>
          <p:nvPr>
            <p:ph idx="1"/>
          </p:nvPr>
        </p:nvSpPr>
        <p:spPr/>
        <p:txBody>
          <a:bodyPr/>
          <a:lstStyle/>
          <a:p>
            <a:endParaRPr lang="uk-UA" dirty="0" smtClean="0"/>
          </a:p>
          <a:p>
            <a:endParaRPr lang="ru-RU" dirty="0"/>
          </a:p>
        </p:txBody>
      </p:sp>
      <p:pic>
        <p:nvPicPr>
          <p:cNvPr id="1026" name="Picture 2" descr="D:\29.2..JPG"/>
          <p:cNvPicPr>
            <a:picLocks noChangeAspect="1" noChangeArrowheads="1"/>
          </p:cNvPicPr>
          <p:nvPr/>
        </p:nvPicPr>
        <p:blipFill>
          <a:blip r:embed="rId3"/>
          <a:srcRect/>
          <a:stretch>
            <a:fillRect/>
          </a:stretch>
        </p:blipFill>
        <p:spPr bwMode="auto">
          <a:xfrm>
            <a:off x="2428860" y="1357298"/>
            <a:ext cx="4402150" cy="5286412"/>
          </a:xfrm>
          <a:prstGeom prst="rect">
            <a:avLst/>
          </a:prstGeom>
          <a:noFill/>
        </p:spPr>
      </p:pic>
    </p:spTree>
    <p:custDataLst>
      <p:tags r:id="rId1"/>
    </p:custDataLst>
  </p:cSld>
  <p:clrMapOvr>
    <a:masterClrMapping/>
  </p:clrMapOvr>
  <p:transition advTm="2182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5000" fill="hold"/>
                                        <p:tgtEl>
                                          <p:spTgt spid="1026"/>
                                        </p:tgtEl>
                                        <p:attrNameLst>
                                          <p:attrName>ppt_x</p:attrName>
                                        </p:attrNameLst>
                                      </p:cBhvr>
                                      <p:tavLst>
                                        <p:tav tm="0">
                                          <p:val>
                                            <p:strVal val="#ppt_x"/>
                                          </p:val>
                                        </p:tav>
                                        <p:tav tm="100000">
                                          <p:val>
                                            <p:strVal val="#ppt_x"/>
                                          </p:val>
                                        </p:tav>
                                      </p:tavLst>
                                    </p:anim>
                                    <p:anim calcmode="lin" valueType="num">
                                      <p:cBhvr>
                                        <p:cTn id="8" dur="15000" fill="hold"/>
                                        <p:tgtEl>
                                          <p:spTgt spid="102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3438" cy="3000372"/>
          </a:xfrm>
        </p:spPr>
        <p:txBody>
          <a:bodyPr>
            <a:normAutofit/>
          </a:bodyPr>
          <a:lstStyle/>
          <a:p>
            <a:r>
              <a:rPr lang="ru-RU" sz="1600" dirty="0" smtClean="0">
                <a:solidFill>
                  <a:schemeClr val="bg1">
                    <a:lumMod val="75000"/>
                    <a:lumOff val="25000"/>
                  </a:schemeClr>
                </a:solidFill>
              </a:rPr>
              <a:t>З </a:t>
            </a:r>
            <a:r>
              <a:rPr lang="ru-RU" sz="1600" dirty="0" err="1" smtClean="0">
                <a:solidFill>
                  <a:schemeClr val="bg1">
                    <a:lumMod val="75000"/>
                    <a:lumOff val="25000"/>
                  </a:schemeClr>
                </a:solidFill>
              </a:rPr>
              <a:t>цими</a:t>
            </a:r>
            <a:r>
              <a:rPr lang="ru-RU" sz="1600" dirty="0" smtClean="0">
                <a:solidFill>
                  <a:schemeClr val="bg1">
                    <a:lumMod val="75000"/>
                    <a:lumOff val="25000"/>
                  </a:schemeClr>
                </a:solidFill>
              </a:rPr>
              <a:t> ритмами </a:t>
            </a:r>
            <a:r>
              <a:rPr lang="ru-RU" sz="1600" dirty="0" err="1" smtClean="0">
                <a:solidFill>
                  <a:schemeClr val="bg1">
                    <a:lumMod val="75000"/>
                    <a:lumOff val="25000"/>
                  </a:schemeClr>
                </a:solidFill>
              </a:rPr>
              <a:t>пов'язане</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явище</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біологічного</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годинника</a:t>
            </a:r>
            <a:r>
              <a:rPr lang="ru-RU" sz="1600" dirty="0" smtClean="0">
                <a:solidFill>
                  <a:schemeClr val="bg1">
                    <a:lumMod val="75000"/>
                    <a:lumOff val="25000"/>
                  </a:schemeClr>
                </a:solidFill>
              </a:rPr>
              <a:t>» - </a:t>
            </a:r>
            <a:r>
              <a:rPr lang="ru-RU" sz="1600" dirty="0" err="1" smtClean="0">
                <a:solidFill>
                  <a:schemeClr val="bg1">
                    <a:lumMod val="75000"/>
                    <a:lumOff val="25000"/>
                  </a:schemeClr>
                </a:solidFill>
              </a:rPr>
              <a:t>здатності</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організмів</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реагувати</a:t>
            </a:r>
            <a:r>
              <a:rPr lang="ru-RU" sz="1600" dirty="0" smtClean="0">
                <a:solidFill>
                  <a:schemeClr val="bg1">
                    <a:lumMod val="75000"/>
                    <a:lumOff val="25000"/>
                  </a:schemeClr>
                </a:solidFill>
              </a:rPr>
              <a:t> на </a:t>
            </a:r>
            <a:r>
              <a:rPr lang="ru-RU" sz="1600" dirty="0" err="1" smtClean="0">
                <a:solidFill>
                  <a:schemeClr val="bg1">
                    <a:lumMod val="75000"/>
                    <a:lumOff val="25000"/>
                  </a:schemeClr>
                </a:solidFill>
              </a:rPr>
              <a:t>плин</a:t>
            </a:r>
            <a:r>
              <a:rPr lang="ru-RU" sz="1600" dirty="0" smtClean="0">
                <a:solidFill>
                  <a:schemeClr val="bg1">
                    <a:lumMod val="75000"/>
                    <a:lumOff val="25000"/>
                  </a:schemeClr>
                </a:solidFill>
              </a:rPr>
              <a:t> часу. </a:t>
            </a:r>
            <a:r>
              <a:rPr lang="ru-RU" sz="1600" dirty="0" err="1" smtClean="0">
                <a:solidFill>
                  <a:schemeClr val="bg1">
                    <a:lumMod val="75000"/>
                    <a:lumOff val="25000"/>
                  </a:schemeClr>
                </a:solidFill>
              </a:rPr>
              <a:t>Механізми</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цього</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явища</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ще</a:t>
            </a:r>
            <a:r>
              <a:rPr lang="ru-RU" sz="1600" dirty="0" smtClean="0">
                <a:solidFill>
                  <a:schemeClr val="bg1">
                    <a:lumMod val="75000"/>
                    <a:lumOff val="25000"/>
                  </a:schemeClr>
                </a:solidFill>
              </a:rPr>
              <a:t> остаточно не </a:t>
            </a:r>
            <a:r>
              <a:rPr lang="ru-RU" sz="1600" dirty="0" err="1" smtClean="0">
                <a:solidFill>
                  <a:schemeClr val="bg1">
                    <a:lumMod val="75000"/>
                    <a:lumOff val="25000"/>
                  </a:schemeClr>
                </a:solidFill>
              </a:rPr>
              <a:t>з'ясовано</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але</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безсумнівно</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воно</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має</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важливе</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біологічне</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значення</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оскільки</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дає</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змогу</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узгоджувати</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фізіологічні</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процеси</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організмів</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зі</a:t>
            </a:r>
            <a:r>
              <a:rPr lang="ru-RU" sz="1600" dirty="0" smtClean="0">
                <a:solidFill>
                  <a:schemeClr val="bg1">
                    <a:lumMod val="75000"/>
                    <a:lumOff val="25000"/>
                  </a:schemeClr>
                </a:solidFill>
              </a:rPr>
              <a:t> </a:t>
            </a:r>
            <a:r>
              <a:rPr lang="ru-RU" sz="1600" dirty="0" err="1" smtClean="0">
                <a:solidFill>
                  <a:schemeClr val="bg1">
                    <a:lumMod val="75000"/>
                    <a:lumOff val="25000"/>
                  </a:schemeClr>
                </a:solidFill>
              </a:rPr>
              <a:t>змінами</a:t>
            </a:r>
            <a:r>
              <a:rPr lang="ru-RU" sz="1600" dirty="0" smtClean="0">
                <a:solidFill>
                  <a:schemeClr val="bg1">
                    <a:lumMod val="75000"/>
                    <a:lumOff val="25000"/>
                  </a:schemeClr>
                </a:solidFill>
              </a:rPr>
              <a:t> в </a:t>
            </a:r>
            <a:r>
              <a:rPr lang="ru-RU" sz="1600" dirty="0" err="1" smtClean="0">
                <a:solidFill>
                  <a:schemeClr val="bg1">
                    <a:lumMod val="75000"/>
                    <a:lumOff val="25000"/>
                  </a:schemeClr>
                </a:solidFill>
              </a:rPr>
              <a:t>довкіллі</a:t>
            </a:r>
            <a:r>
              <a:rPr lang="ru-RU" sz="1600" dirty="0" smtClean="0">
                <a:solidFill>
                  <a:schemeClr val="bg1">
                    <a:lumMod val="75000"/>
                    <a:lumOff val="25000"/>
                  </a:schemeClr>
                </a:solidFill>
              </a:rPr>
              <a:t>.</a:t>
            </a:r>
            <a:br>
              <a:rPr lang="ru-RU" sz="1600" dirty="0" smtClean="0">
                <a:solidFill>
                  <a:schemeClr val="bg1">
                    <a:lumMod val="75000"/>
                    <a:lumOff val="25000"/>
                  </a:schemeClr>
                </a:solidFill>
              </a:rPr>
            </a:br>
            <a:endParaRPr lang="ru-RU" sz="1600" dirty="0">
              <a:solidFill>
                <a:schemeClr val="bg1">
                  <a:lumMod val="75000"/>
                  <a:lumOff val="25000"/>
                </a:schemeClr>
              </a:solidFill>
            </a:endParaRPr>
          </a:p>
        </p:txBody>
      </p:sp>
      <p:sp>
        <p:nvSpPr>
          <p:cNvPr id="3" name="Содержимое 2"/>
          <p:cNvSpPr>
            <a:spLocks noGrp="1"/>
          </p:cNvSpPr>
          <p:nvPr>
            <p:ph idx="1"/>
          </p:nvPr>
        </p:nvSpPr>
        <p:spPr>
          <a:xfrm>
            <a:off x="2143108" y="2500306"/>
            <a:ext cx="7000892" cy="4357694"/>
          </a:xfrm>
        </p:spPr>
        <p:txBody>
          <a:bodyPr>
            <a:noAutofit/>
          </a:bodyPr>
          <a:lstStyle/>
          <a:p>
            <a:pPr lvl="2"/>
            <a:endParaRPr lang="uk-UA" sz="1400" dirty="0" smtClean="0"/>
          </a:p>
          <a:p>
            <a:r>
              <a:rPr lang="ru-RU" sz="1400" dirty="0" err="1" smtClean="0">
                <a:solidFill>
                  <a:schemeClr val="bg1">
                    <a:lumMod val="95000"/>
                    <a:lumOff val="5000"/>
                  </a:schemeClr>
                </a:solidFill>
              </a:rPr>
              <a:t>Що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таке</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добові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ритми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Унаслідок</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обертання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Землі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навколо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своєї</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осі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двічі</a:t>
            </a:r>
            <a:r>
              <a:rPr lang="ru-RU" sz="1400" dirty="0" smtClean="0">
                <a:solidFill>
                  <a:schemeClr val="bg1">
                    <a:lumMod val="95000"/>
                    <a:lumOff val="5000"/>
                  </a:schemeClr>
                </a:solidFill>
              </a:rPr>
              <a:t> на </a:t>
            </a:r>
            <a:r>
              <a:rPr lang="ru-RU" sz="1400" dirty="0" err="1" smtClean="0">
                <a:solidFill>
                  <a:schemeClr val="bg1">
                    <a:lumMod val="95000"/>
                    <a:lumOff val="5000"/>
                  </a:schemeClr>
                </a:solidFill>
              </a:rPr>
              <a:t>добу</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змінюється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освітленість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що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зумовлює</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коливання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температури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вологості</a:t>
            </a:r>
            <a:r>
              <a:rPr lang="ru-RU" sz="1400" dirty="0" smtClean="0">
                <a:solidFill>
                  <a:schemeClr val="bg1">
                    <a:lumMod val="95000"/>
                    <a:lumOff val="5000"/>
                  </a:schemeClr>
                </a:solidFill>
              </a:rPr>
              <a:t> та </a:t>
            </a:r>
            <a:r>
              <a:rPr lang="ru-RU" sz="1400" dirty="0" err="1" smtClean="0">
                <a:solidFill>
                  <a:schemeClr val="bg1">
                    <a:lumMod val="95000"/>
                    <a:lumOff val="5000"/>
                  </a:schemeClr>
                </a:solidFill>
              </a:rPr>
              <a:t>інших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абіотичних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факторів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які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впливають</a:t>
            </a:r>
            <a:r>
              <a:rPr lang="ru-RU" sz="1400" dirty="0" smtClean="0">
                <a:solidFill>
                  <a:schemeClr val="bg1">
                    <a:lumMod val="95000"/>
                    <a:lumOff val="5000"/>
                  </a:schemeClr>
                </a:solidFill>
              </a:rPr>
              <a:t> на </a:t>
            </a:r>
            <a:r>
              <a:rPr lang="ru-RU" sz="1400" dirty="0" err="1" smtClean="0">
                <a:solidFill>
                  <a:schemeClr val="bg1">
                    <a:lumMod val="95000"/>
                    <a:lumOff val="5000"/>
                  </a:schemeClr>
                </a:solidFill>
              </a:rPr>
              <a:t>активність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організмів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Зокрема</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сонячне</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світло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визначає</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періодичність</a:t>
            </a:r>
            <a:r>
              <a:rPr lang="ru-RU" sz="1400" dirty="0" smtClean="0">
                <a:solidFill>
                  <a:schemeClr val="bg1">
                    <a:lumMod val="95000"/>
                    <a:lumOff val="5000"/>
                  </a:schemeClr>
                </a:solidFill>
              </a:rPr>
              <a:t> фотосинтезу, </a:t>
            </a:r>
            <a:r>
              <a:rPr lang="ru-RU" sz="1400" dirty="0" err="1" smtClean="0">
                <a:solidFill>
                  <a:schemeClr val="bg1">
                    <a:lumMod val="95000"/>
                    <a:lumOff val="5000"/>
                  </a:schemeClr>
                </a:solidFill>
              </a:rPr>
              <a:t>випаровування</a:t>
            </a:r>
            <a:r>
              <a:rPr lang="ru-RU" sz="1400" dirty="0" smtClean="0">
                <a:solidFill>
                  <a:schemeClr val="bg1">
                    <a:lumMod val="95000"/>
                    <a:lumOff val="5000"/>
                  </a:schemeClr>
                </a:solidFill>
              </a:rPr>
              <a:t> води </a:t>
            </a:r>
            <a:r>
              <a:rPr lang="ru-RU" sz="1400" dirty="0" err="1" smtClean="0">
                <a:solidFill>
                  <a:schemeClr val="bg1">
                    <a:lumMod val="95000"/>
                    <a:lumOff val="5000"/>
                  </a:schemeClr>
                </a:solidFill>
              </a:rPr>
              <a:t>рослинами</a:t>
            </a:r>
            <a:r>
              <a:rPr lang="ru-RU" sz="1400" dirty="0" smtClean="0">
                <a:solidFill>
                  <a:schemeClr val="bg1">
                    <a:lumMod val="95000"/>
                    <a:lumOff val="5000"/>
                  </a:schemeClr>
                </a:solidFill>
              </a:rPr>
              <a:t>, час </a:t>
            </a:r>
            <a:r>
              <a:rPr lang="ru-RU" sz="1400" dirty="0" err="1" smtClean="0">
                <a:solidFill>
                  <a:schemeClr val="bg1">
                    <a:lumMod val="95000"/>
                    <a:lumOff val="5000"/>
                  </a:schemeClr>
                </a:solidFill>
              </a:rPr>
              <a:t>відкривання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й</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закривання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квіток</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тощо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вже</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знаєте</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що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зміна</a:t>
            </a:r>
            <a:r>
              <a:rPr lang="ru-RU" sz="1400" dirty="0" smtClean="0">
                <a:solidFill>
                  <a:schemeClr val="bg1">
                    <a:lumMod val="95000"/>
                    <a:lumOff val="5000"/>
                  </a:schemeClr>
                </a:solidFill>
              </a:rPr>
              <a:t> дня </a:t>
            </a:r>
            <a:r>
              <a:rPr lang="ru-RU" sz="1400" dirty="0" err="1" smtClean="0">
                <a:solidFill>
                  <a:schemeClr val="bg1">
                    <a:lumMod val="95000"/>
                    <a:lumOff val="5000"/>
                  </a:schemeClr>
                </a:solidFill>
              </a:rPr>
              <a:t>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ночі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впливає</a:t>
            </a:r>
            <a:r>
              <a:rPr lang="ru-RU" sz="1400" dirty="0" smtClean="0">
                <a:solidFill>
                  <a:schemeClr val="bg1">
                    <a:lumMod val="95000"/>
                    <a:lumOff val="5000"/>
                  </a:schemeClr>
                </a:solidFill>
              </a:rPr>
              <a:t> на </a:t>
            </a:r>
            <a:r>
              <a:rPr lang="ru-RU" sz="1400" dirty="0" err="1" smtClean="0">
                <a:solidFill>
                  <a:schemeClr val="bg1">
                    <a:lumMod val="95000"/>
                    <a:lumOff val="5000"/>
                  </a:schemeClr>
                </a:solidFill>
              </a:rPr>
              <a:t>процеси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життєдіяльності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тварин</a:t>
            </a:r>
            <a:r>
              <a:rPr lang="ru-RU" sz="1400" dirty="0" smtClean="0">
                <a:solidFill>
                  <a:schemeClr val="bg1">
                    <a:lumMod val="95000"/>
                    <a:lumOff val="5000"/>
                  </a:schemeClr>
                </a:solidFill>
              </a:rPr>
              <a:t> (мал. 123): </a:t>
            </a:r>
            <a:r>
              <a:rPr lang="ru-RU" sz="1400" dirty="0" err="1" smtClean="0">
                <a:solidFill>
                  <a:schemeClr val="bg1">
                    <a:lumMod val="95000"/>
                    <a:lumOff val="5000"/>
                  </a:schemeClr>
                </a:solidFill>
              </a:rPr>
              <a:t>рухову</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активність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обмін</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речовин</a:t>
            </a:r>
            <a:r>
              <a:rPr lang="ru-RU" sz="1400" dirty="0" smtClean="0">
                <a:solidFill>
                  <a:schemeClr val="bg1">
                    <a:lumMod val="95000"/>
                    <a:lumOff val="5000"/>
                  </a:schemeClr>
                </a:solidFill>
              </a:rPr>
              <a:t> та </a:t>
            </a:r>
            <a:r>
              <a:rPr lang="ru-RU" sz="1400" dirty="0" err="1" smtClean="0">
                <a:solidFill>
                  <a:schemeClr val="bg1">
                    <a:lumMod val="95000"/>
                    <a:lumOff val="5000"/>
                  </a:schemeClr>
                </a:solidFill>
              </a:rPr>
              <a:t>ін</a:t>
            </a:r>
            <a:r>
              <a:rPr lang="ru-RU" sz="1400" dirty="0" smtClean="0">
                <a:solidFill>
                  <a:schemeClr val="bg1">
                    <a:lumMod val="95000"/>
                    <a:lumOff val="5000"/>
                  </a:schemeClr>
                </a:solidFill>
              </a:rPr>
              <a:t>. У </a:t>
            </a:r>
            <a:r>
              <a:rPr lang="ru-RU" sz="1400" dirty="0" err="1" smtClean="0">
                <a:solidFill>
                  <a:schemeClr val="bg1">
                    <a:lumMod val="95000"/>
                    <a:lumOff val="5000"/>
                  </a:schemeClr>
                </a:solidFill>
              </a:rPr>
              <a:t>людини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виявлено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понад</a:t>
            </a:r>
            <a:r>
              <a:rPr lang="ru-RU" sz="1400" dirty="0" smtClean="0">
                <a:solidFill>
                  <a:schemeClr val="bg1">
                    <a:lumMod val="95000"/>
                    <a:lumOff val="5000"/>
                  </a:schemeClr>
                </a:solidFill>
              </a:rPr>
              <a:t> 100 </a:t>
            </a:r>
            <a:r>
              <a:rPr lang="ru-RU" sz="1400" dirty="0" err="1" smtClean="0">
                <a:solidFill>
                  <a:schemeClr val="bg1">
                    <a:lumMod val="95000"/>
                    <a:lumOff val="5000"/>
                  </a:schemeClr>
                </a:solidFill>
              </a:rPr>
              <a:t>життєвих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функцій</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інтенсивність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яких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залежить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a:t>
            </a:r>
            <a:r>
              <a:rPr lang="ru-RU" sz="1400" dirty="0" smtClean="0">
                <a:solidFill>
                  <a:schemeClr val="bg1">
                    <a:lumMod val="95000"/>
                    <a:lumOff val="5000"/>
                  </a:schemeClr>
                </a:solidFill>
              </a:rPr>
              <a:t> часу </a:t>
            </a:r>
            <a:r>
              <a:rPr lang="ru-RU" sz="1400" dirty="0" err="1" smtClean="0">
                <a:solidFill>
                  <a:schemeClr val="bg1">
                    <a:lumMod val="95000"/>
                    <a:lumOff val="5000"/>
                  </a:schemeClr>
                </a:solidFill>
              </a:rPr>
              <a:t>доби</a:t>
            </a:r>
            <a:r>
              <a:rPr lang="ru-RU" sz="1400" dirty="0" smtClean="0">
                <a:solidFill>
                  <a:schemeClr val="bg1">
                    <a:lumMod val="95000"/>
                    <a:lumOff val="5000"/>
                  </a:schemeClr>
                </a:solidFill>
              </a:rPr>
              <a:t>.</a:t>
            </a:r>
          </a:p>
          <a:p>
            <a:r>
              <a:rPr lang="ru-RU" sz="1400" dirty="0" smtClean="0">
                <a:solidFill>
                  <a:schemeClr val="bg1">
                    <a:lumMod val="95000"/>
                    <a:lumOff val="5000"/>
                  </a:schemeClr>
                </a:solidFill>
              </a:rPr>
              <a:t>Чим </a:t>
            </a:r>
            <a:r>
              <a:rPr lang="ru-RU" sz="1400" dirty="0" err="1" smtClean="0">
                <a:solidFill>
                  <a:schemeClr val="bg1">
                    <a:lumMod val="95000"/>
                    <a:lumOff val="5000"/>
                  </a:schemeClr>
                </a:solidFill>
              </a:rPr>
              <a:t>зумовлені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припливно-відпливні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ритми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Припливно-відпливні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ритми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зумовлені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обертанням</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Місяця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навколо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Землі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Найчіткіше</a:t>
            </a:r>
            <a:r>
              <a:rPr lang="ru-RU" sz="1400" dirty="0" smtClean="0">
                <a:solidFill>
                  <a:schemeClr val="bg1">
                    <a:lumMod val="95000"/>
                    <a:lumOff val="5000"/>
                  </a:schemeClr>
                </a:solidFill>
              </a:rPr>
              <a:t> вони </a:t>
            </a:r>
            <a:r>
              <a:rPr lang="ru-RU" sz="1400" dirty="0" err="1" smtClean="0">
                <a:solidFill>
                  <a:schemeClr val="bg1">
                    <a:lumMod val="95000"/>
                    <a:lumOff val="5000"/>
                  </a:schemeClr>
                </a:solidFill>
              </a:rPr>
              <a:t>простежуються</a:t>
            </a:r>
            <a:r>
              <a:rPr lang="ru-RU" sz="1400" dirty="0" smtClean="0">
                <a:solidFill>
                  <a:schemeClr val="bg1">
                    <a:lumMod val="95000"/>
                    <a:lumOff val="5000"/>
                  </a:schemeClr>
                </a:solidFill>
              </a:rPr>
              <a:t> у </a:t>
            </a:r>
            <a:r>
              <a:rPr lang="ru-RU" sz="1400" dirty="0" err="1" smtClean="0">
                <a:solidFill>
                  <a:schemeClr val="bg1">
                    <a:lumMod val="95000"/>
                    <a:lumOff val="5000"/>
                  </a:schemeClr>
                </a:solidFill>
              </a:rPr>
              <a:t>мешканців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припливновідпливної</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зони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Протягом</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місячної</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доби</a:t>
            </a:r>
            <a:r>
              <a:rPr lang="ru-RU" sz="1400" dirty="0" smtClean="0">
                <a:solidFill>
                  <a:schemeClr val="bg1">
                    <a:lumMod val="95000"/>
                    <a:lumOff val="5000"/>
                  </a:schemeClr>
                </a:solidFill>
              </a:rPr>
              <a:t> (24 </a:t>
            </a:r>
            <a:r>
              <a:rPr lang="ru-RU" sz="1400" dirty="0" err="1" smtClean="0">
                <a:solidFill>
                  <a:schemeClr val="bg1">
                    <a:lumMod val="95000"/>
                    <a:lumOff val="5000"/>
                  </a:schemeClr>
                </a:solidFill>
              </a:rPr>
              <a:t>години</a:t>
            </a:r>
            <a:r>
              <a:rPr lang="ru-RU" sz="1400" dirty="0" smtClean="0">
                <a:solidFill>
                  <a:schemeClr val="bg1">
                    <a:lumMod val="95000"/>
                    <a:lumOff val="5000"/>
                  </a:schemeClr>
                </a:solidFill>
              </a:rPr>
              <a:t> 50 </a:t>
            </a:r>
            <a:r>
              <a:rPr lang="ru-RU" sz="1400" dirty="0" err="1" smtClean="0">
                <a:solidFill>
                  <a:schemeClr val="bg1">
                    <a:lumMod val="95000"/>
                    <a:lumOff val="5000"/>
                  </a:schemeClr>
                </a:solidFill>
              </a:rPr>
              <a:t>хвилин</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відбувається</a:t>
            </a:r>
            <a:r>
              <a:rPr lang="ru-RU" sz="1400" dirty="0" smtClean="0">
                <a:solidFill>
                  <a:schemeClr val="bg1">
                    <a:lumMod val="95000"/>
                    <a:lumOff val="5000"/>
                  </a:schemeClr>
                </a:solidFill>
              </a:rPr>
              <a:t> по два </a:t>
            </a:r>
            <a:r>
              <a:rPr lang="ru-RU" sz="1400" dirty="0" err="1" smtClean="0">
                <a:solidFill>
                  <a:schemeClr val="bg1">
                    <a:lumMod val="95000"/>
                    <a:lumOff val="5000"/>
                  </a:schemeClr>
                </a:solidFill>
              </a:rPr>
              <a:t>припливи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відпливи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що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спонукає</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організми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пристосовуватися</a:t>
            </a:r>
            <a:r>
              <a:rPr lang="ru-RU" sz="1400" dirty="0" smtClean="0">
                <a:solidFill>
                  <a:schemeClr val="bg1">
                    <a:lumMod val="95000"/>
                    <a:lumOff val="5000"/>
                  </a:schemeClr>
                </a:solidFill>
              </a:rPr>
              <a:t> до таких </a:t>
            </a:r>
            <a:r>
              <a:rPr lang="ru-RU" sz="1400" dirty="0" err="1" smtClean="0">
                <a:solidFill>
                  <a:schemeClr val="bg1">
                    <a:lumMod val="95000"/>
                    <a:lumOff val="5000"/>
                  </a:schemeClr>
                </a:solidFill>
              </a:rPr>
              <a:t>періодичних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змін</a:t>
            </a:r>
            <a:r>
              <a:rPr lang="ru-RU" sz="1400" dirty="0" smtClean="0">
                <a:solidFill>
                  <a:schemeClr val="bg1">
                    <a:lumMod val="95000"/>
                    <a:lumOff val="5000"/>
                  </a:schemeClr>
                </a:solidFill>
              </a:rPr>
              <a:t> умов </a:t>
            </a:r>
            <a:r>
              <a:rPr lang="ru-RU" sz="1400" dirty="0" err="1" smtClean="0">
                <a:solidFill>
                  <a:schemeClr val="bg1">
                    <a:lumMod val="95000"/>
                    <a:lumOff val="5000"/>
                  </a:schemeClr>
                </a:solidFill>
              </a:rPr>
              <a:t>існування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Під</a:t>
            </a:r>
            <a:r>
              <a:rPr lang="ru-RU" sz="1400" dirty="0" smtClean="0">
                <a:solidFill>
                  <a:schemeClr val="bg1">
                    <a:lumMod val="95000"/>
                    <a:lumOff val="5000"/>
                  </a:schemeClr>
                </a:solidFill>
              </a:rPr>
              <a:t> час </a:t>
            </a:r>
            <a:r>
              <a:rPr lang="ru-RU" sz="1400" dirty="0" err="1" smtClean="0">
                <a:solidFill>
                  <a:schemeClr val="bg1">
                    <a:lumMod val="95000"/>
                    <a:lumOff val="5000"/>
                  </a:schemeClr>
                </a:solidFill>
              </a:rPr>
              <a:t>відпливів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мешканці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припливно-відпливної</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зони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закривають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свої</a:t>
            </a:r>
            <a:r>
              <a:rPr lang="ru-RU" sz="1400" dirty="0" smtClean="0">
                <a:solidFill>
                  <a:schemeClr val="bg1">
                    <a:lumMod val="95000"/>
                    <a:lumOff val="5000"/>
                  </a:schemeClr>
                </a:solidFill>
              </a:rPr>
              <a:t> черепашки (</a:t>
            </a:r>
            <a:r>
              <a:rPr lang="ru-RU" sz="1400" dirty="0" err="1" smtClean="0">
                <a:solidFill>
                  <a:schemeClr val="bg1">
                    <a:lumMod val="95000"/>
                    <a:lumOff val="5000"/>
                  </a:schemeClr>
                </a:solidFill>
              </a:rPr>
              <a:t>молюски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будиночки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вусоногі</a:t>
            </a:r>
            <a:r>
              <a:rPr lang="ru-RU" sz="1400" dirty="0" smtClean="0">
                <a:solidFill>
                  <a:schemeClr val="bg1">
                    <a:lumMod val="95000"/>
                    <a:lumOff val="5000"/>
                  </a:schemeClr>
                </a:solidFill>
              </a:rPr>
              <a:t> раки, </a:t>
            </a:r>
            <a:r>
              <a:rPr lang="ru-RU" sz="1400" dirty="0" err="1" smtClean="0">
                <a:solidFill>
                  <a:schemeClr val="bg1">
                    <a:lumMod val="95000"/>
                    <a:lumOff val="5000"/>
                  </a:schemeClr>
                </a:solidFill>
              </a:rPr>
              <a:t>деякі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багатощетинкові</a:t>
            </a:r>
            <a:r>
              <a:rPr lang="ru-RU" sz="1400" dirty="0" smtClean="0">
                <a:solidFill>
                  <a:schemeClr val="bg1">
                    <a:lumMod val="95000"/>
                    <a:lumOff val="5000"/>
                  </a:schemeClr>
                </a:solidFill>
              </a:rPr>
              <a:t> черви), </a:t>
            </a:r>
            <a:r>
              <a:rPr lang="ru-RU" sz="1400" dirty="0" err="1" smtClean="0">
                <a:solidFill>
                  <a:schemeClr val="bg1">
                    <a:lumMod val="95000"/>
                    <a:lumOff val="5000"/>
                  </a:schemeClr>
                </a:solidFill>
              </a:rPr>
              <a:t>закопуються</a:t>
            </a:r>
            <a:r>
              <a:rPr lang="ru-RU" sz="1400" dirty="0" smtClean="0">
                <a:solidFill>
                  <a:schemeClr val="bg1">
                    <a:lumMod val="95000"/>
                    <a:lumOff val="5000"/>
                  </a:schemeClr>
                </a:solidFill>
              </a:rPr>
              <a:t> в </a:t>
            </a:r>
            <a:r>
              <a:rPr lang="ru-RU" sz="1400" dirty="0" err="1" smtClean="0">
                <a:solidFill>
                  <a:schemeClr val="bg1">
                    <a:lumMod val="95000"/>
                    <a:lumOff val="5000"/>
                  </a:schemeClr>
                </a:solidFill>
              </a:rPr>
              <a:t>пісок</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Деякі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види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тварин</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наприклад</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ваблячий</a:t>
            </a:r>
            <a:r>
              <a:rPr lang="ru-RU" sz="1400" dirty="0" smtClean="0">
                <a:solidFill>
                  <a:schemeClr val="bg1">
                    <a:lumMod val="95000"/>
                    <a:lumOff val="5000"/>
                  </a:schemeClr>
                </a:solidFill>
              </a:rPr>
              <a:t> краб) </a:t>
            </a:r>
            <a:r>
              <a:rPr lang="ru-RU" sz="1400" dirty="0" err="1" smtClean="0">
                <a:solidFill>
                  <a:schemeClr val="bg1">
                    <a:lumMod val="95000"/>
                    <a:lumOff val="5000"/>
                  </a:schemeClr>
                </a:solidFill>
              </a:rPr>
              <a:t>залежно</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припливу</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чи</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відпливу</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змінюють</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своє</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забарвлення</a:t>
            </a:r>
            <a:r>
              <a:rPr lang="ru-RU" sz="1400" dirty="0" smtClean="0">
                <a:solidFill>
                  <a:schemeClr val="bg1">
                    <a:lumMod val="95000"/>
                    <a:lumOff val="5000"/>
                  </a:schemeClr>
                </a:solidFill>
              </a:rPr>
              <a:t>. З ритмом </a:t>
            </a:r>
            <a:r>
              <a:rPr lang="ru-RU" sz="1400" dirty="0" err="1" smtClean="0">
                <a:solidFill>
                  <a:schemeClr val="bg1">
                    <a:lumMod val="95000"/>
                    <a:lumOff val="5000"/>
                  </a:schemeClr>
                </a:solidFill>
              </a:rPr>
              <a:t>припливів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відпливів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пов'язане</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і</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розмноження</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деяких</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мешканців</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цієї</a:t>
            </a:r>
            <a:r>
              <a:rPr lang="ru-RU" sz="1400" dirty="0" smtClean="0">
                <a:solidFill>
                  <a:schemeClr val="bg1">
                    <a:lumMod val="95000"/>
                    <a:lumOff val="5000"/>
                  </a:schemeClr>
                </a:solidFill>
              </a:rPr>
              <a:t> </a:t>
            </a:r>
            <a:r>
              <a:rPr lang="ru-RU" sz="1400" dirty="0" err="1" smtClean="0">
                <a:solidFill>
                  <a:schemeClr val="bg1">
                    <a:lumMod val="95000"/>
                    <a:lumOff val="5000"/>
                  </a:schemeClr>
                </a:solidFill>
              </a:rPr>
              <a:t>зони</a:t>
            </a:r>
            <a:r>
              <a:rPr lang="ru-RU" sz="1400" dirty="0" smtClean="0">
                <a:solidFill>
                  <a:schemeClr val="bg1">
                    <a:lumMod val="95000"/>
                    <a:lumOff val="5000"/>
                  </a:schemeClr>
                </a:solidFill>
              </a:rPr>
              <a:t>.</a:t>
            </a:r>
          </a:p>
          <a:p>
            <a:pPr lvl="2"/>
            <a:endParaRPr lang="ru-RU" sz="1400" dirty="0"/>
          </a:p>
        </p:txBody>
      </p:sp>
    </p:spTree>
  </p:cSld>
  <p:clrMapOvr>
    <a:masterClrMapping/>
  </p:clrMapOvr>
  <p:transition spd="slow" advTm="14094">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14282" y="142852"/>
            <a:ext cx="6286544" cy="6215106"/>
          </a:xfrm>
        </p:spPr>
        <p:txBody>
          <a:bodyPr>
            <a:normAutofit/>
          </a:bodyPr>
          <a:lstStyle/>
          <a:p>
            <a:endParaRPr lang="uk-UA" dirty="0" smtClean="0"/>
          </a:p>
          <a:p>
            <a:r>
              <a:rPr lang="ru-RU" i="1" dirty="0" smtClean="0">
                <a:solidFill>
                  <a:srgbClr val="FF0066"/>
                </a:solidFill>
              </a:rPr>
              <a:t>Так, самка </a:t>
            </a:r>
            <a:r>
              <a:rPr lang="ru-RU" i="1" dirty="0" err="1" smtClean="0">
                <a:solidFill>
                  <a:srgbClr val="FF0066"/>
                </a:solidFill>
              </a:rPr>
              <a:t>риби</a:t>
            </a:r>
            <a:r>
              <a:rPr lang="ru-RU" i="1" dirty="0" smtClean="0">
                <a:solidFill>
                  <a:srgbClr val="FF0066"/>
                </a:solidFill>
              </a:rPr>
              <a:t> </a:t>
            </a:r>
            <a:r>
              <a:rPr lang="ru-RU" i="1" dirty="0" err="1" smtClean="0">
                <a:solidFill>
                  <a:srgbClr val="FF0066"/>
                </a:solidFill>
              </a:rPr>
              <a:t>атерини</a:t>
            </a:r>
            <a:r>
              <a:rPr lang="ru-RU" i="1" dirty="0" smtClean="0">
                <a:solidFill>
                  <a:srgbClr val="FF0066"/>
                </a:solidFill>
              </a:rPr>
              <a:t>, яка </a:t>
            </a:r>
            <a:r>
              <a:rPr lang="ru-RU" i="1" dirty="0" err="1" smtClean="0">
                <a:solidFill>
                  <a:srgbClr val="FF0066"/>
                </a:solidFill>
              </a:rPr>
              <a:t>мешкає</a:t>
            </a:r>
            <a:r>
              <a:rPr lang="ru-RU" i="1" dirty="0" smtClean="0">
                <a:solidFill>
                  <a:srgbClr val="FF0066"/>
                </a:solidFill>
              </a:rPr>
              <a:t> </a:t>
            </a:r>
            <a:r>
              <a:rPr lang="ru-RU" i="1" dirty="0" err="1" smtClean="0">
                <a:solidFill>
                  <a:srgbClr val="FF0066"/>
                </a:solidFill>
              </a:rPr>
              <a:t>біля</a:t>
            </a:r>
            <a:r>
              <a:rPr lang="ru-RU" i="1" dirty="0" smtClean="0">
                <a:solidFill>
                  <a:srgbClr val="FF0066"/>
                </a:solidFill>
              </a:rPr>
              <a:t> </a:t>
            </a:r>
            <a:r>
              <a:rPr lang="ru-RU" i="1" dirty="0" err="1" smtClean="0">
                <a:solidFill>
                  <a:srgbClr val="FF0066"/>
                </a:solidFill>
              </a:rPr>
              <a:t>узбережжя</a:t>
            </a:r>
            <a:r>
              <a:rPr lang="ru-RU" i="1" dirty="0" smtClean="0">
                <a:solidFill>
                  <a:srgbClr val="FF0066"/>
                </a:solidFill>
              </a:rPr>
              <a:t> </a:t>
            </a:r>
            <a:r>
              <a:rPr lang="ru-RU" i="1" dirty="0" err="1" smtClean="0">
                <a:solidFill>
                  <a:srgbClr val="FF0066"/>
                </a:solidFill>
              </a:rPr>
              <a:t>Каліфорнії</a:t>
            </a:r>
            <a:r>
              <a:rPr lang="ru-RU" i="1" dirty="0" smtClean="0">
                <a:solidFill>
                  <a:srgbClr val="FF0066"/>
                </a:solidFill>
              </a:rPr>
              <a:t>, </a:t>
            </a:r>
            <a:r>
              <a:rPr lang="ru-RU" i="1" dirty="0" err="1" smtClean="0">
                <a:solidFill>
                  <a:srgbClr val="FF0066"/>
                </a:solidFill>
              </a:rPr>
              <a:t>під</a:t>
            </a:r>
            <a:r>
              <a:rPr lang="ru-RU" i="1" dirty="0" smtClean="0">
                <a:solidFill>
                  <a:srgbClr val="FF0066"/>
                </a:solidFill>
              </a:rPr>
              <a:t> час </a:t>
            </a:r>
            <a:r>
              <a:rPr lang="ru-RU" i="1" dirty="0" err="1" smtClean="0">
                <a:solidFill>
                  <a:srgbClr val="FF0066"/>
                </a:solidFill>
              </a:rPr>
              <a:t>високих</a:t>
            </a:r>
            <a:r>
              <a:rPr lang="ru-RU" i="1" dirty="0" smtClean="0">
                <a:solidFill>
                  <a:srgbClr val="FF0066"/>
                </a:solidFill>
              </a:rPr>
              <a:t> </a:t>
            </a:r>
            <a:r>
              <a:rPr lang="ru-RU" i="1" dirty="0" err="1" smtClean="0">
                <a:solidFill>
                  <a:srgbClr val="FF0066"/>
                </a:solidFill>
              </a:rPr>
              <a:t>припливів</a:t>
            </a:r>
            <a:r>
              <a:rPr lang="ru-RU" i="1" dirty="0" smtClean="0">
                <a:solidFill>
                  <a:srgbClr val="FF0066"/>
                </a:solidFill>
              </a:rPr>
              <a:t> </a:t>
            </a:r>
            <a:r>
              <a:rPr lang="ru-RU" i="1" dirty="0" err="1" smtClean="0">
                <a:solidFill>
                  <a:srgbClr val="FF0066"/>
                </a:solidFill>
              </a:rPr>
              <a:t>підпливає</a:t>
            </a:r>
            <a:r>
              <a:rPr lang="ru-RU" i="1" dirty="0" smtClean="0">
                <a:solidFill>
                  <a:srgbClr val="FF0066"/>
                </a:solidFill>
              </a:rPr>
              <a:t> до берега </a:t>
            </a:r>
            <a:r>
              <a:rPr lang="ru-RU" i="1" dirty="0" err="1" smtClean="0">
                <a:solidFill>
                  <a:srgbClr val="FF0066"/>
                </a:solidFill>
              </a:rPr>
              <a:t>і</a:t>
            </a:r>
            <a:r>
              <a:rPr lang="ru-RU" i="1" dirty="0" smtClean="0">
                <a:solidFill>
                  <a:srgbClr val="FF0066"/>
                </a:solidFill>
              </a:rPr>
              <a:t> </a:t>
            </a:r>
            <a:r>
              <a:rPr lang="ru-RU" i="1" dirty="0" err="1" smtClean="0">
                <a:solidFill>
                  <a:srgbClr val="FF0066"/>
                </a:solidFill>
              </a:rPr>
              <a:t>закопує</a:t>
            </a:r>
            <a:r>
              <a:rPr lang="ru-RU" i="1" dirty="0" smtClean="0">
                <a:solidFill>
                  <a:srgbClr val="FF0066"/>
                </a:solidFill>
              </a:rPr>
              <a:t> </a:t>
            </a:r>
            <a:r>
              <a:rPr lang="ru-RU" i="1" dirty="0" err="1" smtClean="0">
                <a:solidFill>
                  <a:srgbClr val="FF0066"/>
                </a:solidFill>
              </a:rPr>
              <a:t>ікру</a:t>
            </a:r>
            <a:r>
              <a:rPr lang="ru-RU" i="1" dirty="0" smtClean="0">
                <a:solidFill>
                  <a:srgbClr val="FF0066"/>
                </a:solidFill>
              </a:rPr>
              <a:t> в </a:t>
            </a:r>
            <a:r>
              <a:rPr lang="ru-RU" i="1" dirty="0" err="1" smtClean="0">
                <a:solidFill>
                  <a:srgbClr val="FF0066"/>
                </a:solidFill>
              </a:rPr>
              <a:t>пісок</a:t>
            </a:r>
            <a:r>
              <a:rPr lang="ru-RU" i="1" dirty="0" smtClean="0">
                <a:solidFill>
                  <a:srgbClr val="FF0066"/>
                </a:solidFill>
              </a:rPr>
              <a:t>, а </a:t>
            </a:r>
            <a:r>
              <a:rPr lang="ru-RU" i="1" dirty="0" err="1" smtClean="0">
                <a:solidFill>
                  <a:srgbClr val="FF0066"/>
                </a:solidFill>
              </a:rPr>
              <a:t>після</a:t>
            </a:r>
            <a:r>
              <a:rPr lang="ru-RU" i="1" dirty="0" smtClean="0">
                <a:solidFill>
                  <a:srgbClr val="FF0066"/>
                </a:solidFill>
              </a:rPr>
              <a:t> нересту </a:t>
            </a:r>
            <a:r>
              <a:rPr lang="ru-RU" i="1" dirty="0" err="1" smtClean="0">
                <a:solidFill>
                  <a:srgbClr val="FF0066"/>
                </a:solidFill>
              </a:rPr>
              <a:t>повертається</a:t>
            </a:r>
            <a:r>
              <a:rPr lang="ru-RU" i="1" dirty="0" smtClean="0">
                <a:solidFill>
                  <a:srgbClr val="FF0066"/>
                </a:solidFill>
              </a:rPr>
              <a:t> в море. Личинки </a:t>
            </a:r>
            <a:r>
              <a:rPr lang="ru-RU" i="1" dirty="0" err="1" smtClean="0">
                <a:solidFill>
                  <a:srgbClr val="FF0066"/>
                </a:solidFill>
              </a:rPr>
              <a:t>виходять</a:t>
            </a:r>
            <a:r>
              <a:rPr lang="ru-RU" i="1" dirty="0" smtClean="0">
                <a:solidFill>
                  <a:srgbClr val="FF0066"/>
                </a:solidFill>
              </a:rPr>
              <a:t> </a:t>
            </a:r>
            <a:r>
              <a:rPr lang="ru-RU" i="1" dirty="0" err="1" smtClean="0">
                <a:solidFill>
                  <a:srgbClr val="FF0066"/>
                </a:solidFill>
              </a:rPr>
              <a:t>з</a:t>
            </a:r>
            <a:r>
              <a:rPr lang="ru-RU" i="1" dirty="0" smtClean="0">
                <a:solidFill>
                  <a:srgbClr val="FF0066"/>
                </a:solidFill>
              </a:rPr>
              <a:t> </a:t>
            </a:r>
            <a:r>
              <a:rPr lang="ru-RU" i="1" dirty="0" err="1" smtClean="0">
                <a:solidFill>
                  <a:srgbClr val="FF0066"/>
                </a:solidFill>
              </a:rPr>
              <a:t>ікринок</a:t>
            </a:r>
            <a:r>
              <a:rPr lang="ru-RU" i="1" dirty="0" smtClean="0">
                <a:solidFill>
                  <a:srgbClr val="FF0066"/>
                </a:solidFill>
              </a:rPr>
              <a:t> </a:t>
            </a:r>
            <a:r>
              <a:rPr lang="ru-RU" i="1" dirty="0" err="1" smtClean="0">
                <a:solidFill>
                  <a:srgbClr val="FF0066"/>
                </a:solidFill>
              </a:rPr>
              <a:t>під</a:t>
            </a:r>
            <a:r>
              <a:rPr lang="ru-RU" i="1" dirty="0" smtClean="0">
                <a:solidFill>
                  <a:srgbClr val="FF0066"/>
                </a:solidFill>
              </a:rPr>
              <a:t> час </a:t>
            </a:r>
            <a:r>
              <a:rPr lang="ru-RU" i="1" dirty="0" err="1" smtClean="0">
                <a:solidFill>
                  <a:srgbClr val="FF0066"/>
                </a:solidFill>
              </a:rPr>
              <a:t>наступного</a:t>
            </a:r>
            <a:r>
              <a:rPr lang="ru-RU" i="1" dirty="0" smtClean="0">
                <a:solidFill>
                  <a:srgbClr val="FF0066"/>
                </a:solidFill>
              </a:rPr>
              <a:t> </a:t>
            </a:r>
            <a:r>
              <a:rPr lang="ru-RU" i="1" dirty="0" err="1" smtClean="0">
                <a:solidFill>
                  <a:srgbClr val="FF0066"/>
                </a:solidFill>
              </a:rPr>
              <a:t>високого</a:t>
            </a:r>
            <a:r>
              <a:rPr lang="ru-RU" i="1" dirty="0" smtClean="0">
                <a:solidFill>
                  <a:srgbClr val="FF0066"/>
                </a:solidFill>
              </a:rPr>
              <a:t> </a:t>
            </a:r>
            <a:r>
              <a:rPr lang="ru-RU" i="1" dirty="0" err="1" smtClean="0">
                <a:solidFill>
                  <a:srgbClr val="FF0066"/>
                </a:solidFill>
              </a:rPr>
              <a:t>припливу</a:t>
            </a:r>
            <a:r>
              <a:rPr lang="ru-RU" i="1" dirty="0" smtClean="0">
                <a:solidFill>
                  <a:srgbClr val="FF0066"/>
                </a:solidFill>
              </a:rPr>
              <a:t>. </a:t>
            </a:r>
            <a:r>
              <a:rPr lang="ru-RU" i="1" dirty="0" err="1" smtClean="0">
                <a:solidFill>
                  <a:srgbClr val="FF0066"/>
                </a:solidFill>
              </a:rPr>
              <a:t>Отже</a:t>
            </a:r>
            <a:r>
              <a:rPr lang="ru-RU" i="1" dirty="0" smtClean="0">
                <a:solidFill>
                  <a:srgbClr val="FF0066"/>
                </a:solidFill>
              </a:rPr>
              <a:t>, нерест </a:t>
            </a:r>
            <a:r>
              <a:rPr lang="ru-RU" i="1" dirty="0" err="1" smtClean="0">
                <a:solidFill>
                  <a:srgbClr val="FF0066"/>
                </a:solidFill>
              </a:rPr>
              <a:t>атерини</a:t>
            </a:r>
            <a:r>
              <a:rPr lang="ru-RU" i="1" dirty="0" smtClean="0">
                <a:solidFill>
                  <a:srgbClr val="FF0066"/>
                </a:solidFill>
              </a:rPr>
              <a:t> </a:t>
            </a:r>
            <a:r>
              <a:rPr lang="ru-RU" i="1" dirty="0" err="1" smtClean="0">
                <a:solidFill>
                  <a:srgbClr val="FF0066"/>
                </a:solidFill>
              </a:rPr>
              <a:t>залежить</a:t>
            </a:r>
            <a:r>
              <a:rPr lang="ru-RU" i="1" dirty="0" smtClean="0">
                <a:solidFill>
                  <a:srgbClr val="FF0066"/>
                </a:solidFill>
              </a:rPr>
              <a:t> </a:t>
            </a:r>
            <a:r>
              <a:rPr lang="ru-RU" i="1" dirty="0" err="1" smtClean="0">
                <a:solidFill>
                  <a:srgbClr val="FF0066"/>
                </a:solidFill>
              </a:rPr>
              <a:t>від</a:t>
            </a:r>
            <a:r>
              <a:rPr lang="ru-RU" i="1" dirty="0" smtClean="0">
                <a:solidFill>
                  <a:srgbClr val="FF0066"/>
                </a:solidFill>
              </a:rPr>
              <a:t> </a:t>
            </a:r>
            <a:r>
              <a:rPr lang="ru-RU" i="1" dirty="0" err="1" smtClean="0">
                <a:solidFill>
                  <a:srgbClr val="FF0066"/>
                </a:solidFill>
              </a:rPr>
              <a:t>певної</a:t>
            </a:r>
            <a:r>
              <a:rPr lang="ru-RU" i="1" dirty="0" smtClean="0">
                <a:solidFill>
                  <a:srgbClr val="FF0066"/>
                </a:solidFill>
              </a:rPr>
              <a:t> </a:t>
            </a:r>
            <a:r>
              <a:rPr lang="ru-RU" i="1" dirty="0" err="1" smtClean="0">
                <a:solidFill>
                  <a:srgbClr val="FF0066"/>
                </a:solidFill>
              </a:rPr>
              <a:t>фази</a:t>
            </a:r>
            <a:r>
              <a:rPr lang="ru-RU" i="1" dirty="0" smtClean="0">
                <a:solidFill>
                  <a:srgbClr val="FF0066"/>
                </a:solidFill>
              </a:rPr>
              <a:t> </a:t>
            </a:r>
            <a:r>
              <a:rPr lang="ru-RU" i="1" dirty="0" err="1" smtClean="0">
                <a:solidFill>
                  <a:srgbClr val="FF0066"/>
                </a:solidFill>
              </a:rPr>
              <a:t>Місяця</a:t>
            </a:r>
            <a:r>
              <a:rPr lang="ru-RU" i="1" dirty="0" smtClean="0">
                <a:solidFill>
                  <a:srgbClr val="FF0066"/>
                </a:solidFill>
              </a:rPr>
              <a:t>. З </a:t>
            </a:r>
            <a:r>
              <a:rPr lang="ru-RU" i="1" dirty="0" err="1" smtClean="0">
                <a:solidFill>
                  <a:srgbClr val="FF0066"/>
                </a:solidFill>
              </a:rPr>
              <a:t>цим</a:t>
            </a:r>
            <a:r>
              <a:rPr lang="ru-RU" i="1" dirty="0" smtClean="0">
                <a:solidFill>
                  <a:srgbClr val="FF0066"/>
                </a:solidFill>
              </a:rPr>
              <a:t> фактором </a:t>
            </a:r>
            <a:r>
              <a:rPr lang="ru-RU" i="1" dirty="0" err="1" smtClean="0">
                <a:solidFill>
                  <a:srgbClr val="FF0066"/>
                </a:solidFill>
              </a:rPr>
              <a:t>пов'язане</a:t>
            </a:r>
            <a:r>
              <a:rPr lang="ru-RU" i="1" dirty="0" smtClean="0">
                <a:solidFill>
                  <a:srgbClr val="FF0066"/>
                </a:solidFill>
              </a:rPr>
              <a:t> </a:t>
            </a:r>
            <a:r>
              <a:rPr lang="ru-RU" i="1" dirty="0" err="1" smtClean="0">
                <a:solidFill>
                  <a:srgbClr val="FF0066"/>
                </a:solidFill>
              </a:rPr>
              <a:t>і</a:t>
            </a:r>
            <a:r>
              <a:rPr lang="ru-RU" i="1" dirty="0" smtClean="0">
                <a:solidFill>
                  <a:srgbClr val="FF0066"/>
                </a:solidFill>
              </a:rPr>
              <a:t> </a:t>
            </a:r>
            <a:r>
              <a:rPr lang="ru-RU" i="1" dirty="0" err="1" smtClean="0">
                <a:solidFill>
                  <a:srgbClr val="FF0066"/>
                </a:solidFill>
              </a:rPr>
              <a:t>розмноження</a:t>
            </a:r>
            <a:r>
              <a:rPr lang="ru-RU" i="1" dirty="0" smtClean="0">
                <a:solidFill>
                  <a:srgbClr val="FF0066"/>
                </a:solidFill>
              </a:rPr>
              <a:t> </a:t>
            </a:r>
            <a:r>
              <a:rPr lang="ru-RU" i="1" dirty="0" err="1" smtClean="0">
                <a:solidFill>
                  <a:srgbClr val="FF0066"/>
                </a:solidFill>
              </a:rPr>
              <a:t>багатощетинкових</a:t>
            </a:r>
            <a:r>
              <a:rPr lang="ru-RU" i="1" dirty="0" smtClean="0">
                <a:solidFill>
                  <a:srgbClr val="FF0066"/>
                </a:solidFill>
              </a:rPr>
              <a:t> </a:t>
            </a:r>
            <a:r>
              <a:rPr lang="ru-RU" i="1" dirty="0" err="1" smtClean="0">
                <a:solidFill>
                  <a:srgbClr val="FF0066"/>
                </a:solidFill>
              </a:rPr>
              <a:t>червів</a:t>
            </a:r>
            <a:r>
              <a:rPr lang="ru-RU" i="1" dirty="0" smtClean="0">
                <a:solidFill>
                  <a:srgbClr val="FF0066"/>
                </a:solidFill>
              </a:rPr>
              <a:t>, </a:t>
            </a:r>
            <a:r>
              <a:rPr lang="ru-RU" i="1" dirty="0" err="1" smtClean="0">
                <a:solidFill>
                  <a:srgbClr val="FF0066"/>
                </a:solidFill>
              </a:rPr>
              <a:t>наприклад</a:t>
            </a:r>
            <a:r>
              <a:rPr lang="ru-RU" i="1" dirty="0" smtClean="0">
                <a:solidFill>
                  <a:srgbClr val="FF0066"/>
                </a:solidFill>
              </a:rPr>
              <a:t> </a:t>
            </a:r>
            <a:r>
              <a:rPr lang="ru-RU" i="1" dirty="0" err="1" smtClean="0">
                <a:solidFill>
                  <a:srgbClr val="FF0066"/>
                </a:solidFill>
              </a:rPr>
              <a:t>тихоокеанського</a:t>
            </a:r>
            <a:r>
              <a:rPr lang="ru-RU" i="1" dirty="0" smtClean="0">
                <a:solidFill>
                  <a:srgbClr val="FF0066"/>
                </a:solidFill>
              </a:rPr>
              <a:t> </a:t>
            </a:r>
            <a:r>
              <a:rPr lang="ru-RU" i="1" dirty="0" err="1" smtClean="0">
                <a:solidFill>
                  <a:srgbClr val="FF0066"/>
                </a:solidFill>
              </a:rPr>
              <a:t>палоло</a:t>
            </a:r>
            <a:r>
              <a:rPr lang="ru-RU" i="1" dirty="0" smtClean="0">
                <a:solidFill>
                  <a:srgbClr val="FF0066"/>
                </a:solidFill>
              </a:rPr>
              <a:t> (мал. 124).</a:t>
            </a:r>
            <a:endParaRPr lang="ru-RU" dirty="0" smtClean="0">
              <a:solidFill>
                <a:srgbClr val="FF0066"/>
              </a:solidFill>
            </a:endParaRPr>
          </a:p>
          <a:p>
            <a:endParaRPr lang="ru-RU" dirty="0"/>
          </a:p>
        </p:txBody>
      </p:sp>
      <p:pic>
        <p:nvPicPr>
          <p:cNvPr id="2050" name="Picture 2" descr="D:\29.3..JPG"/>
          <p:cNvPicPr>
            <a:picLocks noChangeAspect="1" noChangeArrowheads="1"/>
          </p:cNvPicPr>
          <p:nvPr/>
        </p:nvPicPr>
        <p:blipFill>
          <a:blip r:embed="rId3"/>
          <a:srcRect/>
          <a:stretch>
            <a:fillRect/>
          </a:stretch>
        </p:blipFill>
        <p:spPr bwMode="auto">
          <a:xfrm>
            <a:off x="6500826" y="642918"/>
            <a:ext cx="2500330" cy="4929198"/>
          </a:xfrm>
          <a:prstGeom prst="rect">
            <a:avLst/>
          </a:prstGeom>
          <a:noFill/>
        </p:spPr>
      </p:pic>
    </p:spTree>
    <p:custDataLst>
      <p:tags r:id="rId1"/>
    </p:custDataLst>
  </p:cSld>
  <p:clrMapOvr>
    <a:masterClrMapping/>
  </p:clrMapOvr>
  <p:transition spd="slow" advTm="183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3428992" y="285728"/>
            <a:ext cx="5500726" cy="6286544"/>
          </a:xfrm>
        </p:spPr>
        <p:txBody>
          <a:bodyPr>
            <a:normAutofit fontScale="85000" lnSpcReduction="10000"/>
          </a:bodyPr>
          <a:lstStyle/>
          <a:p>
            <a:r>
              <a:rPr lang="ru-RU" dirty="0" err="1" smtClean="0">
                <a:solidFill>
                  <a:srgbClr val="6666FF"/>
                </a:solidFill>
              </a:rPr>
              <a:t>Що</a:t>
            </a:r>
            <a:r>
              <a:rPr lang="ru-RU" dirty="0" smtClean="0">
                <a:solidFill>
                  <a:srgbClr val="6666FF"/>
                </a:solidFill>
              </a:rPr>
              <a:t> </a:t>
            </a:r>
            <a:r>
              <a:rPr lang="ru-RU" dirty="0" err="1" smtClean="0">
                <a:solidFill>
                  <a:srgbClr val="6666FF"/>
                </a:solidFill>
              </a:rPr>
              <a:t>таке</a:t>
            </a:r>
            <a:r>
              <a:rPr lang="ru-RU" dirty="0" smtClean="0">
                <a:solidFill>
                  <a:srgbClr val="6666FF"/>
                </a:solidFill>
              </a:rPr>
              <a:t> </a:t>
            </a:r>
            <a:r>
              <a:rPr lang="ru-RU" dirty="0" err="1" smtClean="0">
                <a:solidFill>
                  <a:srgbClr val="6666FF"/>
                </a:solidFill>
              </a:rPr>
              <a:t>сезонні</a:t>
            </a:r>
            <a:r>
              <a:rPr lang="ru-RU" dirty="0" smtClean="0">
                <a:solidFill>
                  <a:srgbClr val="6666FF"/>
                </a:solidFill>
              </a:rPr>
              <a:t> </a:t>
            </a:r>
            <a:r>
              <a:rPr lang="ru-RU" dirty="0" err="1" smtClean="0">
                <a:solidFill>
                  <a:srgbClr val="6666FF"/>
                </a:solidFill>
              </a:rPr>
              <a:t>ритми</a:t>
            </a:r>
            <a:r>
              <a:rPr lang="ru-RU" dirty="0" smtClean="0">
                <a:solidFill>
                  <a:srgbClr val="6666FF"/>
                </a:solidFill>
              </a:rPr>
              <a:t>?</a:t>
            </a:r>
          </a:p>
          <a:p>
            <a:r>
              <a:rPr lang="ru-RU" dirty="0" smtClean="0">
                <a:solidFill>
                  <a:srgbClr val="6666FF"/>
                </a:solidFill>
              </a:rPr>
              <a:t> </a:t>
            </a:r>
            <a:r>
              <a:rPr lang="ru-RU" dirty="0" err="1" smtClean="0">
                <a:solidFill>
                  <a:srgbClr val="6666FF"/>
                </a:solidFill>
              </a:rPr>
              <a:t>Сезонні</a:t>
            </a:r>
            <a:r>
              <a:rPr lang="ru-RU" dirty="0" smtClean="0">
                <a:solidFill>
                  <a:srgbClr val="6666FF"/>
                </a:solidFill>
              </a:rPr>
              <a:t> </a:t>
            </a:r>
            <a:r>
              <a:rPr lang="ru-RU" dirty="0" err="1" smtClean="0">
                <a:solidFill>
                  <a:srgbClr val="6666FF"/>
                </a:solidFill>
              </a:rPr>
              <a:t>ритми</a:t>
            </a:r>
            <a:r>
              <a:rPr lang="ru-RU" dirty="0" smtClean="0">
                <a:solidFill>
                  <a:srgbClr val="6666FF"/>
                </a:solidFill>
              </a:rPr>
              <a:t> </a:t>
            </a:r>
            <a:r>
              <a:rPr lang="ru-RU" dirty="0" err="1" smtClean="0">
                <a:solidFill>
                  <a:srgbClr val="6666FF"/>
                </a:solidFill>
              </a:rPr>
              <a:t>пов'язані</a:t>
            </a:r>
            <a:r>
              <a:rPr lang="ru-RU" dirty="0" smtClean="0">
                <a:solidFill>
                  <a:srgbClr val="6666FF"/>
                </a:solidFill>
              </a:rPr>
              <a:t> </a:t>
            </a:r>
            <a:r>
              <a:rPr lang="ru-RU" dirty="0" err="1" smtClean="0">
                <a:solidFill>
                  <a:srgbClr val="6666FF"/>
                </a:solidFill>
              </a:rPr>
              <a:t>з</a:t>
            </a:r>
            <a:r>
              <a:rPr lang="ru-RU" dirty="0" smtClean="0">
                <a:solidFill>
                  <a:srgbClr val="6666FF"/>
                </a:solidFill>
              </a:rPr>
              <a:t> </a:t>
            </a:r>
            <a:r>
              <a:rPr lang="ru-RU" dirty="0" err="1" smtClean="0">
                <a:solidFill>
                  <a:srgbClr val="6666FF"/>
                </a:solidFill>
              </a:rPr>
              <a:t>обертанням</a:t>
            </a:r>
            <a:r>
              <a:rPr lang="ru-RU" dirty="0" smtClean="0">
                <a:solidFill>
                  <a:srgbClr val="6666FF"/>
                </a:solidFill>
              </a:rPr>
              <a:t> </a:t>
            </a:r>
            <a:r>
              <a:rPr lang="ru-RU" dirty="0" err="1" smtClean="0">
                <a:solidFill>
                  <a:srgbClr val="6666FF"/>
                </a:solidFill>
              </a:rPr>
              <a:t>Землі</a:t>
            </a:r>
            <a:r>
              <a:rPr lang="ru-RU" dirty="0" smtClean="0">
                <a:solidFill>
                  <a:srgbClr val="6666FF"/>
                </a:solidFill>
              </a:rPr>
              <a:t> </a:t>
            </a:r>
            <a:r>
              <a:rPr lang="ru-RU" dirty="0" err="1" smtClean="0">
                <a:solidFill>
                  <a:srgbClr val="6666FF"/>
                </a:solidFill>
              </a:rPr>
              <a:t>навколо</a:t>
            </a:r>
            <a:r>
              <a:rPr lang="ru-RU" dirty="0" smtClean="0">
                <a:solidFill>
                  <a:srgbClr val="6666FF"/>
                </a:solidFill>
              </a:rPr>
              <a:t> </a:t>
            </a:r>
            <a:r>
              <a:rPr lang="ru-RU" dirty="0" err="1" smtClean="0">
                <a:solidFill>
                  <a:srgbClr val="6666FF"/>
                </a:solidFill>
              </a:rPr>
              <a:t>Сонця</a:t>
            </a:r>
            <a:r>
              <a:rPr lang="ru-RU" dirty="0" smtClean="0">
                <a:solidFill>
                  <a:srgbClr val="6666FF"/>
                </a:solidFill>
              </a:rPr>
              <a:t>, </a:t>
            </a:r>
            <a:r>
              <a:rPr lang="ru-RU" dirty="0" err="1" smtClean="0">
                <a:solidFill>
                  <a:srgbClr val="6666FF"/>
                </a:solidFill>
              </a:rPr>
              <a:t>що</a:t>
            </a:r>
            <a:r>
              <a:rPr lang="ru-RU" dirty="0" smtClean="0">
                <a:solidFill>
                  <a:srgbClr val="6666FF"/>
                </a:solidFill>
              </a:rPr>
              <a:t> </a:t>
            </a:r>
            <a:r>
              <a:rPr lang="ru-RU" dirty="0" err="1" smtClean="0">
                <a:solidFill>
                  <a:srgbClr val="6666FF"/>
                </a:solidFill>
              </a:rPr>
              <a:t>зумовлює</a:t>
            </a:r>
            <a:r>
              <a:rPr lang="ru-RU" dirty="0" smtClean="0">
                <a:solidFill>
                  <a:srgbClr val="6666FF"/>
                </a:solidFill>
              </a:rPr>
              <a:t> </a:t>
            </a:r>
            <a:r>
              <a:rPr lang="ru-RU" dirty="0" err="1" smtClean="0">
                <a:solidFill>
                  <a:srgbClr val="6666FF"/>
                </a:solidFill>
              </a:rPr>
              <a:t>річні</a:t>
            </a:r>
            <a:r>
              <a:rPr lang="ru-RU" dirty="0" smtClean="0">
                <a:solidFill>
                  <a:srgbClr val="6666FF"/>
                </a:solidFill>
              </a:rPr>
              <a:t> цикли </a:t>
            </a:r>
            <a:r>
              <a:rPr lang="ru-RU" dirty="0" err="1" smtClean="0">
                <a:solidFill>
                  <a:srgbClr val="6666FF"/>
                </a:solidFill>
              </a:rPr>
              <a:t>змін</a:t>
            </a:r>
            <a:r>
              <a:rPr lang="ru-RU" dirty="0" smtClean="0">
                <a:solidFill>
                  <a:srgbClr val="6666FF"/>
                </a:solidFill>
              </a:rPr>
              <a:t> </a:t>
            </a:r>
            <a:r>
              <a:rPr lang="ru-RU" dirty="0" err="1" smtClean="0">
                <a:solidFill>
                  <a:srgbClr val="6666FF"/>
                </a:solidFill>
              </a:rPr>
              <a:t>кліматичних</a:t>
            </a:r>
            <a:r>
              <a:rPr lang="ru-RU" dirty="0" smtClean="0">
                <a:solidFill>
                  <a:srgbClr val="6666FF"/>
                </a:solidFill>
              </a:rPr>
              <a:t> умов. З </a:t>
            </a:r>
            <a:r>
              <a:rPr lang="ru-RU" dirty="0" err="1" smtClean="0">
                <a:solidFill>
                  <a:srgbClr val="6666FF"/>
                </a:solidFill>
              </a:rPr>
              <a:t>певною</a:t>
            </a:r>
            <a:r>
              <a:rPr lang="ru-RU" dirty="0" smtClean="0">
                <a:solidFill>
                  <a:srgbClr val="6666FF"/>
                </a:solidFill>
              </a:rPr>
              <a:t> порою року в </a:t>
            </a:r>
            <a:r>
              <a:rPr lang="ru-RU" dirty="0" err="1" smtClean="0">
                <a:solidFill>
                  <a:srgbClr val="6666FF"/>
                </a:solidFill>
              </a:rPr>
              <a:t>організмів</a:t>
            </a:r>
            <a:r>
              <a:rPr lang="ru-RU" dirty="0" smtClean="0">
                <a:solidFill>
                  <a:srgbClr val="6666FF"/>
                </a:solidFill>
              </a:rPr>
              <a:t> </a:t>
            </a:r>
            <a:r>
              <a:rPr lang="ru-RU" dirty="0" err="1" smtClean="0">
                <a:solidFill>
                  <a:srgbClr val="6666FF"/>
                </a:solidFill>
              </a:rPr>
              <a:t>пов'язані</a:t>
            </a:r>
            <a:r>
              <a:rPr lang="ru-RU" dirty="0" smtClean="0">
                <a:solidFill>
                  <a:srgbClr val="6666FF"/>
                </a:solidFill>
              </a:rPr>
              <a:t> </a:t>
            </a:r>
            <a:r>
              <a:rPr lang="ru-RU" dirty="0" err="1" smtClean="0">
                <a:solidFill>
                  <a:srgbClr val="6666FF"/>
                </a:solidFill>
              </a:rPr>
              <a:t>періоди</a:t>
            </a:r>
            <a:r>
              <a:rPr lang="ru-RU" dirty="0" smtClean="0">
                <a:solidFill>
                  <a:srgbClr val="6666FF"/>
                </a:solidFill>
              </a:rPr>
              <a:t> </a:t>
            </a:r>
            <a:r>
              <a:rPr lang="ru-RU" dirty="0" err="1" smtClean="0">
                <a:solidFill>
                  <a:srgbClr val="6666FF"/>
                </a:solidFill>
              </a:rPr>
              <a:t>розмноження</a:t>
            </a:r>
            <a:r>
              <a:rPr lang="ru-RU" dirty="0" smtClean="0">
                <a:solidFill>
                  <a:srgbClr val="6666FF"/>
                </a:solidFill>
              </a:rPr>
              <a:t>, </a:t>
            </a:r>
            <a:r>
              <a:rPr lang="ru-RU" dirty="0" err="1" smtClean="0">
                <a:solidFill>
                  <a:srgbClr val="6666FF"/>
                </a:solidFill>
              </a:rPr>
              <a:t>розвитку</a:t>
            </a:r>
            <a:r>
              <a:rPr lang="ru-RU" dirty="0" smtClean="0">
                <a:solidFill>
                  <a:srgbClr val="6666FF"/>
                </a:solidFill>
              </a:rPr>
              <a:t>, стан </a:t>
            </a:r>
            <a:r>
              <a:rPr lang="ru-RU" dirty="0" err="1" smtClean="0">
                <a:solidFill>
                  <a:srgbClr val="6666FF"/>
                </a:solidFill>
              </a:rPr>
              <a:t>зимового</a:t>
            </a:r>
            <a:r>
              <a:rPr lang="ru-RU" dirty="0" smtClean="0">
                <a:solidFill>
                  <a:srgbClr val="6666FF"/>
                </a:solidFill>
              </a:rPr>
              <a:t> </a:t>
            </a:r>
            <a:r>
              <a:rPr lang="ru-RU" dirty="0" err="1" smtClean="0">
                <a:solidFill>
                  <a:srgbClr val="6666FF"/>
                </a:solidFill>
              </a:rPr>
              <a:t>спокою</a:t>
            </a:r>
            <a:r>
              <a:rPr lang="ru-RU" dirty="0" smtClean="0">
                <a:solidFill>
                  <a:srgbClr val="6666FF"/>
                </a:solidFill>
              </a:rPr>
              <a:t>, у </a:t>
            </a:r>
            <a:r>
              <a:rPr lang="ru-RU" dirty="0" err="1" smtClean="0">
                <a:solidFill>
                  <a:srgbClr val="6666FF"/>
                </a:solidFill>
              </a:rPr>
              <a:t>тварин</a:t>
            </a:r>
            <a:r>
              <a:rPr lang="ru-RU" dirty="0" smtClean="0">
                <a:solidFill>
                  <a:srgbClr val="6666FF"/>
                </a:solidFill>
              </a:rPr>
              <a:t>, </a:t>
            </a:r>
            <a:r>
              <a:rPr lang="ru-RU" dirty="0" err="1" smtClean="0">
                <a:solidFill>
                  <a:srgbClr val="6666FF"/>
                </a:solidFill>
              </a:rPr>
              <a:t>зокрема</a:t>
            </a:r>
            <a:r>
              <a:rPr lang="ru-RU" dirty="0" smtClean="0">
                <a:solidFill>
                  <a:srgbClr val="6666FF"/>
                </a:solidFill>
              </a:rPr>
              <a:t>, </a:t>
            </a:r>
            <a:r>
              <a:rPr lang="ru-RU" dirty="0" err="1" smtClean="0">
                <a:solidFill>
                  <a:srgbClr val="6666FF"/>
                </a:solidFill>
              </a:rPr>
              <a:t>линяння</a:t>
            </a:r>
            <a:r>
              <a:rPr lang="ru-RU" dirty="0" smtClean="0">
                <a:solidFill>
                  <a:srgbClr val="6666FF"/>
                </a:solidFill>
              </a:rPr>
              <a:t>, </a:t>
            </a:r>
            <a:r>
              <a:rPr lang="ru-RU" dirty="0" err="1" smtClean="0">
                <a:solidFill>
                  <a:srgbClr val="6666FF"/>
                </a:solidFill>
              </a:rPr>
              <a:t>міграції</a:t>
            </a:r>
            <a:r>
              <a:rPr lang="ru-RU" dirty="0" smtClean="0">
                <a:solidFill>
                  <a:srgbClr val="6666FF"/>
                </a:solidFill>
              </a:rPr>
              <a:t>, </a:t>
            </a:r>
            <a:r>
              <a:rPr lang="ru-RU" dirty="0" err="1" smtClean="0">
                <a:solidFill>
                  <a:srgbClr val="6666FF"/>
                </a:solidFill>
              </a:rPr>
              <a:t>сплячка</a:t>
            </a:r>
            <a:r>
              <a:rPr lang="ru-RU" dirty="0" smtClean="0">
                <a:solidFill>
                  <a:srgbClr val="6666FF"/>
                </a:solidFill>
              </a:rPr>
              <a:t>, а у </a:t>
            </a:r>
            <a:r>
              <a:rPr lang="ru-RU" dirty="0" err="1" smtClean="0">
                <a:solidFill>
                  <a:srgbClr val="6666FF"/>
                </a:solidFill>
              </a:rPr>
              <a:t>листопадних</a:t>
            </a:r>
            <a:r>
              <a:rPr lang="ru-RU" dirty="0" smtClean="0">
                <a:solidFill>
                  <a:srgbClr val="6666FF"/>
                </a:solidFill>
              </a:rPr>
              <a:t> </a:t>
            </a:r>
            <a:r>
              <a:rPr lang="ru-RU" dirty="0" err="1" smtClean="0">
                <a:solidFill>
                  <a:srgbClr val="6666FF"/>
                </a:solidFill>
              </a:rPr>
              <a:t>рослин</a:t>
            </a:r>
            <a:r>
              <a:rPr lang="ru-RU" dirty="0" smtClean="0">
                <a:solidFill>
                  <a:srgbClr val="6666FF"/>
                </a:solidFill>
              </a:rPr>
              <a:t> - </a:t>
            </a:r>
            <a:r>
              <a:rPr lang="ru-RU" dirty="0" err="1" smtClean="0">
                <a:solidFill>
                  <a:srgbClr val="6666FF"/>
                </a:solidFill>
              </a:rPr>
              <a:t>щорічна</a:t>
            </a:r>
            <a:r>
              <a:rPr lang="ru-RU" dirty="0" smtClean="0">
                <a:solidFill>
                  <a:srgbClr val="6666FF"/>
                </a:solidFill>
              </a:rPr>
              <a:t> </a:t>
            </a:r>
            <a:r>
              <a:rPr lang="ru-RU" dirty="0" err="1" smtClean="0">
                <a:solidFill>
                  <a:srgbClr val="6666FF"/>
                </a:solidFill>
              </a:rPr>
              <a:t>зміна</a:t>
            </a:r>
            <a:r>
              <a:rPr lang="ru-RU" dirty="0" smtClean="0">
                <a:solidFill>
                  <a:srgbClr val="6666FF"/>
                </a:solidFill>
              </a:rPr>
              <a:t> </a:t>
            </a:r>
            <a:r>
              <a:rPr lang="ru-RU" dirty="0" err="1" smtClean="0">
                <a:solidFill>
                  <a:srgbClr val="6666FF"/>
                </a:solidFill>
              </a:rPr>
              <a:t>листя</a:t>
            </a:r>
            <a:r>
              <a:rPr lang="ru-RU" dirty="0" smtClean="0">
                <a:solidFill>
                  <a:srgbClr val="6666FF"/>
                </a:solidFill>
              </a:rPr>
              <a:t>. </a:t>
            </a:r>
            <a:r>
              <a:rPr lang="ru-RU" dirty="0" err="1" smtClean="0">
                <a:solidFill>
                  <a:srgbClr val="6666FF"/>
                </a:solidFill>
              </a:rPr>
              <a:t>Сезонні</a:t>
            </a:r>
            <a:r>
              <a:rPr lang="ru-RU" dirty="0" smtClean="0">
                <a:solidFill>
                  <a:srgbClr val="6666FF"/>
                </a:solidFill>
              </a:rPr>
              <a:t> </a:t>
            </a:r>
            <a:r>
              <a:rPr lang="ru-RU" dirty="0" err="1" smtClean="0">
                <a:solidFill>
                  <a:srgbClr val="6666FF"/>
                </a:solidFill>
              </a:rPr>
              <a:t>ритми</a:t>
            </a:r>
            <a:r>
              <a:rPr lang="ru-RU" dirty="0" smtClean="0">
                <a:solidFill>
                  <a:srgbClr val="6666FF"/>
                </a:solidFill>
              </a:rPr>
              <a:t> </a:t>
            </a:r>
            <a:r>
              <a:rPr lang="ru-RU" dirty="0" err="1" smtClean="0">
                <a:solidFill>
                  <a:srgbClr val="6666FF"/>
                </a:solidFill>
              </a:rPr>
              <a:t>впливають</a:t>
            </a:r>
            <a:r>
              <a:rPr lang="ru-RU" dirty="0" smtClean="0">
                <a:solidFill>
                  <a:srgbClr val="6666FF"/>
                </a:solidFill>
              </a:rPr>
              <a:t> не </a:t>
            </a:r>
            <a:r>
              <a:rPr lang="ru-RU" dirty="0" err="1" smtClean="0">
                <a:solidFill>
                  <a:srgbClr val="6666FF"/>
                </a:solidFill>
              </a:rPr>
              <a:t>лише</a:t>
            </a:r>
            <a:r>
              <a:rPr lang="ru-RU" dirty="0" smtClean="0">
                <a:solidFill>
                  <a:srgbClr val="6666FF"/>
                </a:solidFill>
              </a:rPr>
              <a:t> на </a:t>
            </a:r>
            <a:r>
              <a:rPr lang="ru-RU" dirty="0" err="1" smtClean="0">
                <a:solidFill>
                  <a:srgbClr val="6666FF"/>
                </a:solidFill>
              </a:rPr>
              <a:t>процеси</a:t>
            </a:r>
            <a:r>
              <a:rPr lang="ru-RU" dirty="0" smtClean="0">
                <a:solidFill>
                  <a:srgbClr val="6666FF"/>
                </a:solidFill>
              </a:rPr>
              <a:t> </a:t>
            </a:r>
            <a:r>
              <a:rPr lang="ru-RU" dirty="0" err="1" smtClean="0">
                <a:solidFill>
                  <a:srgbClr val="6666FF"/>
                </a:solidFill>
              </a:rPr>
              <a:t>життєдіяльності</a:t>
            </a:r>
            <a:r>
              <a:rPr lang="ru-RU" dirty="0" smtClean="0">
                <a:solidFill>
                  <a:srgbClr val="6666FF"/>
                </a:solidFill>
              </a:rPr>
              <a:t> </a:t>
            </a:r>
            <a:r>
              <a:rPr lang="ru-RU" dirty="0" err="1" smtClean="0">
                <a:solidFill>
                  <a:srgbClr val="6666FF"/>
                </a:solidFill>
              </a:rPr>
              <a:t>організмів</a:t>
            </a:r>
            <a:r>
              <a:rPr lang="ru-RU" dirty="0" smtClean="0">
                <a:solidFill>
                  <a:srgbClr val="6666FF"/>
                </a:solidFill>
              </a:rPr>
              <a:t>, а </a:t>
            </a:r>
            <a:r>
              <a:rPr lang="ru-RU" dirty="0" err="1" smtClean="0">
                <a:solidFill>
                  <a:srgbClr val="6666FF"/>
                </a:solidFill>
              </a:rPr>
              <a:t>й</a:t>
            </a:r>
            <a:r>
              <a:rPr lang="ru-RU" dirty="0" smtClean="0">
                <a:solidFill>
                  <a:srgbClr val="6666FF"/>
                </a:solidFill>
              </a:rPr>
              <a:t> на </a:t>
            </a:r>
            <a:r>
              <a:rPr lang="ru-RU" dirty="0" err="1" smtClean="0">
                <a:solidFill>
                  <a:srgbClr val="6666FF"/>
                </a:solidFill>
              </a:rPr>
              <a:t>їхню</a:t>
            </a:r>
            <a:r>
              <a:rPr lang="ru-RU" dirty="0" smtClean="0">
                <a:solidFill>
                  <a:srgbClr val="6666FF"/>
                </a:solidFill>
              </a:rPr>
              <a:t> </a:t>
            </a:r>
            <a:r>
              <a:rPr lang="ru-RU" dirty="0" err="1" smtClean="0">
                <a:solidFill>
                  <a:srgbClr val="6666FF"/>
                </a:solidFill>
              </a:rPr>
              <a:t>будову</a:t>
            </a:r>
            <a:r>
              <a:rPr lang="ru-RU" dirty="0" smtClean="0">
                <a:solidFill>
                  <a:srgbClr val="6666FF"/>
                </a:solidFill>
              </a:rPr>
              <a:t>. </a:t>
            </a:r>
            <a:r>
              <a:rPr lang="ru-RU" dirty="0" err="1" smtClean="0">
                <a:solidFill>
                  <a:srgbClr val="6666FF"/>
                </a:solidFill>
              </a:rPr>
              <a:t>Наприклад</a:t>
            </a:r>
            <a:r>
              <a:rPr lang="ru-RU" dirty="0" smtClean="0">
                <a:solidFill>
                  <a:srgbClr val="6666FF"/>
                </a:solidFill>
              </a:rPr>
              <a:t>, у </a:t>
            </a:r>
            <a:r>
              <a:rPr lang="ru-RU" dirty="0" err="1" smtClean="0">
                <a:solidFill>
                  <a:srgbClr val="6666FF"/>
                </a:solidFill>
              </a:rPr>
              <a:t>дафній</a:t>
            </a:r>
            <a:r>
              <a:rPr lang="ru-RU" dirty="0" smtClean="0">
                <a:solidFill>
                  <a:srgbClr val="6666FF"/>
                </a:solidFill>
              </a:rPr>
              <a:t> </a:t>
            </a:r>
            <a:r>
              <a:rPr lang="ru-RU" dirty="0" err="1" smtClean="0">
                <a:solidFill>
                  <a:srgbClr val="6666FF"/>
                </a:solidFill>
              </a:rPr>
              <a:t>і</a:t>
            </a:r>
            <a:r>
              <a:rPr lang="ru-RU" dirty="0" smtClean="0">
                <a:solidFill>
                  <a:srgbClr val="6666FF"/>
                </a:solidFill>
              </a:rPr>
              <a:t> </a:t>
            </a:r>
            <a:r>
              <a:rPr lang="ru-RU" dirty="0" err="1" smtClean="0">
                <a:solidFill>
                  <a:srgbClr val="6666FF"/>
                </a:solidFill>
              </a:rPr>
              <a:t>попелиць</a:t>
            </a:r>
            <a:r>
              <a:rPr lang="ru-RU" dirty="0" smtClean="0">
                <a:solidFill>
                  <a:srgbClr val="6666FF"/>
                </a:solidFill>
              </a:rPr>
              <a:t> </a:t>
            </a:r>
            <a:r>
              <a:rPr lang="ru-RU" dirty="0" err="1" smtClean="0">
                <a:solidFill>
                  <a:srgbClr val="6666FF"/>
                </a:solidFill>
              </a:rPr>
              <a:t>протягом</a:t>
            </a:r>
            <a:r>
              <a:rPr lang="ru-RU" dirty="0" smtClean="0">
                <a:solidFill>
                  <a:srgbClr val="6666FF"/>
                </a:solidFill>
              </a:rPr>
              <a:t> року в </a:t>
            </a:r>
            <a:r>
              <a:rPr lang="ru-RU" dirty="0" err="1" smtClean="0">
                <a:solidFill>
                  <a:srgbClr val="6666FF"/>
                </a:solidFill>
              </a:rPr>
              <a:t>особин</a:t>
            </a:r>
            <a:r>
              <a:rPr lang="ru-RU" dirty="0" smtClean="0">
                <a:solidFill>
                  <a:srgbClr val="6666FF"/>
                </a:solidFill>
              </a:rPr>
              <a:t> </a:t>
            </a:r>
            <a:r>
              <a:rPr lang="ru-RU" dirty="0" err="1" smtClean="0">
                <a:solidFill>
                  <a:srgbClr val="6666FF"/>
                </a:solidFill>
              </a:rPr>
              <a:t>різних</a:t>
            </a:r>
            <a:r>
              <a:rPr lang="ru-RU" dirty="0" smtClean="0">
                <a:solidFill>
                  <a:srgbClr val="6666FF"/>
                </a:solidFill>
              </a:rPr>
              <a:t> </a:t>
            </a:r>
            <a:r>
              <a:rPr lang="ru-RU" dirty="0" err="1" smtClean="0">
                <a:solidFill>
                  <a:srgbClr val="6666FF"/>
                </a:solidFill>
              </a:rPr>
              <a:t>поколінь</a:t>
            </a:r>
            <a:r>
              <a:rPr lang="ru-RU" dirty="0" smtClean="0">
                <a:solidFill>
                  <a:srgbClr val="6666FF"/>
                </a:solidFill>
              </a:rPr>
              <a:t> </a:t>
            </a:r>
            <a:r>
              <a:rPr lang="ru-RU" dirty="0" err="1" smtClean="0">
                <a:solidFill>
                  <a:srgbClr val="6666FF"/>
                </a:solidFill>
              </a:rPr>
              <a:t>закономірно</a:t>
            </a:r>
            <a:r>
              <a:rPr lang="ru-RU" dirty="0" smtClean="0">
                <a:solidFill>
                  <a:srgbClr val="6666FF"/>
                </a:solidFill>
              </a:rPr>
              <a:t> </a:t>
            </a:r>
            <a:r>
              <a:rPr lang="ru-RU" dirty="0" err="1" smtClean="0">
                <a:solidFill>
                  <a:srgbClr val="6666FF"/>
                </a:solidFill>
              </a:rPr>
              <a:t>змінюються</a:t>
            </a:r>
            <a:r>
              <a:rPr lang="ru-RU" dirty="0" smtClean="0">
                <a:solidFill>
                  <a:srgbClr val="6666FF"/>
                </a:solidFill>
              </a:rPr>
              <a:t> </a:t>
            </a:r>
            <a:r>
              <a:rPr lang="ru-RU" dirty="0" err="1" smtClean="0">
                <a:solidFill>
                  <a:srgbClr val="6666FF"/>
                </a:solidFill>
              </a:rPr>
              <a:t>розміри</a:t>
            </a:r>
            <a:r>
              <a:rPr lang="ru-RU" dirty="0" smtClean="0">
                <a:solidFill>
                  <a:srgbClr val="6666FF"/>
                </a:solidFill>
              </a:rPr>
              <a:t> </a:t>
            </a:r>
            <a:r>
              <a:rPr lang="ru-RU" dirty="0" err="1" smtClean="0">
                <a:solidFill>
                  <a:srgbClr val="6666FF"/>
                </a:solidFill>
              </a:rPr>
              <a:t>тіла</a:t>
            </a:r>
            <a:r>
              <a:rPr lang="ru-RU" dirty="0" smtClean="0">
                <a:solidFill>
                  <a:srgbClr val="6666FF"/>
                </a:solidFill>
              </a:rPr>
              <a:t> </a:t>
            </a:r>
            <a:r>
              <a:rPr lang="ru-RU" dirty="0" err="1" smtClean="0">
                <a:solidFill>
                  <a:srgbClr val="6666FF"/>
                </a:solidFill>
              </a:rPr>
              <a:t>і</a:t>
            </a:r>
            <a:r>
              <a:rPr lang="ru-RU" dirty="0" smtClean="0">
                <a:solidFill>
                  <a:srgbClr val="6666FF"/>
                </a:solidFill>
              </a:rPr>
              <a:t> </a:t>
            </a:r>
            <a:r>
              <a:rPr lang="ru-RU" dirty="0" err="1" smtClean="0">
                <a:solidFill>
                  <a:srgbClr val="6666FF"/>
                </a:solidFill>
              </a:rPr>
              <a:t>особливості</a:t>
            </a:r>
            <a:r>
              <a:rPr lang="ru-RU" dirty="0" smtClean="0">
                <a:solidFill>
                  <a:srgbClr val="6666FF"/>
                </a:solidFill>
              </a:rPr>
              <a:t> </a:t>
            </a:r>
            <a:r>
              <a:rPr lang="ru-RU" dirty="0" err="1" smtClean="0">
                <a:solidFill>
                  <a:srgbClr val="6666FF"/>
                </a:solidFill>
              </a:rPr>
              <a:t>будови</a:t>
            </a:r>
            <a:r>
              <a:rPr lang="ru-RU" dirty="0" smtClean="0">
                <a:solidFill>
                  <a:srgbClr val="6666FF"/>
                </a:solidFill>
              </a:rPr>
              <a:t> </a:t>
            </a:r>
            <a:r>
              <a:rPr lang="ru-RU" dirty="0" err="1" smtClean="0">
                <a:solidFill>
                  <a:srgbClr val="6666FF"/>
                </a:solidFill>
              </a:rPr>
              <a:t>певних</a:t>
            </a:r>
            <a:r>
              <a:rPr lang="ru-RU" dirty="0" smtClean="0">
                <a:solidFill>
                  <a:srgbClr val="6666FF"/>
                </a:solidFill>
              </a:rPr>
              <a:t> </a:t>
            </a:r>
            <a:r>
              <a:rPr lang="ru-RU" dirty="0" err="1" smtClean="0">
                <a:solidFill>
                  <a:srgbClr val="6666FF"/>
                </a:solidFill>
              </a:rPr>
              <a:t>його</a:t>
            </a:r>
            <a:r>
              <a:rPr lang="ru-RU" dirty="0" smtClean="0">
                <a:solidFill>
                  <a:srgbClr val="6666FF"/>
                </a:solidFill>
              </a:rPr>
              <a:t> </a:t>
            </a:r>
            <a:r>
              <a:rPr lang="ru-RU" dirty="0" err="1" smtClean="0">
                <a:solidFill>
                  <a:srgbClr val="6666FF"/>
                </a:solidFill>
              </a:rPr>
              <a:t>частин</a:t>
            </a:r>
            <a:r>
              <a:rPr lang="ru-RU" dirty="0" smtClean="0">
                <a:solidFill>
                  <a:srgbClr val="6666FF"/>
                </a:solidFill>
              </a:rPr>
              <a:t> (мал. 125).</a:t>
            </a:r>
          </a:p>
          <a:p>
            <a:endParaRPr lang="ru-RU" dirty="0">
              <a:solidFill>
                <a:srgbClr val="6666FF"/>
              </a:solidFill>
            </a:endParaRPr>
          </a:p>
        </p:txBody>
      </p:sp>
      <p:pic>
        <p:nvPicPr>
          <p:cNvPr id="3074" name="Picture 2" descr="D:\29.4..JPG"/>
          <p:cNvPicPr>
            <a:picLocks noChangeAspect="1" noChangeArrowheads="1"/>
          </p:cNvPicPr>
          <p:nvPr/>
        </p:nvPicPr>
        <p:blipFill>
          <a:blip r:embed="rId3"/>
          <a:srcRect/>
          <a:stretch>
            <a:fillRect/>
          </a:stretch>
        </p:blipFill>
        <p:spPr bwMode="auto">
          <a:xfrm>
            <a:off x="714348" y="1142984"/>
            <a:ext cx="2670204" cy="3786213"/>
          </a:xfrm>
          <a:prstGeom prst="rect">
            <a:avLst/>
          </a:prstGeom>
          <a:noFill/>
        </p:spPr>
      </p:pic>
    </p:spTree>
    <p:custDataLst>
      <p:tags r:id="rId1"/>
    </p:custDataLst>
  </p:cSld>
  <p:clrMapOvr>
    <a:masterClrMapping/>
  </p:clrMapOvr>
  <p:transition advTm="103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274786"/>
          </a:xfrm>
        </p:spPr>
        <p:txBody>
          <a:bodyPr>
            <a:normAutofit fontScale="90000"/>
          </a:bodyPr>
          <a:lstStyle/>
          <a:p>
            <a:r>
              <a:rPr lang="ru-RU" sz="2000" dirty="0" err="1" smtClean="0">
                <a:solidFill>
                  <a:srgbClr val="00B050"/>
                </a:solidFill>
              </a:rPr>
              <a:t>Реакції</a:t>
            </a:r>
            <a:r>
              <a:rPr lang="ru-RU" sz="2000" dirty="0" smtClean="0">
                <a:solidFill>
                  <a:srgbClr val="00B050"/>
                </a:solidFill>
              </a:rPr>
              <a:t> </a:t>
            </a:r>
            <a:r>
              <a:rPr lang="ru-RU" sz="2000" dirty="0" err="1" smtClean="0">
                <a:solidFill>
                  <a:srgbClr val="00B050"/>
                </a:solidFill>
              </a:rPr>
              <a:t>організмів</a:t>
            </a:r>
            <a:r>
              <a:rPr lang="ru-RU" sz="2000" dirty="0" smtClean="0">
                <a:solidFill>
                  <a:srgbClr val="00B050"/>
                </a:solidFill>
              </a:rPr>
              <a:t> на </a:t>
            </a:r>
            <a:r>
              <a:rPr lang="ru-RU" sz="2000" dirty="0" err="1" smtClean="0">
                <a:solidFill>
                  <a:srgbClr val="00B050"/>
                </a:solidFill>
              </a:rPr>
              <a:t>зміни</a:t>
            </a:r>
            <a:r>
              <a:rPr lang="ru-RU" sz="2000" dirty="0" smtClean="0">
                <a:solidFill>
                  <a:srgbClr val="00B050"/>
                </a:solidFill>
              </a:rPr>
              <a:t> </a:t>
            </a:r>
            <a:r>
              <a:rPr lang="ru-RU" sz="2000" dirty="0" err="1" smtClean="0">
                <a:solidFill>
                  <a:srgbClr val="00B050"/>
                </a:solidFill>
              </a:rPr>
              <a:t>фотоперіоду</a:t>
            </a:r>
            <a:r>
              <a:rPr lang="ru-RU" sz="2000" dirty="0" smtClean="0">
                <a:solidFill>
                  <a:srgbClr val="00B050"/>
                </a:solidFill>
              </a:rPr>
              <a:t> </a:t>
            </a:r>
            <a:r>
              <a:rPr lang="ru-RU" sz="2000" dirty="0" err="1" smtClean="0">
                <a:solidFill>
                  <a:srgbClr val="00B050"/>
                </a:solidFill>
              </a:rPr>
              <a:t>дістали</a:t>
            </a:r>
            <a:r>
              <a:rPr lang="ru-RU" sz="2000" dirty="0" smtClean="0">
                <a:solidFill>
                  <a:srgbClr val="00B050"/>
                </a:solidFill>
              </a:rPr>
              <a:t> </a:t>
            </a:r>
            <a:r>
              <a:rPr lang="ru-RU" sz="2000" dirty="0" err="1" smtClean="0">
                <a:solidFill>
                  <a:srgbClr val="00B050"/>
                </a:solidFill>
              </a:rPr>
              <a:t>назву</a:t>
            </a:r>
            <a:r>
              <a:rPr lang="ru-RU" sz="2000" dirty="0" smtClean="0">
                <a:solidFill>
                  <a:srgbClr val="00B050"/>
                </a:solidFill>
              </a:rPr>
              <a:t> </a:t>
            </a:r>
            <a:r>
              <a:rPr lang="ru-RU" sz="2000" dirty="0" err="1" smtClean="0">
                <a:solidFill>
                  <a:srgbClr val="00B050"/>
                </a:solidFill>
              </a:rPr>
              <a:t>фотоперіодизму</a:t>
            </a:r>
            <a:r>
              <a:rPr lang="ru-RU" sz="2000" dirty="0" smtClean="0">
                <a:solidFill>
                  <a:srgbClr val="00B050"/>
                </a:solidFill>
              </a:rPr>
              <a:t> (</a:t>
            </a:r>
            <a:r>
              <a:rPr lang="ru-RU" sz="2000" dirty="0" err="1" smtClean="0">
                <a:solidFill>
                  <a:srgbClr val="00B050"/>
                </a:solidFill>
              </a:rPr>
              <a:t>від</a:t>
            </a:r>
            <a:r>
              <a:rPr lang="ru-RU" sz="2000" dirty="0" smtClean="0">
                <a:solidFill>
                  <a:srgbClr val="00B050"/>
                </a:solidFill>
              </a:rPr>
              <a:t> </a:t>
            </a:r>
            <a:r>
              <a:rPr lang="ru-RU" sz="2000" dirty="0" err="1" smtClean="0">
                <a:solidFill>
                  <a:srgbClr val="00B050"/>
                </a:solidFill>
              </a:rPr>
              <a:t>грец</a:t>
            </a:r>
            <a:r>
              <a:rPr lang="ru-RU" sz="2000" dirty="0" smtClean="0">
                <a:solidFill>
                  <a:srgbClr val="00B050"/>
                </a:solidFill>
              </a:rPr>
              <a:t>. </a:t>
            </a:r>
            <a:r>
              <a:rPr lang="ru-RU" sz="2000" dirty="0" err="1" smtClean="0">
                <a:solidFill>
                  <a:srgbClr val="00B050"/>
                </a:solidFill>
              </a:rPr>
              <a:t>фотос</a:t>
            </a:r>
            <a:r>
              <a:rPr lang="ru-RU" sz="2000" dirty="0" smtClean="0">
                <a:solidFill>
                  <a:srgbClr val="00B050"/>
                </a:solidFill>
              </a:rPr>
              <a:t> - </a:t>
            </a:r>
            <a:r>
              <a:rPr lang="ru-RU" sz="2000" dirty="0" err="1" smtClean="0">
                <a:solidFill>
                  <a:srgbClr val="00B050"/>
                </a:solidFill>
              </a:rPr>
              <a:t>світло</a:t>
            </a:r>
            <a:r>
              <a:rPr lang="ru-RU" sz="2000" dirty="0" smtClean="0">
                <a:solidFill>
                  <a:srgbClr val="00B050"/>
                </a:solidFill>
              </a:rPr>
              <a:t> </a:t>
            </a:r>
            <a:r>
              <a:rPr lang="ru-RU" sz="2000" dirty="0" err="1" smtClean="0">
                <a:solidFill>
                  <a:srgbClr val="00B050"/>
                </a:solidFill>
              </a:rPr>
              <a:t>і</a:t>
            </a:r>
            <a:r>
              <a:rPr lang="ru-RU" sz="2000" dirty="0" smtClean="0">
                <a:solidFill>
                  <a:srgbClr val="00B050"/>
                </a:solidFill>
              </a:rPr>
              <a:t> </a:t>
            </a:r>
            <a:r>
              <a:rPr lang="ru-RU" sz="2000" dirty="0" err="1" smtClean="0">
                <a:solidFill>
                  <a:srgbClr val="00B050"/>
                </a:solidFill>
              </a:rPr>
              <a:t>періодос</a:t>
            </a:r>
            <a:r>
              <a:rPr lang="ru-RU" sz="2000" dirty="0" smtClean="0">
                <a:solidFill>
                  <a:srgbClr val="00B050"/>
                </a:solidFill>
              </a:rPr>
              <a:t> - </a:t>
            </a:r>
            <a:r>
              <a:rPr lang="ru-RU" sz="2000" dirty="0" err="1" smtClean="0">
                <a:solidFill>
                  <a:srgbClr val="00B050"/>
                </a:solidFill>
              </a:rPr>
              <a:t>чергування</a:t>
            </a:r>
            <a:r>
              <a:rPr lang="ru-RU" dirty="0" smtClean="0">
                <a:solidFill>
                  <a:srgbClr val="00B050"/>
                </a:solidFill>
              </a:rPr>
              <a:t>). </a:t>
            </a:r>
            <a:br>
              <a:rPr lang="ru-RU" dirty="0" smtClean="0">
                <a:solidFill>
                  <a:srgbClr val="00B050"/>
                </a:solidFill>
              </a:rPr>
            </a:br>
            <a:endParaRPr lang="ru-RU" dirty="0">
              <a:solidFill>
                <a:srgbClr val="00B050"/>
              </a:solidFill>
            </a:endParaRPr>
          </a:p>
        </p:txBody>
      </p:sp>
      <p:sp>
        <p:nvSpPr>
          <p:cNvPr id="3" name="Содержимое 2"/>
          <p:cNvSpPr>
            <a:spLocks noGrp="1"/>
          </p:cNvSpPr>
          <p:nvPr>
            <p:ph idx="1"/>
          </p:nvPr>
        </p:nvSpPr>
        <p:spPr>
          <a:xfrm>
            <a:off x="214282" y="1500174"/>
            <a:ext cx="6143668" cy="5143536"/>
          </a:xfrm>
        </p:spPr>
        <p:txBody>
          <a:bodyPr>
            <a:normAutofit fontScale="85000" lnSpcReduction="20000"/>
          </a:bodyPr>
          <a:lstStyle/>
          <a:p>
            <a:r>
              <a:rPr lang="ru-RU" dirty="0" err="1" smtClean="0">
                <a:solidFill>
                  <a:srgbClr val="7030A0"/>
                </a:solidFill>
              </a:rPr>
              <a:t>Тривалість</a:t>
            </a:r>
            <a:r>
              <a:rPr lang="ru-RU" dirty="0" smtClean="0">
                <a:solidFill>
                  <a:srgbClr val="7030A0"/>
                </a:solidFill>
              </a:rPr>
              <a:t> </a:t>
            </a:r>
            <a:r>
              <a:rPr lang="ru-RU" dirty="0" err="1" smtClean="0">
                <a:solidFill>
                  <a:srgbClr val="7030A0"/>
                </a:solidFill>
              </a:rPr>
              <a:t>світлового</a:t>
            </a:r>
            <a:r>
              <a:rPr lang="ru-RU" dirty="0" smtClean="0">
                <a:solidFill>
                  <a:srgbClr val="7030A0"/>
                </a:solidFill>
              </a:rPr>
              <a:t> </a:t>
            </a:r>
            <a:r>
              <a:rPr lang="ru-RU" dirty="0" err="1" smtClean="0">
                <a:solidFill>
                  <a:srgbClr val="7030A0"/>
                </a:solidFill>
              </a:rPr>
              <a:t>періоду</a:t>
            </a:r>
            <a:r>
              <a:rPr lang="ru-RU" dirty="0" smtClean="0">
                <a:solidFill>
                  <a:srgbClr val="7030A0"/>
                </a:solidFill>
              </a:rPr>
              <a:t> </a:t>
            </a:r>
            <a:r>
              <a:rPr lang="ru-RU" dirty="0" err="1" smtClean="0">
                <a:solidFill>
                  <a:srgbClr val="7030A0"/>
                </a:solidFill>
              </a:rPr>
              <a:t>доби</a:t>
            </a:r>
            <a:r>
              <a:rPr lang="ru-RU" dirty="0" smtClean="0">
                <a:solidFill>
                  <a:srgbClr val="7030A0"/>
                </a:solidFill>
              </a:rPr>
              <a:t> - </a:t>
            </a:r>
            <a:r>
              <a:rPr lang="ru-RU" dirty="0" err="1" smtClean="0">
                <a:solidFill>
                  <a:srgbClr val="7030A0"/>
                </a:solidFill>
              </a:rPr>
              <a:t>це</a:t>
            </a:r>
            <a:r>
              <a:rPr lang="ru-RU" dirty="0" smtClean="0">
                <a:solidFill>
                  <a:srgbClr val="7030A0"/>
                </a:solidFill>
              </a:rPr>
              <a:t> </a:t>
            </a:r>
            <a:r>
              <a:rPr lang="ru-RU" dirty="0" err="1" smtClean="0">
                <a:solidFill>
                  <a:srgbClr val="7030A0"/>
                </a:solidFill>
              </a:rPr>
              <a:t>найстабільніший</a:t>
            </a:r>
            <a:r>
              <a:rPr lang="ru-RU" dirty="0" smtClean="0">
                <a:solidFill>
                  <a:srgbClr val="7030A0"/>
                </a:solidFill>
              </a:rPr>
              <a:t> </a:t>
            </a:r>
            <a:r>
              <a:rPr lang="ru-RU" dirty="0" err="1" smtClean="0">
                <a:solidFill>
                  <a:srgbClr val="7030A0"/>
                </a:solidFill>
              </a:rPr>
              <a:t>екологічний</a:t>
            </a:r>
            <a:r>
              <a:rPr lang="ru-RU" dirty="0" smtClean="0">
                <a:solidFill>
                  <a:srgbClr val="7030A0"/>
                </a:solidFill>
              </a:rPr>
              <a:t> фактор, </a:t>
            </a:r>
            <a:r>
              <a:rPr lang="ru-RU" dirty="0" err="1" smtClean="0">
                <a:solidFill>
                  <a:srgbClr val="7030A0"/>
                </a:solidFill>
              </a:rPr>
              <a:t>оскільки</a:t>
            </a:r>
            <a:r>
              <a:rPr lang="ru-RU" dirty="0" smtClean="0">
                <a:solidFill>
                  <a:srgbClr val="7030A0"/>
                </a:solidFill>
              </a:rPr>
              <a:t> вона </a:t>
            </a:r>
            <a:r>
              <a:rPr lang="ru-RU" dirty="0" err="1" smtClean="0">
                <a:solidFill>
                  <a:srgbClr val="7030A0"/>
                </a:solidFill>
              </a:rPr>
              <a:t>завжди</a:t>
            </a:r>
            <a:r>
              <a:rPr lang="ru-RU" dirty="0" smtClean="0">
                <a:solidFill>
                  <a:srgbClr val="7030A0"/>
                </a:solidFill>
              </a:rPr>
              <a:t> </a:t>
            </a:r>
            <a:r>
              <a:rPr lang="ru-RU" dirty="0" err="1" smtClean="0">
                <a:solidFill>
                  <a:srgbClr val="7030A0"/>
                </a:solidFill>
              </a:rPr>
              <a:t>постійна</a:t>
            </a:r>
            <a:r>
              <a:rPr lang="ru-RU" dirty="0" smtClean="0">
                <a:solidFill>
                  <a:srgbClr val="7030A0"/>
                </a:solidFill>
              </a:rPr>
              <a:t> в </a:t>
            </a:r>
            <a:r>
              <a:rPr lang="ru-RU" dirty="0" err="1" smtClean="0">
                <a:solidFill>
                  <a:srgbClr val="7030A0"/>
                </a:solidFill>
              </a:rPr>
              <a:t>даному</a:t>
            </a:r>
            <a:r>
              <a:rPr lang="ru-RU" dirty="0" smtClean="0">
                <a:solidFill>
                  <a:srgbClr val="7030A0"/>
                </a:solidFill>
              </a:rPr>
              <a:t> </a:t>
            </a:r>
            <a:r>
              <a:rPr lang="ru-RU" dirty="0" err="1" smtClean="0">
                <a:solidFill>
                  <a:srgbClr val="7030A0"/>
                </a:solidFill>
              </a:rPr>
              <a:t>місці</a:t>
            </a:r>
            <a:r>
              <a:rPr lang="ru-RU" dirty="0" smtClean="0">
                <a:solidFill>
                  <a:srgbClr val="7030A0"/>
                </a:solidFill>
              </a:rPr>
              <a:t> </a:t>
            </a:r>
            <a:r>
              <a:rPr lang="ru-RU" dirty="0" err="1" smtClean="0">
                <a:solidFill>
                  <a:srgbClr val="7030A0"/>
                </a:solidFill>
              </a:rPr>
              <a:t>в</a:t>
            </a:r>
            <a:r>
              <a:rPr lang="ru-RU" dirty="0" smtClean="0">
                <a:solidFill>
                  <a:srgbClr val="7030A0"/>
                </a:solidFill>
              </a:rPr>
              <a:t> </a:t>
            </a:r>
            <a:r>
              <a:rPr lang="ru-RU" dirty="0" err="1" smtClean="0">
                <a:solidFill>
                  <a:srgbClr val="7030A0"/>
                </a:solidFill>
              </a:rPr>
              <a:t>певний</a:t>
            </a:r>
            <a:r>
              <a:rPr lang="ru-RU" dirty="0" smtClean="0">
                <a:solidFill>
                  <a:srgbClr val="7030A0"/>
                </a:solidFill>
              </a:rPr>
              <a:t> день року. </a:t>
            </a:r>
            <a:r>
              <a:rPr lang="ru-RU" dirty="0" err="1" smtClean="0">
                <a:solidFill>
                  <a:srgbClr val="7030A0"/>
                </a:solidFill>
              </a:rPr>
              <a:t>Натомість</a:t>
            </a:r>
            <a:r>
              <a:rPr lang="ru-RU" dirty="0" smtClean="0">
                <a:solidFill>
                  <a:srgbClr val="7030A0"/>
                </a:solidFill>
              </a:rPr>
              <a:t>, </a:t>
            </a:r>
            <a:r>
              <a:rPr lang="ru-RU" dirty="0" err="1" smtClean="0">
                <a:solidFill>
                  <a:srgbClr val="7030A0"/>
                </a:solidFill>
              </a:rPr>
              <a:t>інші</a:t>
            </a:r>
            <a:r>
              <a:rPr lang="ru-RU" dirty="0" smtClean="0">
                <a:solidFill>
                  <a:srgbClr val="7030A0"/>
                </a:solidFill>
              </a:rPr>
              <a:t> </a:t>
            </a:r>
            <a:r>
              <a:rPr lang="ru-RU" dirty="0" err="1" smtClean="0">
                <a:solidFill>
                  <a:srgbClr val="7030A0"/>
                </a:solidFill>
              </a:rPr>
              <a:t>фактори</a:t>
            </a:r>
            <a:r>
              <a:rPr lang="ru-RU" dirty="0" smtClean="0">
                <a:solidFill>
                  <a:srgbClr val="7030A0"/>
                </a:solidFill>
              </a:rPr>
              <a:t> (температура, </a:t>
            </a:r>
            <a:r>
              <a:rPr lang="ru-RU" dirty="0" err="1" smtClean="0">
                <a:solidFill>
                  <a:srgbClr val="7030A0"/>
                </a:solidFill>
              </a:rPr>
              <a:t>вологість</a:t>
            </a:r>
            <a:r>
              <a:rPr lang="ru-RU" dirty="0" smtClean="0">
                <a:solidFill>
                  <a:srgbClr val="7030A0"/>
                </a:solidFill>
              </a:rPr>
              <a:t>, </a:t>
            </a:r>
            <a:r>
              <a:rPr lang="ru-RU" dirty="0" err="1" smtClean="0">
                <a:solidFill>
                  <a:srgbClr val="7030A0"/>
                </a:solidFill>
              </a:rPr>
              <a:t>тиск</a:t>
            </a:r>
            <a:r>
              <a:rPr lang="ru-RU" dirty="0" smtClean="0">
                <a:solidFill>
                  <a:srgbClr val="7030A0"/>
                </a:solidFill>
              </a:rPr>
              <a:t> </a:t>
            </a:r>
            <a:r>
              <a:rPr lang="ru-RU" dirty="0" err="1" smtClean="0">
                <a:solidFill>
                  <a:srgbClr val="7030A0"/>
                </a:solidFill>
              </a:rPr>
              <a:t>тощо</a:t>
            </a:r>
            <a:r>
              <a:rPr lang="ru-RU" dirty="0" smtClean="0">
                <a:solidFill>
                  <a:srgbClr val="7030A0"/>
                </a:solidFill>
              </a:rPr>
              <a:t>) </a:t>
            </a:r>
            <a:r>
              <a:rPr lang="ru-RU" dirty="0" err="1" smtClean="0">
                <a:solidFill>
                  <a:srgbClr val="7030A0"/>
                </a:solidFill>
              </a:rPr>
              <a:t>можуть</a:t>
            </a:r>
            <a:r>
              <a:rPr lang="ru-RU" dirty="0" smtClean="0">
                <a:solidFill>
                  <a:srgbClr val="7030A0"/>
                </a:solidFill>
              </a:rPr>
              <a:t> </a:t>
            </a:r>
            <a:r>
              <a:rPr lang="ru-RU" dirty="0" err="1" smtClean="0">
                <a:solidFill>
                  <a:srgbClr val="7030A0"/>
                </a:solidFill>
              </a:rPr>
              <a:t>змінюватись</a:t>
            </a:r>
            <a:r>
              <a:rPr lang="ru-RU" dirty="0" smtClean="0">
                <a:solidFill>
                  <a:srgbClr val="7030A0"/>
                </a:solidFill>
              </a:rPr>
              <a:t> </a:t>
            </a:r>
            <a:r>
              <a:rPr lang="ru-RU" dirty="0" err="1" smtClean="0">
                <a:solidFill>
                  <a:srgbClr val="7030A0"/>
                </a:solidFill>
              </a:rPr>
              <a:t>протягом</a:t>
            </a:r>
            <a:r>
              <a:rPr lang="ru-RU" dirty="0" smtClean="0">
                <a:solidFill>
                  <a:srgbClr val="7030A0"/>
                </a:solidFill>
              </a:rPr>
              <a:t> </a:t>
            </a:r>
            <a:r>
              <a:rPr lang="ru-RU" dirty="0" err="1" smtClean="0">
                <a:solidFill>
                  <a:srgbClr val="7030A0"/>
                </a:solidFill>
              </a:rPr>
              <a:t>доби</a:t>
            </a:r>
            <a:r>
              <a:rPr lang="ru-RU" dirty="0" smtClean="0">
                <a:solidFill>
                  <a:srgbClr val="7030A0"/>
                </a:solidFill>
              </a:rPr>
              <a:t>.</a:t>
            </a:r>
          </a:p>
          <a:p>
            <a:r>
              <a:rPr lang="ru-RU" dirty="0" err="1" smtClean="0">
                <a:solidFill>
                  <a:srgbClr val="7030A0"/>
                </a:solidFill>
              </a:rPr>
              <a:t>Здатність</a:t>
            </a:r>
            <a:r>
              <a:rPr lang="ru-RU" dirty="0" smtClean="0">
                <a:solidFill>
                  <a:srgbClr val="7030A0"/>
                </a:solidFill>
              </a:rPr>
              <a:t> </a:t>
            </a:r>
            <a:r>
              <a:rPr lang="ru-RU" dirty="0" err="1" smtClean="0">
                <a:solidFill>
                  <a:srgbClr val="7030A0"/>
                </a:solidFill>
              </a:rPr>
              <a:t>організмів</a:t>
            </a:r>
            <a:r>
              <a:rPr lang="ru-RU" dirty="0" smtClean="0">
                <a:solidFill>
                  <a:srgbClr val="7030A0"/>
                </a:solidFill>
              </a:rPr>
              <a:t> </a:t>
            </a:r>
            <a:r>
              <a:rPr lang="ru-RU" dirty="0" err="1" smtClean="0">
                <a:solidFill>
                  <a:srgbClr val="7030A0"/>
                </a:solidFill>
              </a:rPr>
              <a:t>реагувати</a:t>
            </a:r>
            <a:r>
              <a:rPr lang="ru-RU" dirty="0" smtClean="0">
                <a:solidFill>
                  <a:srgbClr val="7030A0"/>
                </a:solidFill>
              </a:rPr>
              <a:t> на </a:t>
            </a:r>
            <a:r>
              <a:rPr lang="ru-RU" dirty="0" err="1" smtClean="0">
                <a:solidFill>
                  <a:srgbClr val="7030A0"/>
                </a:solidFill>
              </a:rPr>
              <a:t>зміни</a:t>
            </a:r>
            <a:r>
              <a:rPr lang="ru-RU" dirty="0" smtClean="0">
                <a:solidFill>
                  <a:srgbClr val="7030A0"/>
                </a:solidFill>
              </a:rPr>
              <a:t> </a:t>
            </a:r>
            <a:r>
              <a:rPr lang="ru-RU" dirty="0" err="1" smtClean="0">
                <a:solidFill>
                  <a:srgbClr val="7030A0"/>
                </a:solidFill>
              </a:rPr>
              <a:t>тривалості</a:t>
            </a:r>
            <a:r>
              <a:rPr lang="ru-RU" dirty="0" smtClean="0">
                <a:solidFill>
                  <a:srgbClr val="7030A0"/>
                </a:solidFill>
              </a:rPr>
              <a:t> </a:t>
            </a:r>
            <a:r>
              <a:rPr lang="ru-RU" dirty="0" err="1" smtClean="0">
                <a:solidFill>
                  <a:srgbClr val="7030A0"/>
                </a:solidFill>
              </a:rPr>
              <a:t>світлового</a:t>
            </a:r>
            <a:r>
              <a:rPr lang="ru-RU" dirty="0" smtClean="0">
                <a:solidFill>
                  <a:srgbClr val="7030A0"/>
                </a:solidFill>
              </a:rPr>
              <a:t> </a:t>
            </a:r>
            <a:r>
              <a:rPr lang="ru-RU" dirty="0" err="1" smtClean="0">
                <a:solidFill>
                  <a:srgbClr val="7030A0"/>
                </a:solidFill>
              </a:rPr>
              <a:t>періоду</a:t>
            </a:r>
            <a:r>
              <a:rPr lang="ru-RU" dirty="0" smtClean="0">
                <a:solidFill>
                  <a:srgbClr val="7030A0"/>
                </a:solidFill>
              </a:rPr>
              <a:t> </a:t>
            </a:r>
            <a:r>
              <a:rPr lang="ru-RU" dirty="0" err="1" smtClean="0">
                <a:solidFill>
                  <a:srgbClr val="7030A0"/>
                </a:solidFill>
              </a:rPr>
              <a:t>доби</a:t>
            </a:r>
            <a:r>
              <a:rPr lang="ru-RU" dirty="0" smtClean="0">
                <a:solidFill>
                  <a:srgbClr val="7030A0"/>
                </a:solidFill>
              </a:rPr>
              <a:t> </a:t>
            </a:r>
            <a:r>
              <a:rPr lang="ru-RU" dirty="0" err="1" smtClean="0">
                <a:solidFill>
                  <a:srgbClr val="7030A0"/>
                </a:solidFill>
              </a:rPr>
              <a:t>дає</a:t>
            </a:r>
            <a:r>
              <a:rPr lang="ru-RU" dirty="0" smtClean="0">
                <a:solidFill>
                  <a:srgbClr val="7030A0"/>
                </a:solidFill>
              </a:rPr>
              <a:t> </a:t>
            </a:r>
            <a:r>
              <a:rPr lang="ru-RU" dirty="0" err="1" smtClean="0">
                <a:solidFill>
                  <a:srgbClr val="7030A0"/>
                </a:solidFill>
              </a:rPr>
              <a:t>можливість</a:t>
            </a:r>
            <a:r>
              <a:rPr lang="ru-RU" dirty="0" smtClean="0">
                <a:solidFill>
                  <a:srgbClr val="7030A0"/>
                </a:solidFill>
              </a:rPr>
              <a:t> </a:t>
            </a:r>
            <a:r>
              <a:rPr lang="ru-RU" dirty="0" err="1" smtClean="0">
                <a:solidFill>
                  <a:srgbClr val="7030A0"/>
                </a:solidFill>
              </a:rPr>
              <a:t>заздалегідь</a:t>
            </a:r>
            <a:r>
              <a:rPr lang="ru-RU" dirty="0" smtClean="0">
                <a:solidFill>
                  <a:srgbClr val="7030A0"/>
                </a:solidFill>
              </a:rPr>
              <a:t> </a:t>
            </a:r>
            <a:r>
              <a:rPr lang="ru-RU" dirty="0" err="1" smtClean="0">
                <a:solidFill>
                  <a:srgbClr val="7030A0"/>
                </a:solidFill>
              </a:rPr>
              <a:t>пристосовуватись</a:t>
            </a:r>
            <a:r>
              <a:rPr lang="ru-RU" dirty="0" smtClean="0">
                <a:solidFill>
                  <a:srgbClr val="7030A0"/>
                </a:solidFill>
              </a:rPr>
              <a:t> до </a:t>
            </a:r>
            <a:r>
              <a:rPr lang="ru-RU" dirty="0" err="1" smtClean="0">
                <a:solidFill>
                  <a:srgbClr val="7030A0"/>
                </a:solidFill>
              </a:rPr>
              <a:t>сезонних</a:t>
            </a:r>
            <a:r>
              <a:rPr lang="ru-RU" dirty="0" smtClean="0">
                <a:solidFill>
                  <a:srgbClr val="7030A0"/>
                </a:solidFill>
              </a:rPr>
              <a:t> </a:t>
            </a:r>
            <a:r>
              <a:rPr lang="ru-RU" dirty="0" err="1" smtClean="0">
                <a:solidFill>
                  <a:srgbClr val="7030A0"/>
                </a:solidFill>
              </a:rPr>
              <a:t>змін</a:t>
            </a:r>
            <a:r>
              <a:rPr lang="ru-RU" dirty="0" smtClean="0">
                <a:solidFill>
                  <a:srgbClr val="7030A0"/>
                </a:solidFill>
              </a:rPr>
              <a:t> умов </a:t>
            </a:r>
            <a:r>
              <a:rPr lang="ru-RU" dirty="0" err="1" smtClean="0">
                <a:solidFill>
                  <a:srgbClr val="7030A0"/>
                </a:solidFill>
              </a:rPr>
              <a:t>довкілля</a:t>
            </a:r>
            <a:r>
              <a:rPr lang="ru-RU" dirty="0" smtClean="0">
                <a:solidFill>
                  <a:srgbClr val="7030A0"/>
                </a:solidFill>
              </a:rPr>
              <a:t>. </a:t>
            </a:r>
            <a:r>
              <a:rPr lang="ru-RU" dirty="0" err="1" smtClean="0">
                <a:solidFill>
                  <a:srgbClr val="7030A0"/>
                </a:solidFill>
              </a:rPr>
              <a:t>Явище</a:t>
            </a:r>
            <a:r>
              <a:rPr lang="ru-RU" dirty="0" smtClean="0">
                <a:solidFill>
                  <a:srgbClr val="7030A0"/>
                </a:solidFill>
              </a:rPr>
              <a:t> </a:t>
            </a:r>
            <a:r>
              <a:rPr lang="ru-RU" dirty="0" err="1" smtClean="0">
                <a:solidFill>
                  <a:srgbClr val="7030A0"/>
                </a:solidFill>
              </a:rPr>
              <a:t>фотоперіодизму</a:t>
            </a:r>
            <a:r>
              <a:rPr lang="ru-RU" dirty="0" smtClean="0">
                <a:solidFill>
                  <a:srgbClr val="7030A0"/>
                </a:solidFill>
              </a:rPr>
              <a:t> </a:t>
            </a:r>
            <a:r>
              <a:rPr lang="ru-RU" dirty="0" err="1" smtClean="0">
                <a:solidFill>
                  <a:srgbClr val="7030A0"/>
                </a:solidFill>
              </a:rPr>
              <a:t>властиве</a:t>
            </a:r>
            <a:r>
              <a:rPr lang="ru-RU" dirty="0" smtClean="0">
                <a:solidFill>
                  <a:srgbClr val="7030A0"/>
                </a:solidFill>
              </a:rPr>
              <a:t> </a:t>
            </a:r>
            <a:r>
              <a:rPr lang="ru-RU" dirty="0" err="1" smtClean="0">
                <a:solidFill>
                  <a:srgbClr val="7030A0"/>
                </a:solidFill>
              </a:rPr>
              <a:t>різним</a:t>
            </a:r>
            <a:r>
              <a:rPr lang="ru-RU" dirty="0" smtClean="0">
                <a:solidFill>
                  <a:srgbClr val="7030A0"/>
                </a:solidFill>
              </a:rPr>
              <a:t> </a:t>
            </a:r>
            <a:r>
              <a:rPr lang="ru-RU" dirty="0" err="1" smtClean="0">
                <a:solidFill>
                  <a:srgbClr val="7030A0"/>
                </a:solidFill>
              </a:rPr>
              <a:t>групам</a:t>
            </a:r>
            <a:r>
              <a:rPr lang="ru-RU" dirty="0" smtClean="0">
                <a:solidFill>
                  <a:srgbClr val="7030A0"/>
                </a:solidFill>
              </a:rPr>
              <a:t> </a:t>
            </a:r>
            <a:r>
              <a:rPr lang="ru-RU" dirty="0" err="1" smtClean="0">
                <a:solidFill>
                  <a:srgbClr val="7030A0"/>
                </a:solidFill>
              </a:rPr>
              <a:t>організмів</a:t>
            </a:r>
            <a:r>
              <a:rPr lang="ru-RU" dirty="0" smtClean="0">
                <a:solidFill>
                  <a:srgbClr val="7030A0"/>
                </a:solidFill>
              </a:rPr>
              <a:t>, </a:t>
            </a:r>
            <a:r>
              <a:rPr lang="ru-RU" dirty="0" err="1" smtClean="0">
                <a:solidFill>
                  <a:srgbClr val="7030A0"/>
                </a:solidFill>
              </a:rPr>
              <a:t>але</a:t>
            </a:r>
            <a:r>
              <a:rPr lang="ru-RU" dirty="0" smtClean="0">
                <a:solidFill>
                  <a:srgbClr val="7030A0"/>
                </a:solidFill>
              </a:rPr>
              <a:t> </a:t>
            </a:r>
            <a:r>
              <a:rPr lang="ru-RU" dirty="0" err="1" smtClean="0">
                <a:solidFill>
                  <a:srgbClr val="7030A0"/>
                </a:solidFill>
              </a:rPr>
              <a:t>найчіткіше</a:t>
            </a:r>
            <a:r>
              <a:rPr lang="ru-RU" dirty="0" smtClean="0">
                <a:solidFill>
                  <a:srgbClr val="7030A0"/>
                </a:solidFill>
              </a:rPr>
              <a:t> </a:t>
            </a:r>
            <a:r>
              <a:rPr lang="ru-RU" dirty="0" err="1" smtClean="0">
                <a:solidFill>
                  <a:srgbClr val="7030A0"/>
                </a:solidFill>
              </a:rPr>
              <a:t>виражене</a:t>
            </a:r>
            <a:r>
              <a:rPr lang="ru-RU" dirty="0" smtClean="0">
                <a:solidFill>
                  <a:srgbClr val="7030A0"/>
                </a:solidFill>
              </a:rPr>
              <a:t> у </a:t>
            </a:r>
            <a:r>
              <a:rPr lang="ru-RU" dirty="0" err="1" smtClean="0">
                <a:solidFill>
                  <a:srgbClr val="7030A0"/>
                </a:solidFill>
              </a:rPr>
              <a:t>видів</a:t>
            </a:r>
            <a:r>
              <a:rPr lang="ru-RU" dirty="0" smtClean="0">
                <a:solidFill>
                  <a:srgbClr val="7030A0"/>
                </a:solidFill>
              </a:rPr>
              <a:t>, </a:t>
            </a:r>
            <a:r>
              <a:rPr lang="ru-RU" dirty="0" err="1" smtClean="0">
                <a:solidFill>
                  <a:srgbClr val="7030A0"/>
                </a:solidFill>
              </a:rPr>
              <a:t>які</a:t>
            </a:r>
            <a:r>
              <a:rPr lang="ru-RU" dirty="0" smtClean="0">
                <a:solidFill>
                  <a:srgbClr val="7030A0"/>
                </a:solidFill>
              </a:rPr>
              <a:t> </a:t>
            </a:r>
            <a:r>
              <a:rPr lang="ru-RU" dirty="0" err="1" smtClean="0">
                <a:solidFill>
                  <a:srgbClr val="7030A0"/>
                </a:solidFill>
              </a:rPr>
              <a:t>мешкають</a:t>
            </a:r>
            <a:r>
              <a:rPr lang="ru-RU" dirty="0" smtClean="0">
                <a:solidFill>
                  <a:srgbClr val="7030A0"/>
                </a:solidFill>
              </a:rPr>
              <a:t> в </a:t>
            </a:r>
            <a:r>
              <a:rPr lang="ru-RU" dirty="0" err="1" smtClean="0">
                <a:solidFill>
                  <a:srgbClr val="7030A0"/>
                </a:solidFill>
              </a:rPr>
              <a:t>умовах</a:t>
            </a:r>
            <a:r>
              <a:rPr lang="ru-RU" dirty="0" smtClean="0">
                <a:solidFill>
                  <a:srgbClr val="7030A0"/>
                </a:solidFill>
              </a:rPr>
              <a:t> </a:t>
            </a:r>
            <a:r>
              <a:rPr lang="ru-RU" dirty="0" err="1" smtClean="0">
                <a:solidFill>
                  <a:srgbClr val="7030A0"/>
                </a:solidFill>
              </a:rPr>
              <a:t>різких</a:t>
            </a:r>
            <a:r>
              <a:rPr lang="ru-RU" dirty="0" smtClean="0">
                <a:solidFill>
                  <a:srgbClr val="7030A0"/>
                </a:solidFill>
              </a:rPr>
              <a:t> </a:t>
            </a:r>
            <a:r>
              <a:rPr lang="ru-RU" dirty="0" err="1" smtClean="0">
                <a:solidFill>
                  <a:srgbClr val="7030A0"/>
                </a:solidFill>
              </a:rPr>
              <a:t>сезонних</a:t>
            </a:r>
            <a:r>
              <a:rPr lang="ru-RU" dirty="0" smtClean="0">
                <a:solidFill>
                  <a:srgbClr val="7030A0"/>
                </a:solidFill>
              </a:rPr>
              <a:t> </a:t>
            </a:r>
            <a:r>
              <a:rPr lang="ru-RU" dirty="0" err="1" smtClean="0">
                <a:solidFill>
                  <a:srgbClr val="7030A0"/>
                </a:solidFill>
              </a:rPr>
              <a:t>змін</a:t>
            </a:r>
            <a:r>
              <a:rPr lang="ru-RU" dirty="0" smtClean="0">
                <a:solidFill>
                  <a:srgbClr val="7030A0"/>
                </a:solidFill>
              </a:rPr>
              <a:t> (мал. 126).</a:t>
            </a:r>
          </a:p>
          <a:p>
            <a:endParaRPr lang="ru-RU" dirty="0">
              <a:solidFill>
                <a:schemeClr val="accent3"/>
              </a:solidFill>
            </a:endParaRPr>
          </a:p>
        </p:txBody>
      </p:sp>
      <p:pic>
        <p:nvPicPr>
          <p:cNvPr id="4099" name="Picture 3" descr="D:\29.6..JPG"/>
          <p:cNvPicPr>
            <a:picLocks noChangeAspect="1" noChangeArrowheads="1"/>
          </p:cNvPicPr>
          <p:nvPr/>
        </p:nvPicPr>
        <p:blipFill>
          <a:blip r:embed="rId2"/>
          <a:srcRect/>
          <a:stretch>
            <a:fillRect/>
          </a:stretch>
        </p:blipFill>
        <p:spPr bwMode="auto">
          <a:xfrm>
            <a:off x="7072330" y="1285860"/>
            <a:ext cx="1285884" cy="4776790"/>
          </a:xfrm>
          <a:prstGeom prst="rect">
            <a:avLst/>
          </a:prstGeom>
          <a:noFill/>
        </p:spPr>
      </p:pic>
    </p:spTree>
  </p:cSld>
  <p:clrMapOvr>
    <a:masterClrMapping/>
  </p:clrMapOvr>
  <p:transition advTm="8593"/>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85720" y="428604"/>
            <a:ext cx="8401080" cy="5880756"/>
          </a:xfrm>
        </p:spPr>
        <p:txBody>
          <a:bodyPr>
            <a:normAutofit fontScale="92500" lnSpcReduction="10000"/>
          </a:bodyPr>
          <a:lstStyle/>
          <a:p>
            <a:r>
              <a:rPr lang="ru-RU" i="1" dirty="0" smtClean="0">
                <a:solidFill>
                  <a:srgbClr val="FFFF00"/>
                </a:solidFill>
              </a:rPr>
              <a:t>У </a:t>
            </a:r>
            <a:r>
              <a:rPr lang="ru-RU" i="1" dirty="0" err="1" smtClean="0">
                <a:solidFill>
                  <a:srgbClr val="FFFF00"/>
                </a:solidFill>
              </a:rPr>
              <a:t>рослин</a:t>
            </a:r>
            <a:r>
              <a:rPr lang="ru-RU" i="1" dirty="0" smtClean="0">
                <a:solidFill>
                  <a:srgbClr val="FFFF00"/>
                </a:solidFill>
              </a:rPr>
              <a:t> на </a:t>
            </a:r>
            <a:r>
              <a:rPr lang="ru-RU" i="1" dirty="0" err="1" smtClean="0">
                <a:solidFill>
                  <a:srgbClr val="FFFF00"/>
                </a:solidFill>
              </a:rPr>
              <a:t>зміну</a:t>
            </a:r>
            <a:r>
              <a:rPr lang="ru-RU" i="1" dirty="0" smtClean="0">
                <a:solidFill>
                  <a:srgbClr val="FFFF00"/>
                </a:solidFill>
              </a:rPr>
              <a:t> </a:t>
            </a:r>
            <a:r>
              <a:rPr lang="ru-RU" i="1" dirty="0" err="1" smtClean="0">
                <a:solidFill>
                  <a:srgbClr val="FFFF00"/>
                </a:solidFill>
              </a:rPr>
              <a:t>тривалості</a:t>
            </a:r>
            <a:r>
              <a:rPr lang="ru-RU" i="1" dirty="0" smtClean="0">
                <a:solidFill>
                  <a:srgbClr val="FFFF00"/>
                </a:solidFill>
              </a:rPr>
              <a:t> </a:t>
            </a:r>
            <a:r>
              <a:rPr lang="ru-RU" i="1" dirty="0" err="1" smtClean="0">
                <a:solidFill>
                  <a:srgbClr val="FFFF00"/>
                </a:solidFill>
              </a:rPr>
              <a:t>світлового</a:t>
            </a:r>
            <a:r>
              <a:rPr lang="ru-RU" i="1" dirty="0" smtClean="0">
                <a:solidFill>
                  <a:srgbClr val="FFFF00"/>
                </a:solidFill>
              </a:rPr>
              <a:t> </a:t>
            </a:r>
            <a:r>
              <a:rPr lang="ru-RU" i="1" dirty="0" err="1" smtClean="0">
                <a:solidFill>
                  <a:srgbClr val="FFFF00"/>
                </a:solidFill>
              </a:rPr>
              <a:t>періоду</a:t>
            </a:r>
            <a:r>
              <a:rPr lang="ru-RU" i="1" dirty="0" smtClean="0">
                <a:solidFill>
                  <a:srgbClr val="FFFF00"/>
                </a:solidFill>
              </a:rPr>
              <a:t> </a:t>
            </a:r>
            <a:r>
              <a:rPr lang="ru-RU" i="1" dirty="0" err="1" smtClean="0">
                <a:solidFill>
                  <a:srgbClr val="FFFF00"/>
                </a:solidFill>
              </a:rPr>
              <a:t>доби</a:t>
            </a:r>
            <a:r>
              <a:rPr lang="ru-RU" i="1" dirty="0" smtClean="0">
                <a:solidFill>
                  <a:srgbClr val="FFFF00"/>
                </a:solidFill>
              </a:rPr>
              <a:t> </a:t>
            </a:r>
            <a:r>
              <a:rPr lang="ru-RU" i="1" dirty="0" err="1" smtClean="0">
                <a:solidFill>
                  <a:srgbClr val="FFFF00"/>
                </a:solidFill>
              </a:rPr>
              <a:t>насамперед</a:t>
            </a:r>
            <a:r>
              <a:rPr lang="ru-RU" i="1" dirty="0" smtClean="0">
                <a:solidFill>
                  <a:srgbClr val="FFFF00"/>
                </a:solidFill>
              </a:rPr>
              <a:t> </a:t>
            </a:r>
            <a:r>
              <a:rPr lang="ru-RU" i="1" dirty="0" err="1" smtClean="0">
                <a:solidFill>
                  <a:srgbClr val="FFFF00"/>
                </a:solidFill>
              </a:rPr>
              <a:t>реагують</a:t>
            </a:r>
            <a:r>
              <a:rPr lang="ru-RU" i="1" dirty="0" smtClean="0">
                <a:solidFill>
                  <a:srgbClr val="FFFF00"/>
                </a:solidFill>
              </a:rPr>
              <a:t> листки: в </a:t>
            </a:r>
            <a:r>
              <a:rPr lang="ru-RU" i="1" dirty="0" err="1" smtClean="0">
                <a:solidFill>
                  <a:srgbClr val="FFFF00"/>
                </a:solidFill>
              </a:rPr>
              <a:t>їхніх</a:t>
            </a:r>
            <a:r>
              <a:rPr lang="ru-RU" i="1" dirty="0" smtClean="0">
                <a:solidFill>
                  <a:srgbClr val="FFFF00"/>
                </a:solidFill>
              </a:rPr>
              <a:t> </a:t>
            </a:r>
            <a:r>
              <a:rPr lang="ru-RU" i="1" dirty="0" err="1" smtClean="0">
                <a:solidFill>
                  <a:srgbClr val="FFFF00"/>
                </a:solidFill>
              </a:rPr>
              <a:t>клітинах</a:t>
            </a:r>
            <a:r>
              <a:rPr lang="ru-RU" i="1" dirty="0" smtClean="0">
                <a:solidFill>
                  <a:srgbClr val="FFFF00"/>
                </a:solidFill>
              </a:rPr>
              <a:t> </a:t>
            </a:r>
            <a:r>
              <a:rPr lang="ru-RU" i="1" dirty="0" err="1" smtClean="0">
                <a:solidFill>
                  <a:srgbClr val="FFFF00"/>
                </a:solidFill>
              </a:rPr>
              <a:t>утворюються</a:t>
            </a:r>
            <a:r>
              <a:rPr lang="ru-RU" i="1" dirty="0" smtClean="0">
                <a:solidFill>
                  <a:srgbClr val="FFFF00"/>
                </a:solidFill>
              </a:rPr>
              <a:t> </a:t>
            </a:r>
            <a:r>
              <a:rPr lang="ru-RU" i="1" dirty="0" err="1" smtClean="0">
                <a:solidFill>
                  <a:srgbClr val="FFFF00"/>
                </a:solidFill>
              </a:rPr>
              <a:t>біологічно</a:t>
            </a:r>
            <a:r>
              <a:rPr lang="ru-RU" i="1" dirty="0" smtClean="0">
                <a:solidFill>
                  <a:srgbClr val="FFFF00"/>
                </a:solidFill>
              </a:rPr>
              <a:t> </a:t>
            </a:r>
            <a:r>
              <a:rPr lang="ru-RU" i="1" dirty="0" err="1" smtClean="0">
                <a:solidFill>
                  <a:srgbClr val="FFFF00"/>
                </a:solidFill>
              </a:rPr>
              <a:t>активні</a:t>
            </a:r>
            <a:r>
              <a:rPr lang="ru-RU" i="1" dirty="0" smtClean="0">
                <a:solidFill>
                  <a:srgbClr val="FFFF00"/>
                </a:solidFill>
              </a:rPr>
              <a:t> </a:t>
            </a:r>
            <a:r>
              <a:rPr lang="ru-RU" i="1" dirty="0" err="1" smtClean="0">
                <a:solidFill>
                  <a:srgbClr val="FFFF00"/>
                </a:solidFill>
              </a:rPr>
              <a:t>речовини</a:t>
            </a:r>
            <a:r>
              <a:rPr lang="ru-RU" i="1" dirty="0" smtClean="0">
                <a:solidFill>
                  <a:srgbClr val="FFFF00"/>
                </a:solidFill>
              </a:rPr>
              <a:t> (</a:t>
            </a:r>
            <a:r>
              <a:rPr lang="ru-RU" i="1" dirty="0" err="1" smtClean="0">
                <a:solidFill>
                  <a:srgbClr val="FFFF00"/>
                </a:solidFill>
              </a:rPr>
              <a:t>фітогормони</a:t>
            </a:r>
            <a:r>
              <a:rPr lang="ru-RU" i="1" dirty="0" smtClean="0">
                <a:solidFill>
                  <a:srgbClr val="FFFF00"/>
                </a:solidFill>
              </a:rPr>
              <a:t>), </a:t>
            </a:r>
            <a:r>
              <a:rPr lang="ru-RU" i="1" dirty="0" err="1" smtClean="0">
                <a:solidFill>
                  <a:srgbClr val="FFFF00"/>
                </a:solidFill>
              </a:rPr>
              <a:t>які</a:t>
            </a:r>
            <a:r>
              <a:rPr lang="ru-RU" i="1" dirty="0" smtClean="0">
                <a:solidFill>
                  <a:srgbClr val="FFFF00"/>
                </a:solidFill>
              </a:rPr>
              <a:t> </a:t>
            </a:r>
            <a:r>
              <a:rPr lang="ru-RU" i="1" dirty="0" err="1" smtClean="0">
                <a:solidFill>
                  <a:srgbClr val="FFFF00"/>
                </a:solidFill>
              </a:rPr>
              <a:t>впливають</a:t>
            </a:r>
            <a:r>
              <a:rPr lang="ru-RU" i="1" dirty="0" smtClean="0">
                <a:solidFill>
                  <a:srgbClr val="FFFF00"/>
                </a:solidFill>
              </a:rPr>
              <a:t> на </a:t>
            </a:r>
            <a:r>
              <a:rPr lang="ru-RU" i="1" dirty="0" err="1" smtClean="0">
                <a:solidFill>
                  <a:srgbClr val="FFFF00"/>
                </a:solidFill>
              </a:rPr>
              <a:t>різні</a:t>
            </a:r>
            <a:r>
              <a:rPr lang="ru-RU" i="1" dirty="0" smtClean="0">
                <a:solidFill>
                  <a:srgbClr val="FFFF00"/>
                </a:solidFill>
              </a:rPr>
              <a:t> </a:t>
            </a:r>
            <a:r>
              <a:rPr lang="ru-RU" i="1" dirty="0" err="1" smtClean="0">
                <a:solidFill>
                  <a:srgbClr val="FFFF00"/>
                </a:solidFill>
              </a:rPr>
              <a:t>процеси</a:t>
            </a:r>
            <a:r>
              <a:rPr lang="ru-RU" i="1" dirty="0" smtClean="0">
                <a:solidFill>
                  <a:srgbClr val="FFFF00"/>
                </a:solidFill>
              </a:rPr>
              <a:t> </a:t>
            </a:r>
            <a:r>
              <a:rPr lang="ru-RU" i="1" dirty="0" err="1" smtClean="0">
                <a:solidFill>
                  <a:srgbClr val="FFFF00"/>
                </a:solidFill>
              </a:rPr>
              <a:t>життєдіяльності</a:t>
            </a:r>
            <a:r>
              <a:rPr lang="ru-RU" i="1" dirty="0" smtClean="0">
                <a:solidFill>
                  <a:srgbClr val="FFFF00"/>
                </a:solidFill>
              </a:rPr>
              <a:t> </a:t>
            </a:r>
            <a:r>
              <a:rPr lang="ru-RU" i="1" dirty="0" err="1" smtClean="0">
                <a:solidFill>
                  <a:srgbClr val="FFFF00"/>
                </a:solidFill>
              </a:rPr>
              <a:t>рослин</a:t>
            </a:r>
            <a:r>
              <a:rPr lang="ru-RU" i="1" dirty="0" smtClean="0">
                <a:solidFill>
                  <a:srgbClr val="FFFF00"/>
                </a:solidFill>
              </a:rPr>
              <a:t> (</a:t>
            </a:r>
            <a:r>
              <a:rPr lang="ru-RU" i="1" dirty="0" err="1" smtClean="0">
                <a:solidFill>
                  <a:srgbClr val="FFFF00"/>
                </a:solidFill>
              </a:rPr>
              <a:t>цвітіння</a:t>
            </a:r>
            <a:r>
              <a:rPr lang="ru-RU" i="1" dirty="0" smtClean="0">
                <a:solidFill>
                  <a:srgbClr val="FFFF00"/>
                </a:solidFill>
              </a:rPr>
              <a:t>, листопад </a:t>
            </a:r>
            <a:r>
              <a:rPr lang="ru-RU" i="1" dirty="0" err="1" smtClean="0">
                <a:solidFill>
                  <a:srgbClr val="FFFF00"/>
                </a:solidFill>
              </a:rPr>
              <a:t>тощо</a:t>
            </a:r>
            <a:r>
              <a:rPr lang="ru-RU" i="1" dirty="0" smtClean="0">
                <a:solidFill>
                  <a:srgbClr val="FFFF00"/>
                </a:solidFill>
              </a:rPr>
              <a:t>). У </a:t>
            </a:r>
            <a:r>
              <a:rPr lang="ru-RU" i="1" dirty="0" err="1" smtClean="0">
                <a:solidFill>
                  <a:srgbClr val="FFFF00"/>
                </a:solidFill>
              </a:rPr>
              <a:t>тварин</a:t>
            </a:r>
            <a:r>
              <a:rPr lang="ru-RU" i="1" dirty="0" smtClean="0">
                <a:solidFill>
                  <a:srgbClr val="FFFF00"/>
                </a:solidFill>
              </a:rPr>
              <a:t> </a:t>
            </a:r>
            <a:r>
              <a:rPr lang="ru-RU" i="1" dirty="0" err="1" smtClean="0">
                <a:solidFill>
                  <a:srgbClr val="FFFF00"/>
                </a:solidFill>
              </a:rPr>
              <a:t>реакції</a:t>
            </a:r>
            <a:r>
              <a:rPr lang="ru-RU" i="1" dirty="0" smtClean="0">
                <a:solidFill>
                  <a:srgbClr val="FFFF00"/>
                </a:solidFill>
              </a:rPr>
              <a:t> </a:t>
            </a:r>
            <a:r>
              <a:rPr lang="ru-RU" i="1" dirty="0" err="1" smtClean="0">
                <a:solidFill>
                  <a:srgbClr val="FFFF00"/>
                </a:solidFill>
              </a:rPr>
              <a:t>фотоперіодизму</a:t>
            </a:r>
            <a:r>
              <a:rPr lang="ru-RU" i="1" dirty="0" smtClean="0">
                <a:solidFill>
                  <a:srgbClr val="FFFF00"/>
                </a:solidFill>
              </a:rPr>
              <a:t> </a:t>
            </a:r>
            <a:r>
              <a:rPr lang="ru-RU" i="1" dirty="0" err="1" smtClean="0">
                <a:solidFill>
                  <a:srgbClr val="FFFF00"/>
                </a:solidFill>
              </a:rPr>
              <a:t>регулюють</a:t>
            </a:r>
            <a:r>
              <a:rPr lang="ru-RU" i="1" dirty="0" smtClean="0">
                <a:solidFill>
                  <a:srgbClr val="FFFF00"/>
                </a:solidFill>
              </a:rPr>
              <a:t> </a:t>
            </a:r>
            <a:r>
              <a:rPr lang="ru-RU" i="1" dirty="0" err="1" smtClean="0">
                <a:solidFill>
                  <a:srgbClr val="FFFF00"/>
                </a:solidFill>
              </a:rPr>
              <a:t>нервова</a:t>
            </a:r>
            <a:r>
              <a:rPr lang="ru-RU" i="1" dirty="0" smtClean="0">
                <a:solidFill>
                  <a:srgbClr val="FFFF00"/>
                </a:solidFill>
              </a:rPr>
              <a:t> система та система </a:t>
            </a:r>
            <a:r>
              <a:rPr lang="ru-RU" i="1" dirty="0" err="1" smtClean="0">
                <a:solidFill>
                  <a:srgbClr val="FFFF00"/>
                </a:solidFill>
              </a:rPr>
              <a:t>залоз</a:t>
            </a:r>
            <a:r>
              <a:rPr lang="ru-RU" i="1" dirty="0" smtClean="0">
                <a:solidFill>
                  <a:srgbClr val="FFFF00"/>
                </a:solidFill>
              </a:rPr>
              <a:t> </a:t>
            </a:r>
            <a:r>
              <a:rPr lang="ru-RU" i="1" dirty="0" err="1" smtClean="0">
                <a:solidFill>
                  <a:srgbClr val="FFFF00"/>
                </a:solidFill>
              </a:rPr>
              <a:t>внутрішньої</a:t>
            </a:r>
            <a:r>
              <a:rPr lang="ru-RU" i="1" dirty="0" smtClean="0">
                <a:solidFill>
                  <a:srgbClr val="FFFF00"/>
                </a:solidFill>
              </a:rPr>
              <a:t> </a:t>
            </a:r>
            <a:r>
              <a:rPr lang="ru-RU" i="1" dirty="0" err="1" smtClean="0">
                <a:solidFill>
                  <a:srgbClr val="FFFF00"/>
                </a:solidFill>
              </a:rPr>
              <a:t>секреції</a:t>
            </a:r>
            <a:r>
              <a:rPr lang="ru-RU" i="1" dirty="0" smtClean="0">
                <a:solidFill>
                  <a:srgbClr val="FFFF00"/>
                </a:solidFill>
              </a:rPr>
              <a:t>. </a:t>
            </a:r>
            <a:r>
              <a:rPr lang="ru-RU" i="1" dirty="0" err="1" smtClean="0">
                <a:solidFill>
                  <a:srgbClr val="FFFF00"/>
                </a:solidFill>
              </a:rPr>
              <a:t>Наприклад</a:t>
            </a:r>
            <a:r>
              <a:rPr lang="ru-RU" i="1" dirty="0" smtClean="0">
                <a:solidFill>
                  <a:srgbClr val="FFFF00"/>
                </a:solidFill>
              </a:rPr>
              <a:t>, у </a:t>
            </a:r>
            <a:r>
              <a:rPr lang="ru-RU" i="1" dirty="0" err="1" smtClean="0">
                <a:solidFill>
                  <a:srgbClr val="FFFF00"/>
                </a:solidFill>
              </a:rPr>
              <a:t>період</a:t>
            </a:r>
            <a:r>
              <a:rPr lang="ru-RU" i="1" dirty="0" smtClean="0">
                <a:solidFill>
                  <a:srgbClr val="FFFF00"/>
                </a:solidFill>
              </a:rPr>
              <a:t> </a:t>
            </a:r>
            <a:r>
              <a:rPr lang="ru-RU" i="1" dirty="0" err="1" smtClean="0">
                <a:solidFill>
                  <a:srgbClr val="FFFF00"/>
                </a:solidFill>
              </a:rPr>
              <a:t>найдовших</a:t>
            </a:r>
            <a:r>
              <a:rPr lang="ru-RU" i="1" dirty="0" smtClean="0">
                <a:solidFill>
                  <a:srgbClr val="FFFF00"/>
                </a:solidFill>
              </a:rPr>
              <a:t> </a:t>
            </a:r>
            <a:r>
              <a:rPr lang="ru-RU" i="1" dirty="0" err="1" smtClean="0">
                <a:solidFill>
                  <a:srgbClr val="FFFF00"/>
                </a:solidFill>
              </a:rPr>
              <a:t>днів</a:t>
            </a:r>
            <a:r>
              <a:rPr lang="ru-RU" i="1" dirty="0" smtClean="0">
                <a:solidFill>
                  <a:srgbClr val="FFFF00"/>
                </a:solidFill>
              </a:rPr>
              <a:t> </a:t>
            </a:r>
            <a:r>
              <a:rPr lang="ru-RU" i="1" dirty="0" err="1" smtClean="0">
                <a:solidFill>
                  <a:srgbClr val="FFFF00"/>
                </a:solidFill>
              </a:rPr>
              <a:t>нервові</a:t>
            </a:r>
            <a:r>
              <a:rPr lang="ru-RU" i="1" dirty="0" smtClean="0">
                <a:solidFill>
                  <a:srgbClr val="FFFF00"/>
                </a:solidFill>
              </a:rPr>
              <a:t> </a:t>
            </a:r>
            <a:r>
              <a:rPr lang="ru-RU" i="1" dirty="0" err="1" smtClean="0">
                <a:solidFill>
                  <a:srgbClr val="FFFF00"/>
                </a:solidFill>
              </a:rPr>
              <a:t>клітини</a:t>
            </a:r>
            <a:r>
              <a:rPr lang="ru-RU" i="1" dirty="0" smtClean="0">
                <a:solidFill>
                  <a:srgbClr val="FFFF00"/>
                </a:solidFill>
              </a:rPr>
              <a:t> </a:t>
            </a:r>
            <a:r>
              <a:rPr lang="ru-RU" i="1" dirty="0" err="1" smtClean="0">
                <a:solidFill>
                  <a:srgbClr val="FFFF00"/>
                </a:solidFill>
              </a:rPr>
              <a:t>деяких</a:t>
            </a:r>
            <a:r>
              <a:rPr lang="ru-RU" i="1" dirty="0" smtClean="0">
                <a:solidFill>
                  <a:srgbClr val="FFFF00"/>
                </a:solidFill>
              </a:rPr>
              <a:t> комах </a:t>
            </a:r>
            <a:r>
              <a:rPr lang="ru-RU" i="1" dirty="0" err="1" smtClean="0">
                <a:solidFill>
                  <a:srgbClr val="FFFF00"/>
                </a:solidFill>
              </a:rPr>
              <a:t>виробляють</a:t>
            </a:r>
            <a:r>
              <a:rPr lang="ru-RU" i="1" dirty="0" smtClean="0">
                <a:solidFill>
                  <a:srgbClr val="FFFF00"/>
                </a:solidFill>
              </a:rPr>
              <a:t> </a:t>
            </a:r>
            <a:r>
              <a:rPr lang="ru-RU" i="1" dirty="0" err="1" smtClean="0">
                <a:solidFill>
                  <a:srgbClr val="FFFF00"/>
                </a:solidFill>
              </a:rPr>
              <a:t>нейрогормони</a:t>
            </a:r>
            <a:r>
              <a:rPr lang="ru-RU" i="1" dirty="0" smtClean="0">
                <a:solidFill>
                  <a:srgbClr val="FFFF00"/>
                </a:solidFill>
              </a:rPr>
              <a:t>. </a:t>
            </a:r>
            <a:r>
              <a:rPr lang="ru-RU" i="1" dirty="0" err="1" smtClean="0">
                <a:solidFill>
                  <a:srgbClr val="FFFF00"/>
                </a:solidFill>
              </a:rPr>
              <a:t>під</a:t>
            </a:r>
            <a:r>
              <a:rPr lang="ru-RU" i="1" dirty="0" smtClean="0">
                <a:solidFill>
                  <a:srgbClr val="FFFF00"/>
                </a:solidFill>
              </a:rPr>
              <a:t> </a:t>
            </a:r>
            <a:r>
              <a:rPr lang="ru-RU" i="1" dirty="0" err="1" smtClean="0">
                <a:solidFill>
                  <a:srgbClr val="FFFF00"/>
                </a:solidFill>
              </a:rPr>
              <a:t>впливом</a:t>
            </a:r>
            <a:r>
              <a:rPr lang="ru-RU" i="1" dirty="0" smtClean="0">
                <a:solidFill>
                  <a:srgbClr val="FFFF00"/>
                </a:solidFill>
              </a:rPr>
              <a:t> </a:t>
            </a:r>
            <a:r>
              <a:rPr lang="ru-RU" i="1" dirty="0" err="1" smtClean="0">
                <a:solidFill>
                  <a:srgbClr val="FFFF00"/>
                </a:solidFill>
              </a:rPr>
              <a:t>яких</a:t>
            </a:r>
            <a:r>
              <a:rPr lang="ru-RU" i="1" dirty="0" smtClean="0">
                <a:solidFill>
                  <a:srgbClr val="FFFF00"/>
                </a:solidFill>
              </a:rPr>
              <a:t> </a:t>
            </a:r>
            <a:r>
              <a:rPr lang="ru-RU" i="1" dirty="0" err="1" smtClean="0">
                <a:solidFill>
                  <a:srgbClr val="FFFF00"/>
                </a:solidFill>
              </a:rPr>
              <a:t>відкладені</a:t>
            </a:r>
            <a:r>
              <a:rPr lang="ru-RU" i="1" dirty="0" smtClean="0">
                <a:solidFill>
                  <a:srgbClr val="FFFF00"/>
                </a:solidFill>
              </a:rPr>
              <a:t> </a:t>
            </a:r>
            <a:r>
              <a:rPr lang="ru-RU" i="1" dirty="0" err="1" smtClean="0">
                <a:solidFill>
                  <a:srgbClr val="FFFF00"/>
                </a:solidFill>
              </a:rPr>
              <a:t>яйця</a:t>
            </a:r>
            <a:r>
              <a:rPr lang="ru-RU" i="1" dirty="0" smtClean="0">
                <a:solidFill>
                  <a:srgbClr val="FFFF00"/>
                </a:solidFill>
              </a:rPr>
              <a:t> </a:t>
            </a:r>
            <a:r>
              <a:rPr lang="ru-RU" i="1" dirty="0" err="1" smtClean="0">
                <a:solidFill>
                  <a:srgbClr val="FFFF00"/>
                </a:solidFill>
              </a:rPr>
              <a:t>можуть</a:t>
            </a:r>
            <a:r>
              <a:rPr lang="ru-RU" i="1" dirty="0" smtClean="0">
                <a:solidFill>
                  <a:srgbClr val="FFFF00"/>
                </a:solidFill>
              </a:rPr>
              <a:t> </a:t>
            </a:r>
            <a:r>
              <a:rPr lang="ru-RU" i="1" dirty="0" err="1" smtClean="0">
                <a:solidFill>
                  <a:srgbClr val="FFFF00"/>
                </a:solidFill>
              </a:rPr>
              <a:t>тривалий</a:t>
            </a:r>
            <a:r>
              <a:rPr lang="ru-RU" i="1" dirty="0" smtClean="0">
                <a:solidFill>
                  <a:srgbClr val="FFFF00"/>
                </a:solidFill>
              </a:rPr>
              <a:t> час </a:t>
            </a:r>
            <a:r>
              <a:rPr lang="ru-RU" i="1" dirty="0" err="1" smtClean="0">
                <a:solidFill>
                  <a:srgbClr val="FFFF00"/>
                </a:solidFill>
              </a:rPr>
              <a:t>перебувати</a:t>
            </a:r>
            <a:r>
              <a:rPr lang="ru-RU" i="1" dirty="0" smtClean="0">
                <a:solidFill>
                  <a:srgbClr val="FFFF00"/>
                </a:solidFill>
              </a:rPr>
              <a:t> в </a:t>
            </a:r>
            <a:r>
              <a:rPr lang="ru-RU" i="1" dirty="0" err="1" smtClean="0">
                <a:solidFill>
                  <a:srgbClr val="FFFF00"/>
                </a:solidFill>
              </a:rPr>
              <a:t>стані</a:t>
            </a:r>
            <a:r>
              <a:rPr lang="ru-RU" i="1" dirty="0" smtClean="0">
                <a:solidFill>
                  <a:srgbClr val="FFFF00"/>
                </a:solidFill>
              </a:rPr>
              <a:t> </a:t>
            </a:r>
            <a:r>
              <a:rPr lang="ru-RU" i="1" dirty="0" err="1" smtClean="0">
                <a:solidFill>
                  <a:srgbClr val="FFFF00"/>
                </a:solidFill>
              </a:rPr>
              <a:t>спокою</a:t>
            </a:r>
            <a:r>
              <a:rPr lang="ru-RU" i="1" dirty="0" smtClean="0">
                <a:solidFill>
                  <a:srgbClr val="FFFF00"/>
                </a:solidFill>
              </a:rPr>
              <a:t>. Личинки </a:t>
            </a:r>
            <a:r>
              <a:rPr lang="ru-RU" i="1" dirty="0" err="1" smtClean="0">
                <a:solidFill>
                  <a:srgbClr val="FFFF00"/>
                </a:solidFill>
              </a:rPr>
              <a:t>з</a:t>
            </a:r>
            <a:r>
              <a:rPr lang="ru-RU" i="1" dirty="0" smtClean="0">
                <a:solidFill>
                  <a:srgbClr val="FFFF00"/>
                </a:solidFill>
              </a:rPr>
              <a:t> </a:t>
            </a:r>
            <a:r>
              <a:rPr lang="ru-RU" i="1" dirty="0" err="1" smtClean="0">
                <a:solidFill>
                  <a:srgbClr val="FFFF00"/>
                </a:solidFill>
              </a:rPr>
              <a:t>цих</a:t>
            </a:r>
            <a:r>
              <a:rPr lang="ru-RU" i="1" dirty="0" smtClean="0">
                <a:solidFill>
                  <a:srgbClr val="FFFF00"/>
                </a:solidFill>
              </a:rPr>
              <a:t> </a:t>
            </a:r>
            <a:r>
              <a:rPr lang="ru-RU" i="1" dirty="0" err="1" smtClean="0">
                <a:solidFill>
                  <a:srgbClr val="FFFF00"/>
                </a:solidFill>
              </a:rPr>
              <a:t>яєць</a:t>
            </a:r>
            <a:r>
              <a:rPr lang="ru-RU" i="1" dirty="0" smtClean="0">
                <a:solidFill>
                  <a:srgbClr val="FFFF00"/>
                </a:solidFill>
              </a:rPr>
              <a:t> </a:t>
            </a:r>
            <a:r>
              <a:rPr lang="ru-RU" i="1" dirty="0" err="1" smtClean="0">
                <a:solidFill>
                  <a:srgbClr val="FFFF00"/>
                </a:solidFill>
              </a:rPr>
              <a:t>виходять</a:t>
            </a:r>
            <a:r>
              <a:rPr lang="ru-RU" i="1" dirty="0" smtClean="0">
                <a:solidFill>
                  <a:srgbClr val="FFFF00"/>
                </a:solidFill>
              </a:rPr>
              <a:t> </a:t>
            </a:r>
            <a:r>
              <a:rPr lang="ru-RU" i="1" dirty="0" err="1" smtClean="0">
                <a:solidFill>
                  <a:srgbClr val="FFFF00"/>
                </a:solidFill>
              </a:rPr>
              <a:t>лише</a:t>
            </a:r>
            <a:r>
              <a:rPr lang="ru-RU" i="1" dirty="0" smtClean="0">
                <a:solidFill>
                  <a:srgbClr val="FFFF00"/>
                </a:solidFill>
              </a:rPr>
              <a:t> </a:t>
            </a:r>
            <a:r>
              <a:rPr lang="ru-RU" i="1" dirty="0" err="1" smtClean="0">
                <a:solidFill>
                  <a:srgbClr val="FFFF00"/>
                </a:solidFill>
              </a:rPr>
              <a:t>навесні</a:t>
            </a:r>
            <a:r>
              <a:rPr lang="ru-RU" i="1" dirty="0" smtClean="0">
                <a:solidFill>
                  <a:srgbClr val="FFFF00"/>
                </a:solidFill>
              </a:rPr>
              <a:t> </a:t>
            </a:r>
            <a:r>
              <a:rPr lang="ru-RU" i="1" dirty="0" err="1" smtClean="0">
                <a:solidFill>
                  <a:srgbClr val="FFFF00"/>
                </a:solidFill>
              </a:rPr>
              <a:t>наступного</a:t>
            </a:r>
            <a:r>
              <a:rPr lang="ru-RU" i="1" dirty="0" smtClean="0">
                <a:solidFill>
                  <a:srgbClr val="FFFF00"/>
                </a:solidFill>
              </a:rPr>
              <a:t> року, коли </a:t>
            </a:r>
            <a:r>
              <a:rPr lang="ru-RU" i="1" dirty="0" err="1" smtClean="0">
                <a:solidFill>
                  <a:srgbClr val="FFFF00"/>
                </a:solidFill>
              </a:rPr>
              <a:t>є</a:t>
            </a:r>
            <a:r>
              <a:rPr lang="ru-RU" i="1" dirty="0" smtClean="0">
                <a:solidFill>
                  <a:srgbClr val="FFFF00"/>
                </a:solidFill>
              </a:rPr>
              <a:t> </a:t>
            </a:r>
            <a:r>
              <a:rPr lang="ru-RU" i="1" dirty="0" err="1" smtClean="0">
                <a:solidFill>
                  <a:srgbClr val="FFFF00"/>
                </a:solidFill>
              </a:rPr>
              <a:t>достатньо</a:t>
            </a:r>
            <a:r>
              <a:rPr lang="ru-RU" i="1" dirty="0" smtClean="0">
                <a:solidFill>
                  <a:srgbClr val="FFFF00"/>
                </a:solidFill>
              </a:rPr>
              <a:t> </a:t>
            </a:r>
            <a:r>
              <a:rPr lang="ru-RU" i="1" dirty="0" err="1" smtClean="0">
                <a:solidFill>
                  <a:srgbClr val="FFFF00"/>
                </a:solidFill>
              </a:rPr>
              <a:t>їжі</a:t>
            </a:r>
            <a:r>
              <a:rPr lang="ru-RU" i="1" dirty="0" smtClean="0">
                <a:solidFill>
                  <a:srgbClr val="FFFF00"/>
                </a:solidFill>
              </a:rPr>
              <a:t> та </a:t>
            </a:r>
            <a:r>
              <a:rPr lang="ru-RU" i="1" dirty="0" err="1" smtClean="0">
                <a:solidFill>
                  <a:srgbClr val="FFFF00"/>
                </a:solidFill>
              </a:rPr>
              <a:t>сприятливі</a:t>
            </a:r>
            <a:r>
              <a:rPr lang="ru-RU" i="1" dirty="0" smtClean="0">
                <a:solidFill>
                  <a:srgbClr val="FFFF00"/>
                </a:solidFill>
              </a:rPr>
              <a:t> </a:t>
            </a:r>
            <a:r>
              <a:rPr lang="ru-RU" i="1" dirty="0" err="1" smtClean="0">
                <a:solidFill>
                  <a:srgbClr val="FFFF00"/>
                </a:solidFill>
              </a:rPr>
              <a:t>кліматичні</a:t>
            </a:r>
            <a:r>
              <a:rPr lang="ru-RU" i="1" dirty="0" smtClean="0">
                <a:solidFill>
                  <a:srgbClr val="FFFF00"/>
                </a:solidFill>
              </a:rPr>
              <a:t> </a:t>
            </a:r>
            <a:r>
              <a:rPr lang="ru-RU" i="1" dirty="0" err="1" smtClean="0">
                <a:solidFill>
                  <a:srgbClr val="FFFF00"/>
                </a:solidFill>
              </a:rPr>
              <a:t>умови</a:t>
            </a:r>
            <a:r>
              <a:rPr lang="ru-RU" i="1" dirty="0" smtClean="0">
                <a:solidFill>
                  <a:srgbClr val="FFFF00"/>
                </a:solidFill>
              </a:rPr>
              <a:t>. </a:t>
            </a:r>
            <a:r>
              <a:rPr lang="ru-RU" i="1" dirty="0" err="1" smtClean="0">
                <a:solidFill>
                  <a:srgbClr val="FFFF00"/>
                </a:solidFill>
              </a:rPr>
              <a:t>Завдяки</a:t>
            </a:r>
            <a:r>
              <a:rPr lang="ru-RU" i="1" dirty="0" smtClean="0">
                <a:solidFill>
                  <a:srgbClr val="FFFF00"/>
                </a:solidFill>
              </a:rPr>
              <a:t> </a:t>
            </a:r>
            <a:r>
              <a:rPr lang="ru-RU" i="1" dirty="0" err="1" smtClean="0">
                <a:solidFill>
                  <a:srgbClr val="FFFF00"/>
                </a:solidFill>
              </a:rPr>
              <a:t>цьому</a:t>
            </a:r>
            <a:r>
              <a:rPr lang="ru-RU" i="1" dirty="0" smtClean="0">
                <a:solidFill>
                  <a:srgbClr val="FFFF00"/>
                </a:solidFill>
              </a:rPr>
              <a:t> </a:t>
            </a:r>
            <a:r>
              <a:rPr lang="ru-RU" i="1" dirty="0" err="1" smtClean="0">
                <a:solidFill>
                  <a:srgbClr val="FFFF00"/>
                </a:solidFill>
              </a:rPr>
              <a:t>регулюється</a:t>
            </a:r>
            <a:r>
              <a:rPr lang="ru-RU" i="1" dirty="0" smtClean="0">
                <a:solidFill>
                  <a:srgbClr val="FFFF00"/>
                </a:solidFill>
              </a:rPr>
              <a:t> </a:t>
            </a:r>
            <a:r>
              <a:rPr lang="ru-RU" i="1" dirty="0" err="1" smtClean="0">
                <a:solidFill>
                  <a:srgbClr val="FFFF00"/>
                </a:solidFill>
              </a:rPr>
              <a:t>зростання</a:t>
            </a:r>
            <a:r>
              <a:rPr lang="ru-RU" i="1" dirty="0" smtClean="0">
                <a:solidFill>
                  <a:srgbClr val="FFFF00"/>
                </a:solidFill>
              </a:rPr>
              <a:t> </a:t>
            </a:r>
            <a:r>
              <a:rPr lang="ru-RU" i="1" dirty="0" err="1" smtClean="0">
                <a:solidFill>
                  <a:srgbClr val="FFFF00"/>
                </a:solidFill>
              </a:rPr>
              <a:t>чисельності</a:t>
            </a:r>
            <a:r>
              <a:rPr lang="ru-RU" i="1" dirty="0" smtClean="0">
                <a:solidFill>
                  <a:srgbClr val="FFFF00"/>
                </a:solidFill>
              </a:rPr>
              <a:t> </a:t>
            </a:r>
            <a:r>
              <a:rPr lang="ru-RU" i="1" dirty="0" err="1" smtClean="0">
                <a:solidFill>
                  <a:srgbClr val="FFFF00"/>
                </a:solidFill>
              </a:rPr>
              <a:t>популяції</a:t>
            </a:r>
            <a:r>
              <a:rPr lang="ru-RU" i="1" dirty="0" smtClean="0">
                <a:solidFill>
                  <a:srgbClr val="FFFF00"/>
                </a:solidFill>
              </a:rPr>
              <a:t>, </a:t>
            </a:r>
            <a:r>
              <a:rPr lang="ru-RU" i="1" dirty="0" err="1" smtClean="0">
                <a:solidFill>
                  <a:srgbClr val="FFFF00"/>
                </a:solidFill>
              </a:rPr>
              <a:t>що</a:t>
            </a:r>
            <a:r>
              <a:rPr lang="ru-RU" i="1" dirty="0" smtClean="0">
                <a:solidFill>
                  <a:srgbClr val="FFFF00"/>
                </a:solidFill>
              </a:rPr>
              <a:t> </a:t>
            </a:r>
            <a:r>
              <a:rPr lang="ru-RU" i="1" dirty="0" err="1" smtClean="0">
                <a:solidFill>
                  <a:srgbClr val="FFFF00"/>
                </a:solidFill>
              </a:rPr>
              <a:t>запобігає</a:t>
            </a:r>
            <a:r>
              <a:rPr lang="ru-RU" i="1" dirty="0" smtClean="0">
                <a:solidFill>
                  <a:srgbClr val="FFFF00"/>
                </a:solidFill>
              </a:rPr>
              <a:t> </a:t>
            </a:r>
            <a:r>
              <a:rPr lang="ru-RU" i="1" dirty="0" err="1" smtClean="0">
                <a:solidFill>
                  <a:srgbClr val="FFFF00"/>
                </a:solidFill>
              </a:rPr>
              <a:t>виснаженню</a:t>
            </a:r>
            <a:r>
              <a:rPr lang="ru-RU" i="1" dirty="0" smtClean="0">
                <a:solidFill>
                  <a:srgbClr val="FFFF00"/>
                </a:solidFill>
              </a:rPr>
              <a:t> </a:t>
            </a:r>
            <a:r>
              <a:rPr lang="ru-RU" i="1" dirty="0" err="1" smtClean="0">
                <a:solidFill>
                  <a:srgbClr val="FFFF00"/>
                </a:solidFill>
              </a:rPr>
              <a:t>кормових</a:t>
            </a:r>
            <a:r>
              <a:rPr lang="ru-RU" i="1" dirty="0" smtClean="0">
                <a:solidFill>
                  <a:srgbClr val="FFFF00"/>
                </a:solidFill>
              </a:rPr>
              <a:t> </a:t>
            </a:r>
            <a:r>
              <a:rPr lang="ru-RU" i="1" dirty="0" err="1" smtClean="0">
                <a:solidFill>
                  <a:srgbClr val="FFFF00"/>
                </a:solidFill>
              </a:rPr>
              <a:t>ресурсів</a:t>
            </a:r>
            <a:r>
              <a:rPr lang="ru-RU" i="1" dirty="0" smtClean="0">
                <a:solidFill>
                  <a:srgbClr val="FFFF00"/>
                </a:solidFill>
              </a:rPr>
              <a:t>.</a:t>
            </a:r>
            <a:endParaRPr lang="ru-RU" dirty="0" smtClean="0">
              <a:solidFill>
                <a:srgbClr val="FFFF00"/>
              </a:solidFill>
            </a:endParaRPr>
          </a:p>
          <a:p>
            <a:endParaRPr lang="ru-RU" dirty="0"/>
          </a:p>
        </p:txBody>
      </p:sp>
    </p:spTree>
  </p:cSld>
  <p:clrMapOvr>
    <a:masterClrMapping/>
  </p:clrMapOvr>
  <p:transition advTm="13016"/>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r>
              <a:rPr lang="ru-RU" dirty="0" err="1" smtClean="0"/>
              <a:t>Незважаючи</a:t>
            </a:r>
            <a:r>
              <a:rPr lang="ru-RU" dirty="0" smtClean="0"/>
              <a:t> на те, </a:t>
            </a:r>
            <a:r>
              <a:rPr lang="ru-RU" dirty="0" err="1" smtClean="0"/>
              <a:t>що</a:t>
            </a:r>
            <a:r>
              <a:rPr lang="ru-RU" dirty="0" smtClean="0"/>
              <a:t> </a:t>
            </a:r>
            <a:r>
              <a:rPr lang="ru-RU" dirty="0" err="1" smtClean="0"/>
              <a:t>різні</a:t>
            </a:r>
            <a:r>
              <a:rPr lang="ru-RU" dirty="0" smtClean="0"/>
              <a:t> </a:t>
            </a:r>
            <a:r>
              <a:rPr lang="ru-RU" dirty="0" err="1" smtClean="0"/>
              <a:t>організми</a:t>
            </a:r>
            <a:r>
              <a:rPr lang="ru-RU" dirty="0" smtClean="0"/>
              <a:t> </a:t>
            </a:r>
            <a:r>
              <a:rPr lang="ru-RU" dirty="0" err="1" smtClean="0"/>
              <a:t>пристосовуються</a:t>
            </a:r>
            <a:r>
              <a:rPr lang="ru-RU" dirty="0" smtClean="0"/>
              <a:t> до одних </a:t>
            </a:r>
            <a:r>
              <a:rPr lang="ru-RU" dirty="0" err="1" smtClean="0"/>
              <a:t>і</a:t>
            </a:r>
            <a:r>
              <a:rPr lang="ru-RU" dirty="0" smtClean="0"/>
              <a:t> тих самих умов </a:t>
            </a:r>
            <a:r>
              <a:rPr lang="ru-RU" dirty="0" err="1" smtClean="0"/>
              <a:t>існування</a:t>
            </a:r>
            <a:r>
              <a:rPr lang="ru-RU" dirty="0" smtClean="0"/>
              <a:t> </a:t>
            </a:r>
            <a:r>
              <a:rPr lang="ru-RU" dirty="0" err="1" smtClean="0"/>
              <a:t>по-різному</a:t>
            </a:r>
            <a:r>
              <a:rPr lang="ru-RU" dirty="0" smtClean="0"/>
              <a:t>, в </a:t>
            </a:r>
            <a:r>
              <a:rPr lang="ru-RU" dirty="0" err="1" smtClean="0"/>
              <a:t>їхніх</a:t>
            </a:r>
            <a:r>
              <a:rPr lang="ru-RU" dirty="0" smtClean="0"/>
              <a:t> </a:t>
            </a:r>
            <a:r>
              <a:rPr lang="ru-RU" dirty="0" err="1" smtClean="0"/>
              <a:t>адаптаціях</a:t>
            </a:r>
            <a:r>
              <a:rPr lang="ru-RU" dirty="0" smtClean="0"/>
              <a:t> </a:t>
            </a:r>
            <a:r>
              <a:rPr lang="ru-RU" dirty="0" err="1" smtClean="0"/>
              <a:t>можна</a:t>
            </a:r>
            <a:r>
              <a:rPr lang="ru-RU" dirty="0" smtClean="0"/>
              <a:t> </a:t>
            </a:r>
            <a:r>
              <a:rPr lang="ru-RU" dirty="0" err="1" smtClean="0"/>
              <a:t>виділити</a:t>
            </a:r>
            <a:r>
              <a:rPr lang="ru-RU" dirty="0" smtClean="0"/>
              <a:t> </a:t>
            </a:r>
            <a:r>
              <a:rPr lang="ru-RU" dirty="0" err="1" smtClean="0"/>
              <a:t>певні</a:t>
            </a:r>
            <a:r>
              <a:rPr lang="ru-RU" dirty="0" smtClean="0"/>
              <a:t> </a:t>
            </a:r>
            <a:r>
              <a:rPr lang="ru-RU" dirty="0" err="1" smtClean="0"/>
              <a:t>закономірності</a:t>
            </a:r>
            <a:r>
              <a:rPr lang="ru-RU" dirty="0" smtClean="0"/>
              <a:t>.</a:t>
            </a:r>
          </a:p>
          <a:p>
            <a:endParaRPr lang="ru-RU" dirty="0"/>
          </a:p>
        </p:txBody>
      </p:sp>
      <p:pic>
        <p:nvPicPr>
          <p:cNvPr id="5122" name="Picture 2" descr="D:\29.5..JPG"/>
          <p:cNvPicPr>
            <a:picLocks noChangeAspect="1" noChangeArrowheads="1"/>
          </p:cNvPicPr>
          <p:nvPr/>
        </p:nvPicPr>
        <p:blipFill>
          <a:blip r:embed="rId2"/>
          <a:srcRect/>
          <a:stretch>
            <a:fillRect/>
          </a:stretch>
        </p:blipFill>
        <p:spPr bwMode="auto">
          <a:xfrm>
            <a:off x="6072198" y="3571876"/>
            <a:ext cx="1928826" cy="3143248"/>
          </a:xfrm>
          <a:prstGeom prst="rect">
            <a:avLst/>
          </a:prstGeom>
          <a:noFill/>
        </p:spPr>
      </p:pic>
    </p:spTree>
  </p:cSld>
  <p:clrMapOvr>
    <a:masterClrMapping/>
  </p:clrMapOvr>
  <p:transition advTm="562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8686800" cy="1274786"/>
          </a:xfrm>
        </p:spPr>
        <p:txBody>
          <a:bodyPr>
            <a:normAutofit fontScale="90000"/>
          </a:bodyPr>
          <a:lstStyle/>
          <a:p>
            <a:r>
              <a:rPr lang="ru-RU" dirty="0" smtClean="0">
                <a:solidFill>
                  <a:srgbClr val="FF0066"/>
                </a:solidFill>
              </a:rPr>
              <a:t>Закон оптимуму (</a:t>
            </a:r>
            <a:r>
              <a:rPr lang="ru-RU" dirty="0" err="1" smtClean="0">
                <a:solidFill>
                  <a:srgbClr val="FF0066"/>
                </a:solidFill>
              </a:rPr>
              <a:t>толерантності</a:t>
            </a:r>
            <a:r>
              <a:rPr lang="ru-RU" dirty="0" smtClean="0">
                <a:solidFill>
                  <a:srgbClr val="FF0066"/>
                </a:solidFill>
              </a:rPr>
              <a:t>) </a:t>
            </a:r>
            <a:r>
              <a:rPr lang="ru-RU" dirty="0" err="1" smtClean="0">
                <a:solidFill>
                  <a:srgbClr val="FF0066"/>
                </a:solidFill>
                <a:hlinkClick r:id="rId2" tooltip="Шелфорд (ще не написана)"/>
              </a:rPr>
              <a:t>Шелфорда</a:t>
            </a:r>
            <a:r>
              <a:rPr lang="ru-RU" dirty="0" smtClean="0">
                <a:solidFill>
                  <a:srgbClr val="FF0066"/>
                </a:solidFill>
              </a:rPr>
              <a:t/>
            </a:r>
            <a:br>
              <a:rPr lang="ru-RU" dirty="0" smtClean="0">
                <a:solidFill>
                  <a:srgbClr val="FF0066"/>
                </a:solidFill>
              </a:rPr>
            </a:br>
            <a:endParaRPr lang="ru-RU" dirty="0">
              <a:solidFill>
                <a:srgbClr val="FF0066"/>
              </a:solidFill>
            </a:endParaRPr>
          </a:p>
        </p:txBody>
      </p:sp>
      <p:sp>
        <p:nvSpPr>
          <p:cNvPr id="3" name="Содержимое 2"/>
          <p:cNvSpPr>
            <a:spLocks noGrp="1"/>
          </p:cNvSpPr>
          <p:nvPr>
            <p:ph idx="1"/>
          </p:nvPr>
        </p:nvSpPr>
        <p:spPr>
          <a:xfrm>
            <a:off x="-142908" y="1357298"/>
            <a:ext cx="9286908" cy="3500462"/>
          </a:xfrm>
        </p:spPr>
        <p:txBody>
          <a:bodyPr>
            <a:normAutofit fontScale="62500" lnSpcReduction="20000"/>
          </a:bodyPr>
          <a:lstStyle/>
          <a:p>
            <a:r>
              <a:rPr lang="ru-RU" sz="2900" dirty="0" smtClean="0">
                <a:solidFill>
                  <a:schemeClr val="bg1"/>
                </a:solidFill>
              </a:rPr>
              <a:t>За  </a:t>
            </a:r>
            <a:r>
              <a:rPr lang="ru-RU" sz="2900" dirty="0" err="1" smtClean="0">
                <a:solidFill>
                  <a:schemeClr val="bg1"/>
                </a:solidFill>
              </a:rPr>
              <a:t>природних</a:t>
            </a:r>
            <a:r>
              <a:rPr lang="ru-RU" sz="2900" dirty="0" smtClean="0">
                <a:solidFill>
                  <a:schemeClr val="bg1"/>
                </a:solidFill>
              </a:rPr>
              <a:t> </a:t>
            </a:r>
            <a:r>
              <a:rPr lang="ru-RU" sz="2900" dirty="0" err="1" smtClean="0">
                <a:solidFill>
                  <a:schemeClr val="bg1"/>
                </a:solidFill>
              </a:rPr>
              <a:t>умовах</a:t>
            </a:r>
            <a:r>
              <a:rPr lang="ru-RU" sz="2900" dirty="0" smtClean="0">
                <a:solidFill>
                  <a:schemeClr val="bg1"/>
                </a:solidFill>
              </a:rPr>
              <a:t> не </a:t>
            </a:r>
            <a:r>
              <a:rPr lang="ru-RU" sz="2900" dirty="0" err="1" smtClean="0">
                <a:solidFill>
                  <a:schemeClr val="bg1"/>
                </a:solidFill>
              </a:rPr>
              <a:t>завжди</a:t>
            </a:r>
            <a:r>
              <a:rPr lang="ru-RU" sz="2900" dirty="0" smtClean="0">
                <a:solidFill>
                  <a:schemeClr val="bg1"/>
                </a:solidFill>
              </a:rPr>
              <a:t> </a:t>
            </a:r>
            <a:r>
              <a:rPr lang="ru-RU" sz="2900" dirty="0" err="1" smtClean="0">
                <a:solidFill>
                  <a:schemeClr val="bg1"/>
                </a:solidFill>
              </a:rPr>
              <a:t>можна</a:t>
            </a:r>
            <a:r>
              <a:rPr lang="ru-RU" sz="2900" dirty="0" smtClean="0">
                <a:solidFill>
                  <a:schemeClr val="bg1"/>
                </a:solidFill>
              </a:rPr>
              <a:t> </a:t>
            </a:r>
            <a:r>
              <a:rPr lang="ru-RU" sz="2900" dirty="0" err="1" smtClean="0">
                <a:solidFill>
                  <a:schemeClr val="bg1"/>
                </a:solidFill>
              </a:rPr>
              <a:t>розрізнити</a:t>
            </a:r>
            <a:r>
              <a:rPr lang="ru-RU" sz="2900" dirty="0" smtClean="0">
                <a:solidFill>
                  <a:schemeClr val="bg1"/>
                </a:solidFill>
              </a:rPr>
              <a:t> </a:t>
            </a:r>
            <a:r>
              <a:rPr lang="ru-RU" sz="2900" dirty="0" err="1" smtClean="0">
                <a:solidFill>
                  <a:schemeClr val="bg1"/>
                </a:solidFill>
              </a:rPr>
              <a:t>вплив</a:t>
            </a:r>
            <a:r>
              <a:rPr lang="ru-RU" sz="2900" dirty="0" smtClean="0">
                <a:solidFill>
                  <a:schemeClr val="bg1"/>
                </a:solidFill>
              </a:rPr>
              <a:t> </a:t>
            </a:r>
            <a:r>
              <a:rPr lang="ru-RU" sz="2900" dirty="0" err="1" smtClean="0">
                <a:solidFill>
                  <a:schemeClr val="bg1"/>
                </a:solidFill>
              </a:rPr>
              <a:t>окре­мих</a:t>
            </a:r>
            <a:r>
              <a:rPr lang="ru-RU" sz="2900" dirty="0" smtClean="0">
                <a:solidFill>
                  <a:schemeClr val="bg1"/>
                </a:solidFill>
              </a:rPr>
              <a:t> </a:t>
            </a:r>
            <a:r>
              <a:rPr lang="ru-RU" sz="2900" dirty="0" err="1" smtClean="0">
                <a:solidFill>
                  <a:schemeClr val="bg1"/>
                </a:solidFill>
              </a:rPr>
              <a:t>факторів</a:t>
            </a:r>
            <a:r>
              <a:rPr lang="ru-RU" sz="2900" dirty="0" smtClean="0">
                <a:solidFill>
                  <a:schemeClr val="bg1"/>
                </a:solidFill>
              </a:rPr>
              <a:t> та </a:t>
            </a:r>
            <a:r>
              <a:rPr lang="ru-RU" sz="2900" dirty="0" err="1" smtClean="0">
                <a:solidFill>
                  <a:schemeClr val="bg1"/>
                </a:solidFill>
              </a:rPr>
              <a:t>їх</a:t>
            </a:r>
            <a:r>
              <a:rPr lang="ru-RU" sz="2900" dirty="0" smtClean="0">
                <a:solidFill>
                  <a:schemeClr val="bg1"/>
                </a:solidFill>
              </a:rPr>
              <a:t> </a:t>
            </a:r>
            <a:r>
              <a:rPr lang="ru-RU" sz="2900" dirty="0" err="1" smtClean="0">
                <a:solidFill>
                  <a:schemeClr val="bg1"/>
                </a:solidFill>
              </a:rPr>
              <a:t>наслідок</a:t>
            </a:r>
            <a:r>
              <a:rPr lang="ru-RU" sz="2900" dirty="0" smtClean="0">
                <a:solidFill>
                  <a:schemeClr val="bg1"/>
                </a:solidFill>
              </a:rPr>
              <a:t>. </a:t>
            </a:r>
            <a:r>
              <a:rPr lang="ru-RU" sz="2900" dirty="0" err="1" smtClean="0">
                <a:solidFill>
                  <a:schemeClr val="bg1"/>
                </a:solidFill>
              </a:rPr>
              <a:t>Організми</a:t>
            </a:r>
            <a:r>
              <a:rPr lang="ru-RU" sz="2900" dirty="0" smtClean="0">
                <a:solidFill>
                  <a:schemeClr val="bg1"/>
                </a:solidFill>
              </a:rPr>
              <a:t> </a:t>
            </a:r>
            <a:r>
              <a:rPr lang="ru-RU" sz="2900" dirty="0" err="1" smtClean="0">
                <a:solidFill>
                  <a:schemeClr val="bg1"/>
                </a:solidFill>
              </a:rPr>
              <a:t>завжди</a:t>
            </a:r>
            <a:r>
              <a:rPr lang="ru-RU" sz="2900" dirty="0" smtClean="0">
                <a:solidFill>
                  <a:schemeClr val="bg1"/>
                </a:solidFill>
              </a:rPr>
              <a:t> </a:t>
            </a:r>
            <a:r>
              <a:rPr lang="ru-RU" sz="2900" dirty="0" err="1" smtClean="0">
                <a:solidFill>
                  <a:schemeClr val="bg1"/>
                </a:solidFill>
              </a:rPr>
              <a:t>відчувають</a:t>
            </a:r>
            <a:r>
              <a:rPr lang="ru-RU" sz="2900" dirty="0" smtClean="0">
                <a:solidFill>
                  <a:schemeClr val="bg1"/>
                </a:solidFill>
              </a:rPr>
              <a:t> на </a:t>
            </a:r>
            <a:r>
              <a:rPr lang="ru-RU" sz="2900" dirty="0" err="1" smtClean="0">
                <a:solidFill>
                  <a:schemeClr val="bg1"/>
                </a:solidFill>
              </a:rPr>
              <a:t>собі</a:t>
            </a:r>
            <a:r>
              <a:rPr lang="ru-RU" sz="2900" dirty="0" smtClean="0">
                <a:solidFill>
                  <a:schemeClr val="bg1"/>
                </a:solidFill>
              </a:rPr>
              <a:t> </a:t>
            </a:r>
            <a:r>
              <a:rPr lang="ru-RU" sz="2900" dirty="0" err="1" smtClean="0">
                <a:solidFill>
                  <a:schemeClr val="bg1"/>
                </a:solidFill>
              </a:rPr>
              <a:t>сукупний</a:t>
            </a:r>
            <a:r>
              <a:rPr lang="ru-RU" sz="2900" dirty="0" smtClean="0">
                <a:solidFill>
                  <a:schemeClr val="bg1"/>
                </a:solidFill>
              </a:rPr>
              <a:t> </a:t>
            </a:r>
            <a:r>
              <a:rPr lang="ru-RU" sz="2900" dirty="0" err="1" smtClean="0">
                <a:solidFill>
                  <a:schemeClr val="bg1"/>
                </a:solidFill>
              </a:rPr>
              <a:t>вплив</a:t>
            </a:r>
            <a:r>
              <a:rPr lang="ru-RU" sz="2900" dirty="0" smtClean="0">
                <a:solidFill>
                  <a:schemeClr val="bg1"/>
                </a:solidFill>
              </a:rPr>
              <a:t> </a:t>
            </a:r>
            <a:r>
              <a:rPr lang="ru-RU" sz="2900" dirty="0" err="1" smtClean="0">
                <a:solidFill>
                  <a:schemeClr val="bg1"/>
                </a:solidFill>
              </a:rPr>
              <a:t>різних</a:t>
            </a:r>
            <a:r>
              <a:rPr lang="ru-RU" sz="2900" dirty="0" smtClean="0">
                <a:solidFill>
                  <a:schemeClr val="bg1"/>
                </a:solidFill>
              </a:rPr>
              <a:t> </a:t>
            </a:r>
            <a:r>
              <a:rPr lang="ru-RU" sz="2900" dirty="0" err="1" smtClean="0">
                <a:solidFill>
                  <a:schemeClr val="bg1"/>
                </a:solidFill>
              </a:rPr>
              <a:t>екологічних</a:t>
            </a:r>
            <a:r>
              <a:rPr lang="ru-RU" sz="2900" dirty="0" smtClean="0">
                <a:solidFill>
                  <a:schemeClr val="bg1"/>
                </a:solidFill>
              </a:rPr>
              <a:t> </a:t>
            </a:r>
            <a:r>
              <a:rPr lang="ru-RU" sz="2900" dirty="0" err="1" smtClean="0">
                <a:solidFill>
                  <a:schemeClr val="bg1"/>
                </a:solidFill>
              </a:rPr>
              <a:t>факторів</a:t>
            </a:r>
            <a:r>
              <a:rPr lang="ru-RU" sz="2900" dirty="0" smtClean="0">
                <a:solidFill>
                  <a:schemeClr val="bg1"/>
                </a:solidFill>
              </a:rPr>
              <a:t>. На них </a:t>
            </a:r>
            <a:r>
              <a:rPr lang="ru-RU" sz="2900" dirty="0" err="1" smtClean="0">
                <a:solidFill>
                  <a:schemeClr val="bg1"/>
                </a:solidFill>
              </a:rPr>
              <a:t>одночасно</a:t>
            </a:r>
            <a:r>
              <a:rPr lang="ru-RU" sz="2900" dirty="0" smtClean="0">
                <a:solidFill>
                  <a:schemeClr val="bg1"/>
                </a:solidFill>
              </a:rPr>
              <a:t> </a:t>
            </a:r>
            <a:r>
              <a:rPr lang="ru-RU" sz="2900" dirty="0" err="1" smtClean="0">
                <a:solidFill>
                  <a:schemeClr val="bg1"/>
                </a:solidFill>
              </a:rPr>
              <a:t>впливають</a:t>
            </a:r>
            <a:r>
              <a:rPr lang="ru-RU" sz="2900" dirty="0" smtClean="0">
                <a:solidFill>
                  <a:schemeClr val="bg1"/>
                </a:solidFill>
              </a:rPr>
              <a:t> </a:t>
            </a:r>
            <a:r>
              <a:rPr lang="ru-RU" sz="2900" dirty="0" err="1" smtClean="0">
                <a:solidFill>
                  <a:schemeClr val="bg1"/>
                </a:solidFill>
              </a:rPr>
              <a:t>взаємопов'язані</a:t>
            </a:r>
            <a:r>
              <a:rPr lang="ru-RU" sz="2900" dirty="0" smtClean="0">
                <a:solidFill>
                  <a:schemeClr val="bg1"/>
                </a:solidFill>
              </a:rPr>
              <a:t> </a:t>
            </a:r>
            <a:r>
              <a:rPr lang="ru-RU" sz="2900" dirty="0" err="1" smtClean="0">
                <a:solidFill>
                  <a:schemeClr val="bg1"/>
                </a:solidFill>
              </a:rPr>
              <a:t>між</a:t>
            </a:r>
            <a:r>
              <a:rPr lang="ru-RU" sz="2900" dirty="0" smtClean="0">
                <a:solidFill>
                  <a:schemeClr val="bg1"/>
                </a:solidFill>
              </a:rPr>
              <a:t> собою температура, </a:t>
            </a:r>
            <a:r>
              <a:rPr lang="ru-RU" sz="2900" dirty="0" err="1" smtClean="0">
                <a:solidFill>
                  <a:schemeClr val="bg1"/>
                </a:solidFill>
              </a:rPr>
              <a:t>вологість</a:t>
            </a:r>
            <a:r>
              <a:rPr lang="ru-RU" sz="2900" dirty="0" smtClean="0">
                <a:solidFill>
                  <a:schemeClr val="bg1"/>
                </a:solidFill>
              </a:rPr>
              <a:t>, </a:t>
            </a:r>
            <a:r>
              <a:rPr lang="ru-RU" sz="2900" dirty="0" err="1" smtClean="0">
                <a:solidFill>
                  <a:schemeClr val="bg1"/>
                </a:solidFill>
              </a:rPr>
              <a:t>світло</a:t>
            </a:r>
            <a:r>
              <a:rPr lang="ru-RU" sz="2900" dirty="0" smtClean="0">
                <a:solidFill>
                  <a:schemeClr val="bg1"/>
                </a:solidFill>
              </a:rPr>
              <a:t>, </a:t>
            </a:r>
            <a:r>
              <a:rPr lang="ru-RU" sz="2900" dirty="0" err="1" smtClean="0">
                <a:solidFill>
                  <a:schemeClr val="bg1"/>
                </a:solidFill>
              </a:rPr>
              <a:t>повітря</a:t>
            </a:r>
            <a:r>
              <a:rPr lang="ru-RU" sz="2900" dirty="0" smtClean="0">
                <a:solidFill>
                  <a:schemeClr val="bg1"/>
                </a:solidFill>
              </a:rPr>
              <a:t>, </a:t>
            </a:r>
            <a:r>
              <a:rPr lang="ru-RU" sz="2900" dirty="0" err="1" smtClean="0">
                <a:solidFill>
                  <a:schemeClr val="bg1"/>
                </a:solidFill>
              </a:rPr>
              <a:t>сусідні</a:t>
            </a:r>
            <a:r>
              <a:rPr lang="ru-RU" sz="2900" dirty="0" smtClean="0">
                <a:solidFill>
                  <a:schemeClr val="bg1"/>
                </a:solidFill>
              </a:rPr>
              <a:t> </a:t>
            </a:r>
            <a:r>
              <a:rPr lang="ru-RU" sz="2900" dirty="0" err="1" smtClean="0">
                <a:solidFill>
                  <a:schemeClr val="bg1"/>
                </a:solidFill>
              </a:rPr>
              <a:t>організми</a:t>
            </a:r>
            <a:r>
              <a:rPr lang="ru-RU" sz="2900" dirty="0" smtClean="0">
                <a:solidFill>
                  <a:schemeClr val="bg1"/>
                </a:solidFill>
              </a:rPr>
              <a:t>. </a:t>
            </a:r>
            <a:r>
              <a:rPr lang="ru-RU" sz="2900" dirty="0" err="1" smtClean="0">
                <a:solidFill>
                  <a:schemeClr val="bg1"/>
                </a:solidFill>
              </a:rPr>
              <a:t>Вплив</a:t>
            </a:r>
            <a:r>
              <a:rPr lang="ru-RU" sz="2900" dirty="0" smtClean="0">
                <a:solidFill>
                  <a:schemeClr val="bg1"/>
                </a:solidFill>
              </a:rPr>
              <a:t> </a:t>
            </a:r>
            <a:r>
              <a:rPr lang="ru-RU" sz="2900" dirty="0" err="1" smtClean="0">
                <a:solidFill>
                  <a:schemeClr val="bg1"/>
                </a:solidFill>
              </a:rPr>
              <a:t>будь-якого</a:t>
            </a:r>
            <a:r>
              <a:rPr lang="ru-RU" sz="2900" dirty="0" smtClean="0">
                <a:solidFill>
                  <a:schemeClr val="bg1"/>
                </a:solidFill>
              </a:rPr>
              <a:t> фактору на </a:t>
            </a:r>
            <a:r>
              <a:rPr lang="ru-RU" sz="2900" dirty="0" err="1" smtClean="0">
                <a:solidFill>
                  <a:schemeClr val="bg1"/>
                </a:solidFill>
              </a:rPr>
              <a:t>організм</a:t>
            </a:r>
            <a:r>
              <a:rPr lang="ru-RU" sz="2900" dirty="0" smtClean="0">
                <a:solidFill>
                  <a:schemeClr val="bg1"/>
                </a:solidFill>
              </a:rPr>
              <a:t> </a:t>
            </a:r>
            <a:r>
              <a:rPr lang="ru-RU" sz="2900" dirty="0" err="1" smtClean="0">
                <a:solidFill>
                  <a:schemeClr val="bg1"/>
                </a:solidFill>
              </a:rPr>
              <a:t>визначається</a:t>
            </a:r>
            <a:r>
              <a:rPr lang="ru-RU" sz="2900" dirty="0" smtClean="0">
                <a:solidFill>
                  <a:schemeClr val="bg1"/>
                </a:solidFill>
              </a:rPr>
              <a:t> </a:t>
            </a:r>
            <a:r>
              <a:rPr lang="ru-RU" sz="2900" dirty="0" err="1" smtClean="0">
                <a:solidFill>
                  <a:schemeClr val="bg1"/>
                </a:solidFill>
              </a:rPr>
              <a:t>його</a:t>
            </a:r>
            <a:r>
              <a:rPr lang="ru-RU" sz="2900" dirty="0" smtClean="0">
                <a:solidFill>
                  <a:schemeClr val="bg1"/>
                </a:solidFill>
              </a:rPr>
              <a:t> </a:t>
            </a:r>
            <a:r>
              <a:rPr lang="ru-RU" sz="2900" dirty="0" err="1" smtClean="0">
                <a:solidFill>
                  <a:schemeClr val="bg1"/>
                </a:solidFill>
              </a:rPr>
              <a:t>інтенсивністю</a:t>
            </a:r>
            <a:r>
              <a:rPr lang="ru-RU" sz="2900" dirty="0" smtClean="0">
                <a:solidFill>
                  <a:schemeClr val="bg1"/>
                </a:solidFill>
              </a:rPr>
              <a:t> — </a:t>
            </a:r>
            <a:r>
              <a:rPr lang="ru-RU" sz="2900" dirty="0" err="1" smtClean="0">
                <a:solidFill>
                  <a:schemeClr val="bg1"/>
                </a:solidFill>
              </a:rPr>
              <a:t>існують</a:t>
            </a:r>
            <a:r>
              <a:rPr lang="ru-RU" sz="2900" dirty="0" smtClean="0">
                <a:solidFill>
                  <a:schemeClr val="bg1"/>
                </a:solidFill>
              </a:rPr>
              <a:t> </a:t>
            </a:r>
            <a:r>
              <a:rPr lang="ru-RU" sz="2900" dirty="0" err="1" smtClean="0">
                <a:solidFill>
                  <a:schemeClr val="bg1"/>
                </a:solidFill>
              </a:rPr>
              <a:t>межі</a:t>
            </a:r>
            <a:r>
              <a:rPr lang="ru-RU" sz="2900" dirty="0" smtClean="0">
                <a:solidFill>
                  <a:schemeClr val="bg1"/>
                </a:solidFill>
              </a:rPr>
              <a:t> </a:t>
            </a:r>
            <a:r>
              <a:rPr lang="ru-RU" sz="2900" dirty="0" err="1" smtClean="0">
                <a:solidFill>
                  <a:schemeClr val="bg1"/>
                </a:solidFill>
              </a:rPr>
              <a:t>значення</a:t>
            </a:r>
            <a:r>
              <a:rPr lang="ru-RU" sz="2900" dirty="0" smtClean="0">
                <a:solidFill>
                  <a:schemeClr val="bg1"/>
                </a:solidFill>
              </a:rPr>
              <a:t> фактора (вони </a:t>
            </a:r>
            <a:r>
              <a:rPr lang="ru-RU" sz="2900" dirty="0" err="1" smtClean="0">
                <a:solidFill>
                  <a:schemeClr val="bg1"/>
                </a:solidFill>
              </a:rPr>
              <a:t>є</a:t>
            </a:r>
            <a:r>
              <a:rPr lang="ru-RU" sz="2900" dirty="0" smtClean="0">
                <a:solidFill>
                  <a:schemeClr val="bg1"/>
                </a:solidFill>
              </a:rPr>
              <a:t> </a:t>
            </a:r>
            <a:r>
              <a:rPr lang="ru-RU" sz="2900" dirty="0" err="1" smtClean="0">
                <a:solidFill>
                  <a:schemeClr val="bg1"/>
                </a:solidFill>
              </a:rPr>
              <a:t>суто</a:t>
            </a:r>
            <a:r>
              <a:rPr lang="ru-RU" sz="2900" dirty="0" smtClean="0">
                <a:solidFill>
                  <a:schemeClr val="bg1"/>
                </a:solidFill>
              </a:rPr>
              <a:t> </a:t>
            </a:r>
            <a:r>
              <a:rPr lang="ru-RU" sz="2900" dirty="0" err="1" smtClean="0">
                <a:solidFill>
                  <a:schemeClr val="bg1"/>
                </a:solidFill>
              </a:rPr>
              <a:t>індивідуальні</a:t>
            </a:r>
            <a:r>
              <a:rPr lang="ru-RU" sz="2900" dirty="0" smtClean="0">
                <a:solidFill>
                  <a:schemeClr val="bg1"/>
                </a:solidFill>
              </a:rPr>
              <a:t>, </a:t>
            </a:r>
            <a:r>
              <a:rPr lang="ru-RU" sz="2900" dirty="0" err="1" smtClean="0">
                <a:solidFill>
                  <a:schemeClr val="bg1"/>
                </a:solidFill>
              </a:rPr>
              <a:t>але</a:t>
            </a:r>
            <a:r>
              <a:rPr lang="ru-RU" sz="2900" dirty="0" smtClean="0">
                <a:solidFill>
                  <a:schemeClr val="bg1"/>
                </a:solidFill>
              </a:rPr>
              <a:t> </a:t>
            </a:r>
            <a:r>
              <a:rPr lang="ru-RU" sz="2900" dirty="0" err="1" smtClean="0">
                <a:solidFill>
                  <a:schemeClr val="bg1"/>
                </a:solidFill>
              </a:rPr>
              <a:t>одночасно</a:t>
            </a:r>
            <a:r>
              <a:rPr lang="ru-RU" sz="2900" dirty="0" smtClean="0">
                <a:solidFill>
                  <a:schemeClr val="bg1"/>
                </a:solidFill>
              </a:rPr>
              <a:t> </a:t>
            </a:r>
            <a:r>
              <a:rPr lang="ru-RU" sz="2900" dirty="0" err="1" smtClean="0">
                <a:solidFill>
                  <a:schemeClr val="bg1"/>
                </a:solidFill>
              </a:rPr>
              <a:t>властиві</a:t>
            </a:r>
            <a:r>
              <a:rPr lang="ru-RU" sz="2900" dirty="0" smtClean="0">
                <a:solidFill>
                  <a:schemeClr val="bg1"/>
                </a:solidFill>
              </a:rPr>
              <a:t> для </a:t>
            </a:r>
            <a:r>
              <a:rPr lang="ru-RU" sz="2900" dirty="0" err="1" smtClean="0">
                <a:solidFill>
                  <a:schemeClr val="bg1"/>
                </a:solidFill>
              </a:rPr>
              <a:t>всіх</a:t>
            </a:r>
            <a:r>
              <a:rPr lang="ru-RU" sz="2900" dirty="0" smtClean="0">
                <a:solidFill>
                  <a:schemeClr val="bg1"/>
                </a:solidFill>
              </a:rPr>
              <a:t> </a:t>
            </a:r>
            <a:r>
              <a:rPr lang="ru-RU" sz="2900" dirty="0" err="1" smtClean="0">
                <a:solidFill>
                  <a:schemeClr val="bg1"/>
                </a:solidFill>
              </a:rPr>
              <a:t>особин</a:t>
            </a:r>
            <a:r>
              <a:rPr lang="ru-RU" sz="2900" dirty="0" smtClean="0">
                <a:solidFill>
                  <a:schemeClr val="bg1"/>
                </a:solidFill>
              </a:rPr>
              <a:t> конкретного виду), при </a:t>
            </a:r>
            <a:r>
              <a:rPr lang="ru-RU" sz="2900" dirty="0" err="1" smtClean="0">
                <a:solidFill>
                  <a:schemeClr val="bg1"/>
                </a:solidFill>
              </a:rPr>
              <a:t>яких</a:t>
            </a:r>
            <a:r>
              <a:rPr lang="ru-RU" sz="2900" dirty="0" smtClean="0">
                <a:solidFill>
                  <a:schemeClr val="bg1"/>
                </a:solidFill>
              </a:rPr>
              <a:t> </a:t>
            </a:r>
            <a:r>
              <a:rPr lang="ru-RU" sz="2900" dirty="0" err="1" smtClean="0">
                <a:solidFill>
                  <a:schemeClr val="bg1"/>
                </a:solidFill>
              </a:rPr>
              <a:t>життєдіяльність</a:t>
            </a:r>
            <a:r>
              <a:rPr lang="ru-RU" sz="2900" dirty="0" smtClean="0">
                <a:solidFill>
                  <a:schemeClr val="bg1"/>
                </a:solidFill>
              </a:rPr>
              <a:t> </a:t>
            </a:r>
            <a:r>
              <a:rPr lang="ru-RU" sz="2900" dirty="0" err="1" smtClean="0">
                <a:solidFill>
                  <a:schemeClr val="bg1"/>
                </a:solidFill>
              </a:rPr>
              <a:t>організму</a:t>
            </a:r>
            <a:r>
              <a:rPr lang="ru-RU" sz="2900" dirty="0" smtClean="0">
                <a:solidFill>
                  <a:schemeClr val="bg1"/>
                </a:solidFill>
              </a:rPr>
              <a:t> </a:t>
            </a:r>
            <a:r>
              <a:rPr lang="ru-RU" sz="2900" dirty="0" err="1" smtClean="0">
                <a:solidFill>
                  <a:schemeClr val="bg1"/>
                </a:solidFill>
              </a:rPr>
              <a:t>неможлива</a:t>
            </a:r>
            <a:r>
              <a:rPr lang="ru-RU" sz="2900" dirty="0" smtClean="0">
                <a:solidFill>
                  <a:schemeClr val="bg1"/>
                </a:solidFill>
              </a:rPr>
              <a:t>, </a:t>
            </a:r>
            <a:r>
              <a:rPr lang="ru-RU" sz="2900" dirty="0" err="1" smtClean="0">
                <a:solidFill>
                  <a:schemeClr val="bg1"/>
                </a:solidFill>
              </a:rPr>
              <a:t>тобто</a:t>
            </a:r>
            <a:r>
              <a:rPr lang="ru-RU" sz="2900" dirty="0" smtClean="0">
                <a:solidFill>
                  <a:schemeClr val="bg1"/>
                </a:solidFill>
              </a:rPr>
              <a:t> </a:t>
            </a:r>
            <a:r>
              <a:rPr lang="ru-RU" sz="2900" dirty="0" err="1" smtClean="0">
                <a:solidFill>
                  <a:schemeClr val="bg1"/>
                </a:solidFill>
              </a:rPr>
              <a:t>наступає</a:t>
            </a:r>
            <a:r>
              <a:rPr lang="ru-RU" sz="2900" dirty="0" smtClean="0">
                <a:solidFill>
                  <a:schemeClr val="bg1"/>
                </a:solidFill>
              </a:rPr>
              <a:t> смерть — точки </a:t>
            </a:r>
            <a:r>
              <a:rPr lang="ru-RU" sz="2900" i="1" dirty="0" err="1" smtClean="0">
                <a:solidFill>
                  <a:schemeClr val="bg1"/>
                </a:solidFill>
              </a:rPr>
              <a:t>екстремуму</a:t>
            </a:r>
            <a:r>
              <a:rPr lang="ru-RU" sz="2900" dirty="0" smtClean="0">
                <a:solidFill>
                  <a:schemeClr val="bg1"/>
                </a:solidFill>
              </a:rPr>
              <a:t>, </a:t>
            </a:r>
            <a:r>
              <a:rPr lang="ru-RU" sz="2900" dirty="0" err="1" smtClean="0">
                <a:solidFill>
                  <a:schemeClr val="bg1"/>
                </a:solidFill>
              </a:rPr>
              <a:t>й</a:t>
            </a:r>
            <a:r>
              <a:rPr lang="ru-RU" sz="2900" dirty="0" smtClean="0">
                <a:solidFill>
                  <a:schemeClr val="bg1"/>
                </a:solidFill>
              </a:rPr>
              <a:t> </a:t>
            </a:r>
            <a:r>
              <a:rPr lang="ru-RU" sz="2900" dirty="0" err="1" smtClean="0">
                <a:solidFill>
                  <a:schemeClr val="bg1"/>
                </a:solidFill>
              </a:rPr>
              <a:t>існують</a:t>
            </a:r>
            <a:r>
              <a:rPr lang="ru-RU" sz="2900" dirty="0" smtClean="0">
                <a:solidFill>
                  <a:schemeClr val="bg1"/>
                </a:solidFill>
              </a:rPr>
              <a:t> </a:t>
            </a:r>
            <a:r>
              <a:rPr lang="ru-RU" sz="2900" dirty="0" err="1" smtClean="0">
                <a:solidFill>
                  <a:schemeClr val="bg1"/>
                </a:solidFill>
              </a:rPr>
              <a:t>показники</a:t>
            </a:r>
            <a:r>
              <a:rPr lang="ru-RU" sz="2900" dirty="0" smtClean="0">
                <a:solidFill>
                  <a:schemeClr val="bg1"/>
                </a:solidFill>
              </a:rPr>
              <a:t> фактора за </a:t>
            </a:r>
            <a:r>
              <a:rPr lang="ru-RU" sz="2900" dirty="0" err="1" smtClean="0">
                <a:solidFill>
                  <a:schemeClr val="bg1"/>
                </a:solidFill>
              </a:rPr>
              <a:t>яких</a:t>
            </a:r>
            <a:r>
              <a:rPr lang="ru-RU" sz="2900" dirty="0" smtClean="0">
                <a:solidFill>
                  <a:schemeClr val="bg1"/>
                </a:solidFill>
              </a:rPr>
              <a:t> </a:t>
            </a:r>
            <a:r>
              <a:rPr lang="ru-RU" sz="2900" dirty="0" err="1" smtClean="0">
                <a:solidFill>
                  <a:schemeClr val="bg1"/>
                </a:solidFill>
              </a:rPr>
              <a:t>організм</a:t>
            </a:r>
            <a:r>
              <a:rPr lang="ru-RU" sz="2900" dirty="0" smtClean="0">
                <a:solidFill>
                  <a:schemeClr val="bg1"/>
                </a:solidFill>
              </a:rPr>
              <a:t> </a:t>
            </a:r>
            <a:r>
              <a:rPr lang="ru-RU" sz="2900" dirty="0" err="1" smtClean="0">
                <a:solidFill>
                  <a:schemeClr val="bg1"/>
                </a:solidFill>
              </a:rPr>
              <a:t>може</a:t>
            </a:r>
            <a:r>
              <a:rPr lang="ru-RU" sz="2900" dirty="0" smtClean="0">
                <a:solidFill>
                  <a:schemeClr val="bg1"/>
                </a:solidFill>
              </a:rPr>
              <a:t> </a:t>
            </a:r>
            <a:r>
              <a:rPr lang="ru-RU" sz="2900" dirty="0" err="1" smtClean="0">
                <a:solidFill>
                  <a:schemeClr val="bg1"/>
                </a:solidFill>
              </a:rPr>
              <a:t>підтримувати</a:t>
            </a:r>
            <a:r>
              <a:rPr lang="ru-RU" sz="2900" dirty="0" smtClean="0">
                <a:solidFill>
                  <a:schemeClr val="bg1"/>
                </a:solidFill>
              </a:rPr>
              <a:t> </a:t>
            </a:r>
            <a:r>
              <a:rPr lang="ru-RU" sz="2900" dirty="0" err="1" smtClean="0">
                <a:solidFill>
                  <a:schemeClr val="bg1"/>
                </a:solidFill>
              </a:rPr>
              <a:t>але</a:t>
            </a:r>
            <a:r>
              <a:rPr lang="ru-RU" sz="2900" dirty="0" smtClean="0">
                <a:solidFill>
                  <a:schemeClr val="bg1"/>
                </a:solidFill>
              </a:rPr>
              <a:t> </a:t>
            </a:r>
            <a:r>
              <a:rPr lang="ru-RU" sz="2900" dirty="0" err="1" smtClean="0">
                <a:solidFill>
                  <a:schemeClr val="bg1"/>
                </a:solidFill>
              </a:rPr>
              <a:t>пригнічену</a:t>
            </a:r>
            <a:r>
              <a:rPr lang="ru-RU" sz="2900" dirty="0" smtClean="0">
                <a:solidFill>
                  <a:schemeClr val="bg1"/>
                </a:solidFill>
              </a:rPr>
              <a:t> </a:t>
            </a:r>
            <a:r>
              <a:rPr lang="ru-RU" sz="2900" dirty="0" err="1" smtClean="0">
                <a:solidFill>
                  <a:schemeClr val="bg1"/>
                </a:solidFill>
              </a:rPr>
              <a:t>життєдіяльність</a:t>
            </a:r>
            <a:r>
              <a:rPr lang="ru-RU" sz="2900" dirty="0" smtClean="0">
                <a:solidFill>
                  <a:schemeClr val="bg1"/>
                </a:solidFill>
              </a:rPr>
              <a:t> — </a:t>
            </a:r>
            <a:r>
              <a:rPr lang="ru-RU" sz="2900" dirty="0" err="1" smtClean="0">
                <a:solidFill>
                  <a:schemeClr val="bg1"/>
                </a:solidFill>
              </a:rPr>
              <a:t>це</a:t>
            </a:r>
            <a:r>
              <a:rPr lang="ru-RU" sz="2900" dirty="0" smtClean="0">
                <a:solidFill>
                  <a:schemeClr val="bg1"/>
                </a:solidFill>
              </a:rPr>
              <a:t> </a:t>
            </a:r>
            <a:r>
              <a:rPr lang="ru-RU" sz="2900" dirty="0" err="1" smtClean="0">
                <a:solidFill>
                  <a:schemeClr val="bg1"/>
                </a:solidFill>
              </a:rPr>
              <a:t>межі</a:t>
            </a:r>
            <a:r>
              <a:rPr lang="ru-RU" sz="2900" dirty="0" smtClean="0">
                <a:solidFill>
                  <a:schemeClr val="bg1"/>
                </a:solidFill>
              </a:rPr>
              <a:t> </a:t>
            </a:r>
            <a:r>
              <a:rPr lang="ru-RU" sz="2900" i="1" dirty="0" err="1" smtClean="0">
                <a:solidFill>
                  <a:schemeClr val="bg1"/>
                </a:solidFill>
              </a:rPr>
              <a:t>песимуму</a:t>
            </a:r>
            <a:r>
              <a:rPr lang="ru-RU" sz="2900" dirty="0" smtClean="0">
                <a:solidFill>
                  <a:schemeClr val="bg1"/>
                </a:solidFill>
              </a:rPr>
              <a:t>, </a:t>
            </a:r>
            <a:r>
              <a:rPr lang="ru-RU" sz="2900" dirty="0" err="1" smtClean="0">
                <a:solidFill>
                  <a:schemeClr val="bg1"/>
                </a:solidFill>
              </a:rPr>
              <a:t>або</a:t>
            </a:r>
            <a:r>
              <a:rPr lang="ru-RU" sz="2900" dirty="0" smtClean="0">
                <a:solidFill>
                  <a:schemeClr val="bg1"/>
                </a:solidFill>
              </a:rPr>
              <a:t> </a:t>
            </a:r>
            <a:r>
              <a:rPr lang="ru-RU" sz="2900" dirty="0" err="1" smtClean="0">
                <a:solidFill>
                  <a:schemeClr val="bg1"/>
                </a:solidFill>
              </a:rPr>
              <a:t>почуватись</a:t>
            </a:r>
            <a:r>
              <a:rPr lang="ru-RU" sz="2900" dirty="0" smtClean="0">
                <a:solidFill>
                  <a:schemeClr val="bg1"/>
                </a:solidFill>
              </a:rPr>
              <a:t> комфортно </a:t>
            </a:r>
            <a:r>
              <a:rPr lang="ru-RU" sz="2900" dirty="0" err="1" smtClean="0">
                <a:solidFill>
                  <a:schemeClr val="bg1"/>
                </a:solidFill>
              </a:rPr>
              <a:t>і</a:t>
            </a:r>
            <a:r>
              <a:rPr lang="ru-RU" sz="2900" dirty="0" smtClean="0">
                <a:solidFill>
                  <a:schemeClr val="bg1"/>
                </a:solidFill>
              </a:rPr>
              <a:t> </a:t>
            </a:r>
            <a:r>
              <a:rPr lang="ru-RU" sz="2900" dirty="0" err="1" smtClean="0">
                <a:solidFill>
                  <a:schemeClr val="bg1"/>
                </a:solidFill>
              </a:rPr>
              <a:t>давати</a:t>
            </a:r>
            <a:r>
              <a:rPr lang="ru-RU" sz="2900" dirty="0" smtClean="0">
                <a:solidFill>
                  <a:schemeClr val="bg1"/>
                </a:solidFill>
              </a:rPr>
              <a:t> потомство — </a:t>
            </a:r>
            <a:r>
              <a:rPr lang="ru-RU" sz="2900" dirty="0" err="1" smtClean="0">
                <a:solidFill>
                  <a:schemeClr val="bg1"/>
                </a:solidFill>
              </a:rPr>
              <a:t>межі</a:t>
            </a:r>
            <a:r>
              <a:rPr lang="ru-RU" sz="2900" dirty="0" smtClean="0">
                <a:solidFill>
                  <a:schemeClr val="bg1"/>
                </a:solidFill>
              </a:rPr>
              <a:t> </a:t>
            </a:r>
            <a:r>
              <a:rPr lang="ru-RU" sz="2900" i="1" dirty="0" smtClean="0">
                <a:solidFill>
                  <a:schemeClr val="bg1"/>
                </a:solidFill>
              </a:rPr>
              <a:t>оптимуму</a:t>
            </a:r>
            <a:r>
              <a:rPr lang="ru-RU" sz="2900" dirty="0" smtClean="0">
                <a:solidFill>
                  <a:schemeClr val="bg1"/>
                </a:solidFill>
              </a:rPr>
              <a:t> </a:t>
            </a:r>
            <a:r>
              <a:rPr lang="ru-RU" sz="2900" dirty="0" err="1" smtClean="0">
                <a:solidFill>
                  <a:schemeClr val="bg1"/>
                </a:solidFill>
              </a:rPr>
              <a:t>або</a:t>
            </a:r>
            <a:r>
              <a:rPr lang="ru-RU" sz="2900" dirty="0" smtClean="0">
                <a:solidFill>
                  <a:schemeClr val="bg1"/>
                </a:solidFill>
              </a:rPr>
              <a:t> комфорту.</a:t>
            </a:r>
            <a:endParaRPr lang="uk-UA" sz="2900" dirty="0" smtClean="0">
              <a:solidFill>
                <a:schemeClr val="bg1"/>
              </a:solidFill>
            </a:endParaRPr>
          </a:p>
          <a:p>
            <a:pPr>
              <a:buNone/>
            </a:pPr>
            <a:endParaRPr lang="ru-RU" sz="2900" dirty="0" smtClean="0">
              <a:solidFill>
                <a:schemeClr val="bg1"/>
              </a:solidFill>
            </a:endParaRPr>
          </a:p>
          <a:p>
            <a:pPr>
              <a:buNone/>
            </a:pPr>
            <a:r>
              <a:rPr lang="ru-RU" sz="2900" dirty="0" err="1" smtClean="0">
                <a:solidFill>
                  <a:schemeClr val="bg1"/>
                </a:solidFill>
              </a:rPr>
              <a:t>Здатність</a:t>
            </a:r>
            <a:r>
              <a:rPr lang="ru-RU" sz="2900" dirty="0" smtClean="0">
                <a:solidFill>
                  <a:schemeClr val="bg1"/>
                </a:solidFill>
              </a:rPr>
              <a:t> виду </a:t>
            </a:r>
            <a:r>
              <a:rPr lang="ru-RU" sz="2900" dirty="0" err="1" smtClean="0">
                <a:solidFill>
                  <a:schemeClr val="bg1"/>
                </a:solidFill>
              </a:rPr>
              <a:t>існувати</a:t>
            </a:r>
            <a:r>
              <a:rPr lang="ru-RU" sz="2900" dirty="0" smtClean="0">
                <a:solidFill>
                  <a:schemeClr val="bg1"/>
                </a:solidFill>
              </a:rPr>
              <a:t> при </a:t>
            </a:r>
            <a:r>
              <a:rPr lang="ru-RU" sz="2900" dirty="0" err="1" smtClean="0">
                <a:solidFill>
                  <a:schemeClr val="bg1"/>
                </a:solidFill>
              </a:rPr>
              <a:t>різних</a:t>
            </a:r>
            <a:r>
              <a:rPr lang="ru-RU" sz="2900" dirty="0" smtClean="0">
                <a:solidFill>
                  <a:schemeClr val="bg1"/>
                </a:solidFill>
              </a:rPr>
              <a:t> </a:t>
            </a:r>
            <a:r>
              <a:rPr lang="ru-RU" sz="2900" dirty="0" err="1" smtClean="0">
                <a:solidFill>
                  <a:schemeClr val="bg1"/>
                </a:solidFill>
              </a:rPr>
              <a:t>значеннях</a:t>
            </a:r>
            <a:r>
              <a:rPr lang="ru-RU" sz="2900" dirty="0" smtClean="0">
                <a:solidFill>
                  <a:schemeClr val="bg1"/>
                </a:solidFill>
              </a:rPr>
              <a:t> фактора </a:t>
            </a:r>
            <a:r>
              <a:rPr lang="ru-RU" sz="2900" dirty="0" err="1" smtClean="0">
                <a:solidFill>
                  <a:schemeClr val="bg1"/>
                </a:solidFill>
              </a:rPr>
              <a:t>нази­вають</a:t>
            </a:r>
            <a:r>
              <a:rPr lang="ru-RU" sz="2900" dirty="0" smtClean="0">
                <a:solidFill>
                  <a:schemeClr val="bg1"/>
                </a:solidFill>
              </a:rPr>
              <a:t> </a:t>
            </a:r>
            <a:r>
              <a:rPr lang="ru-RU" sz="2900" dirty="0" err="1" smtClean="0">
                <a:solidFill>
                  <a:schemeClr val="bg1"/>
                </a:solidFill>
              </a:rPr>
              <a:t>його</a:t>
            </a:r>
            <a:r>
              <a:rPr lang="ru-RU" sz="2900" dirty="0" smtClean="0">
                <a:solidFill>
                  <a:schemeClr val="bg1"/>
                </a:solidFill>
              </a:rPr>
              <a:t> </a:t>
            </a:r>
            <a:r>
              <a:rPr lang="ru-RU" sz="2900" dirty="0" err="1" smtClean="0">
                <a:solidFill>
                  <a:schemeClr val="bg1"/>
                </a:solidFill>
              </a:rPr>
              <a:t>екологічною</a:t>
            </a:r>
            <a:r>
              <a:rPr lang="ru-RU" sz="2900" dirty="0" smtClean="0">
                <a:solidFill>
                  <a:schemeClr val="bg1"/>
                </a:solidFill>
              </a:rPr>
              <a:t>  </a:t>
            </a:r>
            <a:r>
              <a:rPr lang="ru-RU" sz="2900" dirty="0" err="1" smtClean="0">
                <a:solidFill>
                  <a:schemeClr val="bg1"/>
                </a:solidFill>
              </a:rPr>
              <a:t>валентністю</a:t>
            </a:r>
            <a:r>
              <a:rPr lang="ru-RU" sz="2900" dirty="0" smtClean="0">
                <a:solidFill>
                  <a:schemeClr val="bg1"/>
                </a:solidFill>
              </a:rPr>
              <a:t> </a:t>
            </a:r>
            <a:r>
              <a:rPr lang="ru-RU" sz="2900" dirty="0" err="1" smtClean="0">
                <a:solidFill>
                  <a:schemeClr val="bg1"/>
                </a:solidFill>
              </a:rPr>
              <a:t>або</a:t>
            </a:r>
            <a:r>
              <a:rPr lang="ru-RU" sz="2900" dirty="0" smtClean="0">
                <a:solidFill>
                  <a:schemeClr val="bg1"/>
                </a:solidFill>
              </a:rPr>
              <a:t> </a:t>
            </a:r>
            <a:r>
              <a:rPr lang="ru-RU" sz="2900" dirty="0" err="1" smtClean="0">
                <a:solidFill>
                  <a:schemeClr val="bg1"/>
                </a:solidFill>
              </a:rPr>
              <a:t>екологічною</a:t>
            </a:r>
            <a:r>
              <a:rPr lang="ru-RU" sz="2900" dirty="0" smtClean="0">
                <a:solidFill>
                  <a:schemeClr val="bg1"/>
                </a:solidFill>
              </a:rPr>
              <a:t> </a:t>
            </a:r>
            <a:r>
              <a:rPr lang="ru-RU" sz="2900" dirty="0" err="1" smtClean="0">
                <a:solidFill>
                  <a:schemeClr val="bg1"/>
                </a:solidFill>
              </a:rPr>
              <a:t>амплітудою</a:t>
            </a:r>
            <a:r>
              <a:rPr lang="ru-RU" sz="2900" dirty="0" smtClean="0">
                <a:solidFill>
                  <a:schemeClr val="bg1"/>
                </a:solidFill>
              </a:rPr>
              <a:t>.</a:t>
            </a:r>
          </a:p>
          <a:p>
            <a:endParaRPr lang="ru-RU" sz="2900" dirty="0" smtClean="0">
              <a:solidFill>
                <a:schemeClr val="bg1"/>
              </a:solidFill>
            </a:endParaRPr>
          </a:p>
          <a:p>
            <a:endParaRPr lang="ru-RU" dirty="0"/>
          </a:p>
        </p:txBody>
      </p:sp>
      <p:pic>
        <p:nvPicPr>
          <p:cNvPr id="2050" name="Picture 2" descr="D:\800px-Abiotische-faktor-temperatur.PNG"/>
          <p:cNvPicPr>
            <a:picLocks noChangeAspect="1" noChangeArrowheads="1"/>
          </p:cNvPicPr>
          <p:nvPr/>
        </p:nvPicPr>
        <p:blipFill>
          <a:blip r:embed="rId3"/>
          <a:srcRect/>
          <a:stretch>
            <a:fillRect/>
          </a:stretch>
        </p:blipFill>
        <p:spPr bwMode="auto">
          <a:xfrm>
            <a:off x="4693087" y="4286256"/>
            <a:ext cx="4450913" cy="2571744"/>
          </a:xfrm>
          <a:prstGeom prst="rect">
            <a:avLst/>
          </a:prstGeom>
          <a:noFill/>
        </p:spPr>
      </p:pic>
    </p:spTree>
  </p:cSld>
  <p:clrMapOvr>
    <a:masterClrMapping/>
  </p:clrMapOvr>
  <p:transition advTm="279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amond(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accent3">
                    <a:lumMod val="75000"/>
                  </a:schemeClr>
                </a:solidFill>
              </a:rPr>
              <a:t>ЕКОЛОГІЧНА  НІША</a:t>
            </a:r>
            <a:endParaRPr lang="ru-RU" dirty="0">
              <a:solidFill>
                <a:schemeClr val="accent3">
                  <a:lumMod val="75000"/>
                </a:schemeClr>
              </a:solidFill>
            </a:endParaRPr>
          </a:p>
        </p:txBody>
      </p:sp>
      <p:sp>
        <p:nvSpPr>
          <p:cNvPr id="3" name="Содержимое 2"/>
          <p:cNvSpPr>
            <a:spLocks noGrp="1"/>
          </p:cNvSpPr>
          <p:nvPr>
            <p:ph idx="1"/>
          </p:nvPr>
        </p:nvSpPr>
        <p:spPr>
          <a:xfrm>
            <a:off x="2643174" y="1428736"/>
            <a:ext cx="6500826" cy="5286412"/>
          </a:xfrm>
        </p:spPr>
        <p:txBody>
          <a:bodyPr>
            <a:normAutofit fontScale="47500" lnSpcReduction="20000"/>
          </a:bodyPr>
          <a:lstStyle/>
          <a:p>
            <a:r>
              <a:rPr lang="ru-RU" sz="4400" dirty="0" err="1" smtClean="0">
                <a:solidFill>
                  <a:srgbClr val="CC3399"/>
                </a:solidFill>
              </a:rPr>
              <a:t>Екологічна</a:t>
            </a:r>
            <a:r>
              <a:rPr lang="ru-RU" sz="4400" dirty="0" smtClean="0">
                <a:solidFill>
                  <a:srgbClr val="CC3399"/>
                </a:solidFill>
              </a:rPr>
              <a:t> </a:t>
            </a:r>
            <a:r>
              <a:rPr lang="ru-RU" sz="4400" dirty="0" err="1" smtClean="0">
                <a:solidFill>
                  <a:srgbClr val="CC3399"/>
                </a:solidFill>
              </a:rPr>
              <a:t>ніша</a:t>
            </a:r>
            <a:r>
              <a:rPr lang="ru-RU" sz="4400" dirty="0" smtClean="0">
                <a:solidFill>
                  <a:srgbClr val="CC3399"/>
                </a:solidFill>
              </a:rPr>
              <a:t> - </a:t>
            </a:r>
            <a:r>
              <a:rPr lang="ru-RU" sz="4400" dirty="0" err="1" smtClean="0">
                <a:solidFill>
                  <a:srgbClr val="CC3399"/>
                </a:solidFill>
              </a:rPr>
              <a:t>це</a:t>
            </a:r>
            <a:r>
              <a:rPr lang="ru-RU" sz="4400" dirty="0" smtClean="0">
                <a:solidFill>
                  <a:srgbClr val="CC3399"/>
                </a:solidFill>
              </a:rPr>
              <a:t> </a:t>
            </a:r>
            <a:r>
              <a:rPr lang="ru-RU" sz="4400" dirty="0" err="1" smtClean="0">
                <a:solidFill>
                  <a:srgbClr val="CC3399"/>
                </a:solidFill>
              </a:rPr>
              <a:t>просторове</a:t>
            </a:r>
            <a:r>
              <a:rPr lang="ru-RU" sz="4400" dirty="0" smtClean="0">
                <a:solidFill>
                  <a:srgbClr val="CC3399"/>
                </a:solidFill>
              </a:rPr>
              <a:t> </a:t>
            </a:r>
            <a:r>
              <a:rPr lang="ru-RU" sz="4400" dirty="0" err="1" smtClean="0">
                <a:solidFill>
                  <a:srgbClr val="CC3399"/>
                </a:solidFill>
              </a:rPr>
              <a:t>і</a:t>
            </a:r>
            <a:r>
              <a:rPr lang="ru-RU" sz="4400" dirty="0" smtClean="0">
                <a:solidFill>
                  <a:srgbClr val="CC3399"/>
                </a:solidFill>
              </a:rPr>
              <a:t> </a:t>
            </a:r>
            <a:r>
              <a:rPr lang="ru-RU" sz="4400" dirty="0" err="1" smtClean="0">
                <a:solidFill>
                  <a:srgbClr val="CC3399"/>
                </a:solidFill>
              </a:rPr>
              <a:t>трофічне</a:t>
            </a:r>
            <a:r>
              <a:rPr lang="ru-RU" sz="4400" dirty="0" smtClean="0">
                <a:solidFill>
                  <a:srgbClr val="CC3399"/>
                </a:solidFill>
              </a:rPr>
              <a:t> </a:t>
            </a:r>
            <a:r>
              <a:rPr lang="ru-RU" sz="4400" dirty="0" err="1" smtClean="0">
                <a:solidFill>
                  <a:srgbClr val="CC3399"/>
                </a:solidFill>
              </a:rPr>
              <a:t>положення</a:t>
            </a:r>
            <a:r>
              <a:rPr lang="ru-RU" sz="4400" dirty="0" smtClean="0">
                <a:solidFill>
                  <a:srgbClr val="CC3399"/>
                </a:solidFill>
              </a:rPr>
              <a:t> </a:t>
            </a:r>
            <a:r>
              <a:rPr lang="ru-RU" sz="4400" dirty="0" err="1" smtClean="0">
                <a:solidFill>
                  <a:srgbClr val="CC3399"/>
                </a:solidFill>
              </a:rPr>
              <a:t>популяції</a:t>
            </a:r>
            <a:r>
              <a:rPr lang="ru-RU" sz="4400" dirty="0" smtClean="0">
                <a:solidFill>
                  <a:srgbClr val="CC3399"/>
                </a:solidFill>
              </a:rPr>
              <a:t> </a:t>
            </a:r>
            <a:r>
              <a:rPr lang="ru-RU" sz="4400" dirty="0" err="1" smtClean="0">
                <a:solidFill>
                  <a:srgbClr val="CC3399"/>
                </a:solidFill>
              </a:rPr>
              <a:t>певного</a:t>
            </a:r>
            <a:r>
              <a:rPr lang="ru-RU" sz="4400" dirty="0" smtClean="0">
                <a:solidFill>
                  <a:srgbClr val="CC3399"/>
                </a:solidFill>
              </a:rPr>
              <a:t> виду в </a:t>
            </a:r>
            <a:r>
              <a:rPr lang="ru-RU" sz="4400" dirty="0" err="1" smtClean="0">
                <a:solidFill>
                  <a:srgbClr val="CC3399"/>
                </a:solidFill>
              </a:rPr>
              <a:t>біогеоценозі</a:t>
            </a:r>
            <a:r>
              <a:rPr lang="ru-RU" sz="4400" dirty="0" smtClean="0">
                <a:solidFill>
                  <a:srgbClr val="CC3399"/>
                </a:solidFill>
              </a:rPr>
              <a:t>, комплекс </a:t>
            </a:r>
            <a:r>
              <a:rPr lang="ru-RU" sz="4400" dirty="0" err="1" smtClean="0">
                <a:solidFill>
                  <a:srgbClr val="CC3399"/>
                </a:solidFill>
              </a:rPr>
              <a:t>його</a:t>
            </a:r>
            <a:r>
              <a:rPr lang="ru-RU" sz="4400" dirty="0" smtClean="0">
                <a:solidFill>
                  <a:srgbClr val="CC3399"/>
                </a:solidFill>
              </a:rPr>
              <a:t> </a:t>
            </a:r>
            <a:r>
              <a:rPr lang="ru-RU" sz="4400" dirty="0" err="1" smtClean="0">
                <a:solidFill>
                  <a:srgbClr val="CC3399"/>
                </a:solidFill>
              </a:rPr>
              <a:t>взаємозв'язків</a:t>
            </a:r>
            <a:r>
              <a:rPr lang="ru-RU" sz="4400" dirty="0" smtClean="0">
                <a:solidFill>
                  <a:srgbClr val="CC3399"/>
                </a:solidFill>
              </a:rPr>
              <a:t> </a:t>
            </a:r>
            <a:r>
              <a:rPr lang="ru-RU" sz="4400" dirty="0" err="1" smtClean="0">
                <a:solidFill>
                  <a:srgbClr val="CC3399"/>
                </a:solidFill>
              </a:rPr>
              <a:t>з</a:t>
            </a:r>
            <a:r>
              <a:rPr lang="ru-RU" sz="4400" dirty="0" smtClean="0">
                <a:solidFill>
                  <a:srgbClr val="CC3399"/>
                </a:solidFill>
              </a:rPr>
              <a:t> </a:t>
            </a:r>
            <a:r>
              <a:rPr lang="ru-RU" sz="4400" dirty="0" err="1" smtClean="0">
                <a:solidFill>
                  <a:srgbClr val="CC3399"/>
                </a:solidFill>
              </a:rPr>
              <a:t>іншими</a:t>
            </a:r>
            <a:r>
              <a:rPr lang="ru-RU" sz="4400" dirty="0" smtClean="0">
                <a:solidFill>
                  <a:srgbClr val="CC3399"/>
                </a:solidFill>
              </a:rPr>
              <a:t> видами </a:t>
            </a:r>
            <a:r>
              <a:rPr lang="ru-RU" sz="4400" dirty="0" err="1" smtClean="0">
                <a:solidFill>
                  <a:srgbClr val="CC3399"/>
                </a:solidFill>
              </a:rPr>
              <a:t>і</a:t>
            </a:r>
            <a:r>
              <a:rPr lang="ru-RU" sz="4400" dirty="0" smtClean="0">
                <a:solidFill>
                  <a:srgbClr val="CC3399"/>
                </a:solidFill>
              </a:rPr>
              <a:t> </a:t>
            </a:r>
            <a:r>
              <a:rPr lang="ru-RU" sz="4400" dirty="0" err="1" smtClean="0">
                <a:solidFill>
                  <a:srgbClr val="CC3399"/>
                </a:solidFill>
              </a:rPr>
              <a:t>вимог</a:t>
            </a:r>
            <a:r>
              <a:rPr lang="ru-RU" sz="4400" dirty="0" smtClean="0">
                <a:solidFill>
                  <a:srgbClr val="CC3399"/>
                </a:solidFill>
              </a:rPr>
              <a:t> до умов </a:t>
            </a:r>
            <a:r>
              <a:rPr lang="ru-RU" sz="4400" dirty="0" err="1" smtClean="0">
                <a:solidFill>
                  <a:srgbClr val="CC3399"/>
                </a:solidFill>
              </a:rPr>
              <a:t>довкілля</a:t>
            </a:r>
            <a:r>
              <a:rPr lang="ru-RU" sz="4400" dirty="0" smtClean="0">
                <a:solidFill>
                  <a:srgbClr val="CC3399"/>
                </a:solidFill>
              </a:rPr>
              <a:t>. </a:t>
            </a:r>
            <a:r>
              <a:rPr lang="ru-RU" sz="4400" dirty="0" err="1" smtClean="0">
                <a:solidFill>
                  <a:srgbClr val="CC3399"/>
                </a:solidFill>
              </a:rPr>
              <a:t>Екологічна</a:t>
            </a:r>
            <a:r>
              <a:rPr lang="ru-RU" sz="4400" dirty="0" smtClean="0">
                <a:solidFill>
                  <a:srgbClr val="CC3399"/>
                </a:solidFill>
              </a:rPr>
              <a:t> </a:t>
            </a:r>
            <a:r>
              <a:rPr lang="ru-RU" sz="4400" dirty="0" err="1" smtClean="0">
                <a:solidFill>
                  <a:srgbClr val="CC3399"/>
                </a:solidFill>
              </a:rPr>
              <a:t>ніша</a:t>
            </a:r>
            <a:r>
              <a:rPr lang="ru-RU" sz="4400" dirty="0" smtClean="0">
                <a:solidFill>
                  <a:srgbClr val="CC3399"/>
                </a:solidFill>
              </a:rPr>
              <a:t> </a:t>
            </a:r>
            <a:r>
              <a:rPr lang="ru-RU" sz="4400" dirty="0" err="1" smtClean="0">
                <a:solidFill>
                  <a:srgbClr val="CC3399"/>
                </a:solidFill>
              </a:rPr>
              <a:t>популяції</a:t>
            </a:r>
            <a:r>
              <a:rPr lang="ru-RU" sz="4400" dirty="0" smtClean="0">
                <a:solidFill>
                  <a:srgbClr val="CC3399"/>
                </a:solidFill>
              </a:rPr>
              <a:t> </a:t>
            </a:r>
            <a:r>
              <a:rPr lang="ru-RU" sz="4400" dirty="0" err="1" smtClean="0">
                <a:solidFill>
                  <a:srgbClr val="CC3399"/>
                </a:solidFill>
              </a:rPr>
              <a:t>певного</a:t>
            </a:r>
            <a:r>
              <a:rPr lang="ru-RU" sz="4400" dirty="0" smtClean="0">
                <a:solidFill>
                  <a:srgbClr val="CC3399"/>
                </a:solidFill>
              </a:rPr>
              <a:t> виду в </a:t>
            </a:r>
            <a:r>
              <a:rPr lang="ru-RU" sz="4400" dirty="0" err="1" smtClean="0">
                <a:solidFill>
                  <a:srgbClr val="CC3399"/>
                </a:solidFill>
              </a:rPr>
              <a:t>даному</a:t>
            </a:r>
            <a:r>
              <a:rPr lang="ru-RU" sz="4400" dirty="0" smtClean="0">
                <a:solidFill>
                  <a:srgbClr val="CC3399"/>
                </a:solidFill>
              </a:rPr>
              <a:t> </a:t>
            </a:r>
            <a:r>
              <a:rPr lang="ru-RU" sz="4400" dirty="0" err="1" smtClean="0">
                <a:solidFill>
                  <a:srgbClr val="CC3399"/>
                </a:solidFill>
              </a:rPr>
              <a:t>біогеоценозі</a:t>
            </a:r>
            <a:r>
              <a:rPr lang="ru-RU" sz="4400" dirty="0" smtClean="0">
                <a:solidFill>
                  <a:srgbClr val="CC3399"/>
                </a:solidFill>
              </a:rPr>
              <a:t> </a:t>
            </a:r>
            <a:r>
              <a:rPr lang="ru-RU" sz="4400" dirty="0" err="1" smtClean="0">
                <a:solidFill>
                  <a:srgbClr val="CC3399"/>
                </a:solidFill>
              </a:rPr>
              <a:t>визначається</a:t>
            </a:r>
            <a:r>
              <a:rPr lang="ru-RU" sz="4400" dirty="0" smtClean="0">
                <a:solidFill>
                  <a:srgbClr val="CC3399"/>
                </a:solidFill>
              </a:rPr>
              <a:t> як </a:t>
            </a:r>
            <a:r>
              <a:rPr lang="ru-RU" sz="4400" dirty="0" err="1" smtClean="0">
                <a:solidFill>
                  <a:srgbClr val="CC3399"/>
                </a:solidFill>
              </a:rPr>
              <a:t>абіотичними</a:t>
            </a:r>
            <a:r>
              <a:rPr lang="ru-RU" sz="4400" dirty="0" smtClean="0">
                <a:solidFill>
                  <a:srgbClr val="CC3399"/>
                </a:solidFill>
              </a:rPr>
              <a:t> факторами, так </a:t>
            </a:r>
            <a:r>
              <a:rPr lang="ru-RU" sz="4400" dirty="0" err="1" smtClean="0">
                <a:solidFill>
                  <a:srgbClr val="CC3399"/>
                </a:solidFill>
              </a:rPr>
              <a:t>і</a:t>
            </a:r>
            <a:r>
              <a:rPr lang="ru-RU" sz="4400" dirty="0" smtClean="0">
                <a:solidFill>
                  <a:srgbClr val="CC3399"/>
                </a:solidFill>
              </a:rPr>
              <a:t> </a:t>
            </a:r>
            <a:r>
              <a:rPr lang="ru-RU" sz="4400" dirty="0" err="1" smtClean="0">
                <a:solidFill>
                  <a:srgbClr val="CC3399"/>
                </a:solidFill>
              </a:rPr>
              <a:t>біотичними</a:t>
            </a:r>
            <a:r>
              <a:rPr lang="ru-RU" sz="4400" dirty="0" smtClean="0">
                <a:solidFill>
                  <a:srgbClr val="CC3399"/>
                </a:solidFill>
              </a:rPr>
              <a:t> (</a:t>
            </a:r>
            <a:r>
              <a:rPr lang="ru-RU" sz="4400" dirty="0" err="1" smtClean="0">
                <a:solidFill>
                  <a:srgbClr val="CC3399"/>
                </a:solidFill>
              </a:rPr>
              <a:t>взаємодіями</a:t>
            </a:r>
            <a:r>
              <a:rPr lang="ru-RU" sz="4400" dirty="0" smtClean="0">
                <a:solidFill>
                  <a:srgbClr val="CC3399"/>
                </a:solidFill>
              </a:rPr>
              <a:t> </a:t>
            </a:r>
            <a:r>
              <a:rPr lang="ru-RU" sz="4400" dirty="0" err="1" smtClean="0">
                <a:solidFill>
                  <a:srgbClr val="CC3399"/>
                </a:solidFill>
              </a:rPr>
              <a:t>з</a:t>
            </a:r>
            <a:r>
              <a:rPr lang="ru-RU" sz="4400" dirty="0" smtClean="0">
                <a:solidFill>
                  <a:srgbClr val="CC3399"/>
                </a:solidFill>
              </a:rPr>
              <a:t> </a:t>
            </a:r>
            <a:r>
              <a:rPr lang="ru-RU" sz="4400" dirty="0" err="1" smtClean="0">
                <a:solidFill>
                  <a:srgbClr val="CC3399"/>
                </a:solidFill>
              </a:rPr>
              <a:t>популяціями</a:t>
            </a:r>
            <a:r>
              <a:rPr lang="ru-RU" sz="4400" dirty="0" smtClean="0">
                <a:solidFill>
                  <a:srgbClr val="CC3399"/>
                </a:solidFill>
              </a:rPr>
              <a:t> </a:t>
            </a:r>
            <a:r>
              <a:rPr lang="ru-RU" sz="4400" dirty="0" err="1" smtClean="0">
                <a:solidFill>
                  <a:srgbClr val="CC3399"/>
                </a:solidFill>
              </a:rPr>
              <a:t>інших</a:t>
            </a:r>
            <a:r>
              <a:rPr lang="ru-RU" sz="4400" dirty="0" smtClean="0">
                <a:solidFill>
                  <a:srgbClr val="CC3399"/>
                </a:solidFill>
              </a:rPr>
              <a:t> </a:t>
            </a:r>
            <a:r>
              <a:rPr lang="ru-RU" sz="4400" dirty="0" err="1" smtClean="0">
                <a:solidFill>
                  <a:srgbClr val="CC3399"/>
                </a:solidFill>
              </a:rPr>
              <a:t>видів</a:t>
            </a:r>
            <a:r>
              <a:rPr lang="ru-RU" sz="4400" dirty="0" smtClean="0">
                <a:solidFill>
                  <a:srgbClr val="CC3399"/>
                </a:solidFill>
              </a:rPr>
              <a:t>). </a:t>
            </a:r>
            <a:r>
              <a:rPr lang="ru-RU" sz="4400" dirty="0" err="1" smtClean="0">
                <a:solidFill>
                  <a:srgbClr val="CC3399"/>
                </a:solidFill>
              </a:rPr>
              <a:t>Від</a:t>
            </a:r>
            <a:r>
              <a:rPr lang="ru-RU" sz="4400" dirty="0" smtClean="0">
                <a:solidFill>
                  <a:srgbClr val="CC3399"/>
                </a:solidFill>
              </a:rPr>
              <a:t> </a:t>
            </a:r>
            <a:r>
              <a:rPr lang="ru-RU" sz="4400" dirty="0" err="1" smtClean="0">
                <a:solidFill>
                  <a:srgbClr val="CC3399"/>
                </a:solidFill>
              </a:rPr>
              <a:t>біотичних</a:t>
            </a:r>
            <a:r>
              <a:rPr lang="ru-RU" sz="4400" dirty="0" smtClean="0">
                <a:solidFill>
                  <a:srgbClr val="CC3399"/>
                </a:solidFill>
              </a:rPr>
              <a:t> </a:t>
            </a:r>
            <a:r>
              <a:rPr lang="ru-RU" sz="4400" dirty="0" err="1" smtClean="0">
                <a:solidFill>
                  <a:srgbClr val="CC3399"/>
                </a:solidFill>
              </a:rPr>
              <a:t>факторів</a:t>
            </a:r>
            <a:r>
              <a:rPr lang="ru-RU" sz="4400" dirty="0" smtClean="0">
                <a:solidFill>
                  <a:srgbClr val="CC3399"/>
                </a:solidFill>
              </a:rPr>
              <a:t> </a:t>
            </a:r>
            <a:r>
              <a:rPr lang="ru-RU" sz="4400" dirty="0" err="1" smtClean="0">
                <a:solidFill>
                  <a:srgbClr val="CC3399"/>
                </a:solidFill>
              </a:rPr>
              <a:t>залежить</a:t>
            </a:r>
            <a:r>
              <a:rPr lang="ru-RU" sz="4400" dirty="0" smtClean="0">
                <a:solidFill>
                  <a:srgbClr val="CC3399"/>
                </a:solidFill>
              </a:rPr>
              <a:t>, </a:t>
            </a:r>
            <a:r>
              <a:rPr lang="ru-RU" sz="4400" dirty="0" err="1" smtClean="0">
                <a:solidFill>
                  <a:srgbClr val="CC3399"/>
                </a:solidFill>
              </a:rPr>
              <a:t>наскільки</a:t>
            </a:r>
            <a:r>
              <a:rPr lang="ru-RU" sz="4400" dirty="0" smtClean="0">
                <a:solidFill>
                  <a:srgbClr val="CC3399"/>
                </a:solidFill>
              </a:rPr>
              <a:t> </a:t>
            </a:r>
            <a:r>
              <a:rPr lang="ru-RU" sz="4400" dirty="0" err="1" smtClean="0">
                <a:solidFill>
                  <a:srgbClr val="CC3399"/>
                </a:solidFill>
              </a:rPr>
              <a:t>екологічні</a:t>
            </a:r>
            <a:r>
              <a:rPr lang="ru-RU" sz="4400" dirty="0" smtClean="0">
                <a:solidFill>
                  <a:srgbClr val="CC3399"/>
                </a:solidFill>
              </a:rPr>
              <a:t> </a:t>
            </a:r>
            <a:r>
              <a:rPr lang="ru-RU" sz="4400" dirty="0" err="1" smtClean="0">
                <a:solidFill>
                  <a:srgbClr val="CC3399"/>
                </a:solidFill>
              </a:rPr>
              <a:t>можливості</a:t>
            </a:r>
            <a:r>
              <a:rPr lang="ru-RU" sz="4400" dirty="0" smtClean="0">
                <a:solidFill>
                  <a:srgbClr val="CC3399"/>
                </a:solidFill>
              </a:rPr>
              <a:t> </a:t>
            </a:r>
            <a:r>
              <a:rPr lang="ru-RU" sz="4400" dirty="0" err="1" smtClean="0">
                <a:solidFill>
                  <a:srgbClr val="CC3399"/>
                </a:solidFill>
              </a:rPr>
              <a:t>певного</a:t>
            </a:r>
            <a:r>
              <a:rPr lang="ru-RU" sz="4400" dirty="0" smtClean="0">
                <a:solidFill>
                  <a:srgbClr val="CC3399"/>
                </a:solidFill>
              </a:rPr>
              <a:t> виду </a:t>
            </a:r>
            <a:r>
              <a:rPr lang="ru-RU" sz="4400" dirty="0" err="1" smtClean="0">
                <a:solidFill>
                  <a:srgbClr val="CC3399"/>
                </a:solidFill>
              </a:rPr>
              <a:t>будуть</a:t>
            </a:r>
            <a:r>
              <a:rPr lang="ru-RU" sz="4400" dirty="0" smtClean="0">
                <a:solidFill>
                  <a:srgbClr val="CC3399"/>
                </a:solidFill>
              </a:rPr>
              <a:t> </a:t>
            </a:r>
            <a:r>
              <a:rPr lang="ru-RU" sz="4400" dirty="0" err="1" smtClean="0">
                <a:solidFill>
                  <a:srgbClr val="CC3399"/>
                </a:solidFill>
              </a:rPr>
              <a:t>реалізовані</a:t>
            </a:r>
            <a:r>
              <a:rPr lang="ru-RU" sz="4400" dirty="0" smtClean="0">
                <a:solidFill>
                  <a:srgbClr val="CC3399"/>
                </a:solidFill>
              </a:rPr>
              <a:t> в </a:t>
            </a:r>
            <a:r>
              <a:rPr lang="ru-RU" sz="4400" dirty="0" err="1" smtClean="0">
                <a:solidFill>
                  <a:srgbClr val="CC3399"/>
                </a:solidFill>
              </a:rPr>
              <a:t>умовах</a:t>
            </a:r>
            <a:r>
              <a:rPr lang="ru-RU" sz="4400" dirty="0" smtClean="0">
                <a:solidFill>
                  <a:srgbClr val="CC3399"/>
                </a:solidFill>
              </a:rPr>
              <a:t> конкретного </a:t>
            </a:r>
            <a:r>
              <a:rPr lang="ru-RU" sz="4400" dirty="0" err="1" smtClean="0">
                <a:solidFill>
                  <a:srgbClr val="CC3399"/>
                </a:solidFill>
              </a:rPr>
              <a:t>біогеоценозу</a:t>
            </a:r>
            <a:r>
              <a:rPr lang="ru-RU" sz="4400" dirty="0" smtClean="0">
                <a:solidFill>
                  <a:srgbClr val="CC3399"/>
                </a:solidFill>
              </a:rPr>
              <a:t>. Чим </a:t>
            </a:r>
            <a:r>
              <a:rPr lang="ru-RU" sz="4400" dirty="0" err="1" smtClean="0">
                <a:solidFill>
                  <a:srgbClr val="CC3399"/>
                </a:solidFill>
              </a:rPr>
              <a:t>ближчі</a:t>
            </a:r>
            <a:r>
              <a:rPr lang="ru-RU" sz="4400" dirty="0" smtClean="0">
                <a:solidFill>
                  <a:srgbClr val="CC3399"/>
                </a:solidFill>
              </a:rPr>
              <a:t> </a:t>
            </a:r>
            <a:r>
              <a:rPr lang="ru-RU" sz="4400" dirty="0" err="1" smtClean="0">
                <a:solidFill>
                  <a:srgbClr val="CC3399"/>
                </a:solidFill>
              </a:rPr>
              <a:t>екологічні</a:t>
            </a:r>
            <a:r>
              <a:rPr lang="ru-RU" sz="4400" dirty="0" smtClean="0">
                <a:solidFill>
                  <a:srgbClr val="CC3399"/>
                </a:solidFill>
              </a:rPr>
              <a:t> </a:t>
            </a:r>
            <a:r>
              <a:rPr lang="ru-RU" sz="4400" dirty="0" err="1" smtClean="0">
                <a:solidFill>
                  <a:srgbClr val="CC3399"/>
                </a:solidFill>
              </a:rPr>
              <a:t>ніші</a:t>
            </a:r>
            <a:r>
              <a:rPr lang="ru-RU" sz="4400" dirty="0" smtClean="0">
                <a:solidFill>
                  <a:srgbClr val="CC3399"/>
                </a:solidFill>
              </a:rPr>
              <a:t> </a:t>
            </a:r>
            <a:r>
              <a:rPr lang="ru-RU" sz="4400" dirty="0" err="1" smtClean="0">
                <a:solidFill>
                  <a:srgbClr val="CC3399"/>
                </a:solidFill>
              </a:rPr>
              <a:t>популяцій</a:t>
            </a:r>
            <a:r>
              <a:rPr lang="ru-RU" sz="4400" dirty="0" smtClean="0">
                <a:solidFill>
                  <a:srgbClr val="CC3399"/>
                </a:solidFill>
              </a:rPr>
              <a:t> </a:t>
            </a:r>
            <a:r>
              <a:rPr lang="ru-RU" sz="4400" dirty="0" err="1" smtClean="0">
                <a:solidFill>
                  <a:srgbClr val="CC3399"/>
                </a:solidFill>
              </a:rPr>
              <a:t>різних</a:t>
            </a:r>
            <a:r>
              <a:rPr lang="ru-RU" sz="4400" dirty="0" smtClean="0">
                <a:solidFill>
                  <a:srgbClr val="CC3399"/>
                </a:solidFill>
              </a:rPr>
              <a:t> </a:t>
            </a:r>
            <a:r>
              <a:rPr lang="ru-RU" sz="4400" dirty="0" err="1" smtClean="0">
                <a:solidFill>
                  <a:srgbClr val="CC3399"/>
                </a:solidFill>
              </a:rPr>
              <a:t>видів</a:t>
            </a:r>
            <a:r>
              <a:rPr lang="ru-RU" sz="4400" dirty="0" smtClean="0">
                <a:solidFill>
                  <a:srgbClr val="CC3399"/>
                </a:solidFill>
              </a:rPr>
              <a:t> в одному </a:t>
            </a:r>
            <a:r>
              <a:rPr lang="ru-RU" sz="4400" dirty="0" err="1" smtClean="0">
                <a:solidFill>
                  <a:srgbClr val="CC3399"/>
                </a:solidFill>
              </a:rPr>
              <a:t>біогеоценозі</a:t>
            </a:r>
            <a:r>
              <a:rPr lang="ru-RU" sz="4400" dirty="0" smtClean="0">
                <a:solidFill>
                  <a:srgbClr val="CC3399"/>
                </a:solidFill>
              </a:rPr>
              <a:t>, </a:t>
            </a:r>
            <a:r>
              <a:rPr lang="ru-RU" sz="4400" dirty="0" err="1" smtClean="0">
                <a:solidFill>
                  <a:srgbClr val="CC3399"/>
                </a:solidFill>
              </a:rPr>
              <a:t>тим</a:t>
            </a:r>
            <a:r>
              <a:rPr lang="ru-RU" sz="4400" dirty="0" smtClean="0">
                <a:solidFill>
                  <a:srgbClr val="CC3399"/>
                </a:solidFill>
              </a:rPr>
              <a:t> </a:t>
            </a:r>
            <a:r>
              <a:rPr lang="ru-RU" sz="4400" dirty="0" err="1" smtClean="0">
                <a:solidFill>
                  <a:srgbClr val="CC3399"/>
                </a:solidFill>
              </a:rPr>
              <a:t>гостріша</a:t>
            </a:r>
            <a:r>
              <a:rPr lang="ru-RU" sz="4400" dirty="0" smtClean="0">
                <a:solidFill>
                  <a:srgbClr val="CC3399"/>
                </a:solidFill>
              </a:rPr>
              <a:t> </a:t>
            </a:r>
            <a:r>
              <a:rPr lang="ru-RU" sz="4400" dirty="0" err="1" smtClean="0">
                <a:solidFill>
                  <a:srgbClr val="CC3399"/>
                </a:solidFill>
              </a:rPr>
              <a:t>між</a:t>
            </a:r>
            <a:r>
              <a:rPr lang="ru-RU" sz="4400" dirty="0" smtClean="0">
                <a:solidFill>
                  <a:srgbClr val="CC3399"/>
                </a:solidFill>
              </a:rPr>
              <a:t> ними </a:t>
            </a:r>
            <a:r>
              <a:rPr lang="ru-RU" sz="4400" dirty="0" err="1" smtClean="0">
                <a:solidFill>
                  <a:srgbClr val="CC3399"/>
                </a:solidFill>
              </a:rPr>
              <a:t>конкуренція</a:t>
            </a:r>
            <a:r>
              <a:rPr lang="ru-RU" sz="4400" dirty="0" smtClean="0">
                <a:solidFill>
                  <a:srgbClr val="CC3399"/>
                </a:solidFill>
              </a:rPr>
              <a:t> за </a:t>
            </a:r>
            <a:r>
              <a:rPr lang="ru-RU" sz="4400" dirty="0" err="1" smtClean="0">
                <a:solidFill>
                  <a:srgbClr val="CC3399"/>
                </a:solidFill>
              </a:rPr>
              <a:t>ресурси</a:t>
            </a:r>
            <a:r>
              <a:rPr lang="ru-RU" sz="4400" dirty="0" smtClean="0">
                <a:solidFill>
                  <a:srgbClr val="CC3399"/>
                </a:solidFill>
              </a:rPr>
              <a:t>. </a:t>
            </a:r>
            <a:r>
              <a:rPr lang="ru-RU" sz="4400" dirty="0" err="1" smtClean="0">
                <a:solidFill>
                  <a:srgbClr val="CC3399"/>
                </a:solidFill>
              </a:rPr>
              <a:t>Внаслідок</a:t>
            </a:r>
            <a:r>
              <a:rPr lang="ru-RU" sz="4400" dirty="0" smtClean="0">
                <a:solidFill>
                  <a:srgbClr val="CC3399"/>
                </a:solidFill>
              </a:rPr>
              <a:t> </a:t>
            </a:r>
            <a:r>
              <a:rPr lang="ru-RU" sz="4400" dirty="0" err="1" smtClean="0">
                <a:solidFill>
                  <a:srgbClr val="CC3399"/>
                </a:solidFill>
              </a:rPr>
              <a:t>такої</a:t>
            </a:r>
            <a:r>
              <a:rPr lang="ru-RU" sz="4400" dirty="0" smtClean="0">
                <a:solidFill>
                  <a:srgbClr val="CC3399"/>
                </a:solidFill>
              </a:rPr>
              <a:t> </a:t>
            </a:r>
            <a:r>
              <a:rPr lang="ru-RU" sz="4400" dirty="0" err="1" smtClean="0">
                <a:solidFill>
                  <a:srgbClr val="CC3399"/>
                </a:solidFill>
              </a:rPr>
              <a:t>конкуренції</a:t>
            </a:r>
            <a:r>
              <a:rPr lang="ru-RU" sz="4400" dirty="0" smtClean="0">
                <a:solidFill>
                  <a:srgbClr val="CC3399"/>
                </a:solidFill>
              </a:rPr>
              <a:t> </a:t>
            </a:r>
            <a:r>
              <a:rPr lang="ru-RU" sz="4400" dirty="0" err="1" smtClean="0">
                <a:solidFill>
                  <a:srgbClr val="CC3399"/>
                </a:solidFill>
              </a:rPr>
              <a:t>або</a:t>
            </a:r>
            <a:r>
              <a:rPr lang="ru-RU" sz="4400" dirty="0" smtClean="0">
                <a:solidFill>
                  <a:srgbClr val="CC3399"/>
                </a:solidFill>
              </a:rPr>
              <a:t> один вид </a:t>
            </a:r>
            <a:r>
              <a:rPr lang="ru-RU" sz="4400" dirty="0" err="1" smtClean="0">
                <a:solidFill>
                  <a:srgbClr val="CC3399"/>
                </a:solidFill>
              </a:rPr>
              <a:t>витискує</a:t>
            </a:r>
            <a:r>
              <a:rPr lang="ru-RU" sz="4400" dirty="0" smtClean="0">
                <a:solidFill>
                  <a:srgbClr val="CC3399"/>
                </a:solidFill>
              </a:rPr>
              <a:t> </a:t>
            </a:r>
            <a:r>
              <a:rPr lang="ru-RU" sz="4400" dirty="0" err="1" smtClean="0">
                <a:solidFill>
                  <a:srgbClr val="CC3399"/>
                </a:solidFill>
              </a:rPr>
              <a:t>інший</a:t>
            </a:r>
            <a:r>
              <a:rPr lang="ru-RU" sz="4400" dirty="0" smtClean="0">
                <a:solidFill>
                  <a:srgbClr val="CC3399"/>
                </a:solidFill>
              </a:rPr>
              <a:t> </a:t>
            </a:r>
            <a:r>
              <a:rPr lang="ru-RU" sz="4400" dirty="0" err="1" smtClean="0">
                <a:solidFill>
                  <a:srgbClr val="CC3399"/>
                </a:solidFill>
              </a:rPr>
              <a:t>з</a:t>
            </a:r>
            <a:r>
              <a:rPr lang="ru-RU" sz="4400" dirty="0" smtClean="0">
                <a:solidFill>
                  <a:srgbClr val="CC3399"/>
                </a:solidFill>
              </a:rPr>
              <a:t> </a:t>
            </a:r>
            <a:r>
              <a:rPr lang="ru-RU" sz="4400" dirty="0" err="1" smtClean="0">
                <a:solidFill>
                  <a:srgbClr val="CC3399"/>
                </a:solidFill>
              </a:rPr>
              <a:t>даного</a:t>
            </a:r>
            <a:r>
              <a:rPr lang="ru-RU" sz="4400" dirty="0" smtClean="0">
                <a:solidFill>
                  <a:srgbClr val="CC3399"/>
                </a:solidFill>
              </a:rPr>
              <a:t> </a:t>
            </a:r>
            <a:r>
              <a:rPr lang="ru-RU" sz="4400" dirty="0" err="1" smtClean="0">
                <a:solidFill>
                  <a:srgbClr val="CC3399"/>
                </a:solidFill>
              </a:rPr>
              <a:t>біогеоценозу</a:t>
            </a:r>
            <a:r>
              <a:rPr lang="ru-RU" sz="4400" dirty="0" smtClean="0">
                <a:solidFill>
                  <a:srgbClr val="CC3399"/>
                </a:solidFill>
              </a:rPr>
              <a:t>, </a:t>
            </a:r>
            <a:r>
              <a:rPr lang="ru-RU" sz="4400" dirty="0" err="1" smtClean="0">
                <a:solidFill>
                  <a:srgbClr val="CC3399"/>
                </a:solidFill>
              </a:rPr>
              <a:t>або</a:t>
            </a:r>
            <a:r>
              <a:rPr lang="ru-RU" sz="4400" dirty="0" smtClean="0">
                <a:solidFill>
                  <a:srgbClr val="CC3399"/>
                </a:solidFill>
              </a:rPr>
              <a:t> </a:t>
            </a:r>
            <a:r>
              <a:rPr lang="ru-RU" sz="4400" dirty="0" err="1" smtClean="0">
                <a:solidFill>
                  <a:srgbClr val="CC3399"/>
                </a:solidFill>
              </a:rPr>
              <a:t>їхні</a:t>
            </a:r>
            <a:r>
              <a:rPr lang="ru-RU" sz="4400" dirty="0" smtClean="0">
                <a:solidFill>
                  <a:srgbClr val="CC3399"/>
                </a:solidFill>
              </a:rPr>
              <a:t> </a:t>
            </a:r>
            <a:r>
              <a:rPr lang="ru-RU" sz="4400" dirty="0" err="1" smtClean="0">
                <a:solidFill>
                  <a:srgbClr val="CC3399"/>
                </a:solidFill>
              </a:rPr>
              <a:t>вимоги</a:t>
            </a:r>
            <a:r>
              <a:rPr lang="ru-RU" sz="4400" dirty="0" smtClean="0">
                <a:solidFill>
                  <a:srgbClr val="CC3399"/>
                </a:solidFill>
              </a:rPr>
              <a:t> до умов </a:t>
            </a:r>
            <a:r>
              <a:rPr lang="ru-RU" sz="4400" dirty="0" err="1" smtClean="0">
                <a:solidFill>
                  <a:srgbClr val="CC3399"/>
                </a:solidFill>
              </a:rPr>
              <a:t>довкілля</a:t>
            </a:r>
            <a:r>
              <a:rPr lang="ru-RU" sz="4400" dirty="0" smtClean="0">
                <a:solidFill>
                  <a:srgbClr val="CC3399"/>
                </a:solidFill>
              </a:rPr>
              <a:t> (характеру </a:t>
            </a:r>
            <a:r>
              <a:rPr lang="ru-RU" sz="4400" dirty="0" err="1" smtClean="0">
                <a:solidFill>
                  <a:srgbClr val="CC3399"/>
                </a:solidFill>
              </a:rPr>
              <a:t>їжі</a:t>
            </a:r>
            <a:r>
              <a:rPr lang="ru-RU" sz="4400" dirty="0" smtClean="0">
                <a:solidFill>
                  <a:srgbClr val="CC3399"/>
                </a:solidFill>
              </a:rPr>
              <a:t>, </a:t>
            </a:r>
            <a:r>
              <a:rPr lang="ru-RU" sz="4400" dirty="0" err="1" smtClean="0">
                <a:solidFill>
                  <a:srgbClr val="CC3399"/>
                </a:solidFill>
              </a:rPr>
              <a:t>просторового</a:t>
            </a:r>
            <a:r>
              <a:rPr lang="ru-RU" sz="4400" dirty="0" smtClean="0">
                <a:solidFill>
                  <a:srgbClr val="CC3399"/>
                </a:solidFill>
              </a:rPr>
              <a:t> </a:t>
            </a:r>
            <a:r>
              <a:rPr lang="ru-RU" sz="4400" dirty="0" err="1" smtClean="0">
                <a:solidFill>
                  <a:srgbClr val="CC3399"/>
                </a:solidFill>
              </a:rPr>
              <a:t>розміщення</a:t>
            </a:r>
            <a:r>
              <a:rPr lang="ru-RU" sz="4400" dirty="0" smtClean="0">
                <a:solidFill>
                  <a:srgbClr val="CC3399"/>
                </a:solidFill>
              </a:rPr>
              <a:t>, часу </a:t>
            </a:r>
            <a:r>
              <a:rPr lang="ru-RU" sz="4400" dirty="0" err="1" smtClean="0">
                <a:solidFill>
                  <a:srgbClr val="CC3399"/>
                </a:solidFill>
              </a:rPr>
              <a:t>розмноження</a:t>
            </a:r>
            <a:r>
              <a:rPr lang="ru-RU" sz="4400" dirty="0" smtClean="0">
                <a:solidFill>
                  <a:srgbClr val="CC3399"/>
                </a:solidFill>
              </a:rPr>
              <a:t> </a:t>
            </a:r>
            <a:r>
              <a:rPr lang="ru-RU" sz="4400" dirty="0" err="1" smtClean="0">
                <a:solidFill>
                  <a:srgbClr val="CC3399"/>
                </a:solidFill>
              </a:rPr>
              <a:t>тощо</a:t>
            </a:r>
            <a:r>
              <a:rPr lang="ru-RU" sz="4400" dirty="0" smtClean="0">
                <a:solidFill>
                  <a:srgbClr val="CC3399"/>
                </a:solidFill>
              </a:rPr>
              <a:t>) </a:t>
            </a:r>
            <a:r>
              <a:rPr lang="ru-RU" sz="4400" dirty="0" err="1" smtClean="0">
                <a:solidFill>
                  <a:srgbClr val="CC3399"/>
                </a:solidFill>
              </a:rPr>
              <a:t>змінюються</a:t>
            </a:r>
            <a:r>
              <a:rPr lang="ru-RU" sz="4400" dirty="0" smtClean="0">
                <a:solidFill>
                  <a:srgbClr val="CC3399"/>
                </a:solidFill>
              </a:rPr>
              <a:t> (мал. 127</a:t>
            </a:r>
            <a:r>
              <a:rPr lang="ru-RU" sz="3600" dirty="0" smtClean="0">
                <a:solidFill>
                  <a:srgbClr val="CC3399"/>
                </a:solidFill>
              </a:rPr>
              <a:t>).</a:t>
            </a:r>
          </a:p>
          <a:p>
            <a:endParaRPr lang="ru-RU" dirty="0"/>
          </a:p>
        </p:txBody>
      </p:sp>
      <p:pic>
        <p:nvPicPr>
          <p:cNvPr id="6146" name="Picture 2" descr="D:\30.1..JPG"/>
          <p:cNvPicPr>
            <a:picLocks noChangeAspect="1" noChangeArrowheads="1"/>
          </p:cNvPicPr>
          <p:nvPr/>
        </p:nvPicPr>
        <p:blipFill>
          <a:blip r:embed="rId2"/>
          <a:srcRect/>
          <a:stretch>
            <a:fillRect/>
          </a:stretch>
        </p:blipFill>
        <p:spPr bwMode="auto">
          <a:xfrm>
            <a:off x="785786" y="1142984"/>
            <a:ext cx="1785950" cy="5715016"/>
          </a:xfrm>
          <a:prstGeom prst="rect">
            <a:avLst/>
          </a:prstGeom>
          <a:noFill/>
        </p:spPr>
      </p:pic>
    </p:spTree>
  </p:cSld>
  <p:clrMapOvr>
    <a:masterClrMapping/>
  </p:clrMapOvr>
  <p:transition advTm="6391"/>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rPr>
              <a:t>Що</a:t>
            </a:r>
            <a:r>
              <a:rPr lang="ru-RU" dirty="0" smtClean="0">
                <a:solidFill>
                  <a:srgbClr val="FF0000"/>
                </a:solidFill>
              </a:rPr>
              <a:t> </a:t>
            </a:r>
            <a:r>
              <a:rPr lang="ru-RU" dirty="0" err="1" smtClean="0">
                <a:solidFill>
                  <a:srgbClr val="FF0000"/>
                </a:solidFill>
              </a:rPr>
              <a:t>таке</a:t>
            </a:r>
            <a:r>
              <a:rPr lang="ru-RU" dirty="0" smtClean="0">
                <a:solidFill>
                  <a:srgbClr val="FF0000"/>
                </a:solidFill>
              </a:rPr>
              <a:t> </a:t>
            </a:r>
            <a:r>
              <a:rPr lang="ru-RU" dirty="0" err="1" smtClean="0">
                <a:solidFill>
                  <a:srgbClr val="FF0000"/>
                </a:solidFill>
              </a:rPr>
              <a:t>життєві</a:t>
            </a:r>
            <a:r>
              <a:rPr lang="ru-RU" dirty="0" smtClean="0">
                <a:solidFill>
                  <a:srgbClr val="FF0000"/>
                </a:solidFill>
              </a:rPr>
              <a:t> </a:t>
            </a:r>
            <a:r>
              <a:rPr lang="ru-RU" dirty="0" err="1" smtClean="0">
                <a:solidFill>
                  <a:srgbClr val="FF0000"/>
                </a:solidFill>
              </a:rPr>
              <a:t>форми</a:t>
            </a:r>
            <a:r>
              <a:rPr lang="ru-RU" dirty="0" smtClean="0">
                <a:solidFill>
                  <a:srgbClr val="FF0000"/>
                </a:solidFill>
              </a:rPr>
              <a:t> </a:t>
            </a:r>
            <a:r>
              <a:rPr lang="ru-RU" dirty="0" err="1" smtClean="0">
                <a:solidFill>
                  <a:srgbClr val="FF0000"/>
                </a:solidFill>
              </a:rPr>
              <a:t>організмів</a:t>
            </a:r>
            <a:r>
              <a:rPr lang="ru-RU" dirty="0" smtClean="0">
                <a:solidFill>
                  <a:srgbClr val="FF0000"/>
                </a:solidFill>
              </a:rPr>
              <a:t>? </a:t>
            </a:r>
            <a:endParaRPr lang="ru-RU" dirty="0">
              <a:solidFill>
                <a:srgbClr val="FF0000"/>
              </a:solidFill>
            </a:endParaRPr>
          </a:p>
        </p:txBody>
      </p:sp>
      <p:sp>
        <p:nvSpPr>
          <p:cNvPr id="3" name="Содержимое 2"/>
          <p:cNvSpPr>
            <a:spLocks noGrp="1"/>
          </p:cNvSpPr>
          <p:nvPr>
            <p:ph idx="1"/>
          </p:nvPr>
        </p:nvSpPr>
        <p:spPr>
          <a:xfrm>
            <a:off x="457200" y="1600200"/>
            <a:ext cx="8229600" cy="5114948"/>
          </a:xfrm>
        </p:spPr>
        <p:txBody>
          <a:bodyPr>
            <a:normAutofit fontScale="70000" lnSpcReduction="20000"/>
          </a:bodyPr>
          <a:lstStyle/>
          <a:p>
            <a:r>
              <a:rPr lang="ru-RU" dirty="0" err="1" smtClean="0">
                <a:solidFill>
                  <a:srgbClr val="FFC000"/>
                </a:solidFill>
              </a:rPr>
              <a:t>Пристосування</a:t>
            </a:r>
            <a:r>
              <a:rPr lang="ru-RU" dirty="0" smtClean="0">
                <a:solidFill>
                  <a:srgbClr val="FFC000"/>
                </a:solidFill>
              </a:rPr>
              <a:t> </a:t>
            </a:r>
            <a:r>
              <a:rPr lang="ru-RU" dirty="0" err="1" smtClean="0">
                <a:solidFill>
                  <a:srgbClr val="FFC000"/>
                </a:solidFill>
              </a:rPr>
              <a:t>еукаріотичних</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до </a:t>
            </a:r>
            <a:r>
              <a:rPr lang="ru-RU" dirty="0" err="1" smtClean="0">
                <a:solidFill>
                  <a:srgbClr val="FFC000"/>
                </a:solidFill>
              </a:rPr>
              <a:t>певних</a:t>
            </a:r>
            <a:r>
              <a:rPr lang="ru-RU" dirty="0" smtClean="0">
                <a:solidFill>
                  <a:srgbClr val="FFC000"/>
                </a:solidFill>
              </a:rPr>
              <a:t> умов </a:t>
            </a:r>
            <a:r>
              <a:rPr lang="ru-RU" dirty="0" err="1" smtClean="0">
                <a:solidFill>
                  <a:srgbClr val="FFC000"/>
                </a:solidFill>
              </a:rPr>
              <a:t>середовища</a:t>
            </a:r>
            <a:r>
              <a:rPr lang="ru-RU" dirty="0" smtClean="0">
                <a:solidFill>
                  <a:srgbClr val="FFC000"/>
                </a:solidFill>
              </a:rPr>
              <a:t> </a:t>
            </a:r>
            <a:r>
              <a:rPr lang="ru-RU" dirty="0" err="1" smtClean="0">
                <a:solidFill>
                  <a:srgbClr val="FFC000"/>
                </a:solidFill>
              </a:rPr>
              <a:t>неодмінно</a:t>
            </a:r>
            <a:r>
              <a:rPr lang="ru-RU" dirty="0" smtClean="0">
                <a:solidFill>
                  <a:srgbClr val="FFC000"/>
                </a:solidFill>
              </a:rPr>
              <a:t> </a:t>
            </a:r>
            <a:r>
              <a:rPr lang="ru-RU" dirty="0" err="1" smtClean="0">
                <a:solidFill>
                  <a:srgbClr val="FFC000"/>
                </a:solidFill>
              </a:rPr>
              <a:t>позначається</a:t>
            </a:r>
            <a:r>
              <a:rPr lang="ru-RU" dirty="0" smtClean="0">
                <a:solidFill>
                  <a:srgbClr val="FFC000"/>
                </a:solidFill>
              </a:rPr>
              <a:t> на </a:t>
            </a:r>
            <a:r>
              <a:rPr lang="ru-RU" dirty="0" err="1" smtClean="0">
                <a:solidFill>
                  <a:srgbClr val="FFC000"/>
                </a:solidFill>
              </a:rPr>
              <a:t>їхній</a:t>
            </a:r>
            <a:r>
              <a:rPr lang="ru-RU" dirty="0" smtClean="0">
                <a:solidFill>
                  <a:srgbClr val="FFC000"/>
                </a:solidFill>
              </a:rPr>
              <a:t> </a:t>
            </a:r>
            <a:r>
              <a:rPr lang="ru-RU" dirty="0" err="1" smtClean="0">
                <a:solidFill>
                  <a:srgbClr val="FFC000"/>
                </a:solidFill>
              </a:rPr>
              <a:t>будові</a:t>
            </a:r>
            <a:r>
              <a:rPr lang="ru-RU" dirty="0" smtClean="0">
                <a:solidFill>
                  <a:srgbClr val="FFC000"/>
                </a:solidFill>
              </a:rPr>
              <a:t> та </a:t>
            </a:r>
            <a:r>
              <a:rPr lang="ru-RU" dirty="0" err="1" smtClean="0">
                <a:solidFill>
                  <a:srgbClr val="FFC000"/>
                </a:solidFill>
              </a:rPr>
              <a:t>процесах</a:t>
            </a:r>
            <a:r>
              <a:rPr lang="ru-RU" dirty="0" smtClean="0">
                <a:solidFill>
                  <a:srgbClr val="FFC000"/>
                </a:solidFill>
              </a:rPr>
              <a:t> </a:t>
            </a:r>
            <a:r>
              <a:rPr lang="ru-RU" dirty="0" err="1" smtClean="0">
                <a:solidFill>
                  <a:srgbClr val="FFC000"/>
                </a:solidFill>
              </a:rPr>
              <a:t>життєдіяльності</a:t>
            </a:r>
            <a:r>
              <a:rPr lang="ru-RU" dirty="0" smtClean="0">
                <a:solidFill>
                  <a:srgbClr val="FFC000"/>
                </a:solidFill>
              </a:rPr>
              <a:t>. Так </a:t>
            </a:r>
            <a:r>
              <a:rPr lang="ru-RU" dirty="0" err="1" smtClean="0">
                <a:solidFill>
                  <a:srgbClr val="FFC000"/>
                </a:solidFill>
              </a:rPr>
              <a:t>виникають</a:t>
            </a:r>
            <a:r>
              <a:rPr lang="ru-RU" dirty="0" smtClean="0">
                <a:solidFill>
                  <a:srgbClr val="FFC000"/>
                </a:solidFill>
              </a:rPr>
              <a:t> </a:t>
            </a:r>
            <a:r>
              <a:rPr lang="ru-RU" dirty="0" err="1" smtClean="0">
                <a:solidFill>
                  <a:srgbClr val="FFC000"/>
                </a:solidFill>
              </a:rPr>
              <a:t>морфофізіологічні</a:t>
            </a:r>
            <a:r>
              <a:rPr lang="ru-RU" dirty="0" smtClean="0">
                <a:solidFill>
                  <a:srgbClr val="FFC000"/>
                </a:solidFill>
              </a:rPr>
              <a:t> </a:t>
            </a:r>
            <a:r>
              <a:rPr lang="ru-RU" dirty="0" err="1" smtClean="0">
                <a:solidFill>
                  <a:srgbClr val="FFC000"/>
                </a:solidFill>
              </a:rPr>
              <a:t>адаптації</a:t>
            </a:r>
            <a:r>
              <a:rPr lang="ru-RU" dirty="0" smtClean="0">
                <a:solidFill>
                  <a:srgbClr val="FFC000"/>
                </a:solidFill>
              </a:rPr>
              <a:t>, </a:t>
            </a:r>
            <a:r>
              <a:rPr lang="ru-RU" dirty="0" err="1" smtClean="0">
                <a:solidFill>
                  <a:srgbClr val="FFC000"/>
                </a:solidFill>
              </a:rPr>
              <a:t>які</a:t>
            </a:r>
            <a:r>
              <a:rPr lang="ru-RU" dirty="0" smtClean="0">
                <a:solidFill>
                  <a:srgbClr val="FFC000"/>
                </a:solidFill>
              </a:rPr>
              <a:t> </a:t>
            </a:r>
            <a:r>
              <a:rPr lang="ru-RU" dirty="0" err="1" smtClean="0">
                <a:solidFill>
                  <a:srgbClr val="FFC000"/>
                </a:solidFill>
              </a:rPr>
              <a:t>сприяють</a:t>
            </a:r>
            <a:r>
              <a:rPr lang="ru-RU" dirty="0" smtClean="0">
                <a:solidFill>
                  <a:srgbClr val="FFC000"/>
                </a:solidFill>
              </a:rPr>
              <a:t> </a:t>
            </a:r>
            <a:r>
              <a:rPr lang="ru-RU" dirty="0" err="1" smtClean="0">
                <a:solidFill>
                  <a:srgbClr val="FFC000"/>
                </a:solidFill>
              </a:rPr>
              <a:t>успішному</a:t>
            </a:r>
            <a:r>
              <a:rPr lang="ru-RU" dirty="0" smtClean="0">
                <a:solidFill>
                  <a:srgbClr val="FFC000"/>
                </a:solidFill>
              </a:rPr>
              <a:t> </a:t>
            </a:r>
            <a:r>
              <a:rPr lang="ru-RU" dirty="0" err="1" smtClean="0">
                <a:solidFill>
                  <a:srgbClr val="FFC000"/>
                </a:solidFill>
              </a:rPr>
              <a:t>здійсненню</a:t>
            </a:r>
            <a:r>
              <a:rPr lang="ru-RU" dirty="0" smtClean="0">
                <a:solidFill>
                  <a:srgbClr val="FFC000"/>
                </a:solidFill>
              </a:rPr>
              <a:t> </a:t>
            </a:r>
            <a:r>
              <a:rPr lang="ru-RU" dirty="0" err="1" smtClean="0">
                <a:solidFill>
                  <a:srgbClr val="FFC000"/>
                </a:solidFill>
              </a:rPr>
              <a:t>життєвих</a:t>
            </a:r>
            <a:r>
              <a:rPr lang="ru-RU" dirty="0" smtClean="0">
                <a:solidFill>
                  <a:srgbClr val="FFC000"/>
                </a:solidFill>
              </a:rPr>
              <a:t> </a:t>
            </a:r>
            <a:r>
              <a:rPr lang="ru-RU" dirty="0" err="1" smtClean="0">
                <a:solidFill>
                  <a:srgbClr val="FFC000"/>
                </a:solidFill>
              </a:rPr>
              <a:t>функцій</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виживанню</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кожного виду.</a:t>
            </a:r>
          </a:p>
          <a:p>
            <a:r>
              <a:rPr lang="ru-RU" dirty="0" err="1" smtClean="0">
                <a:solidFill>
                  <a:srgbClr val="FFC000"/>
                </a:solidFill>
              </a:rPr>
              <a:t>Якщо</a:t>
            </a:r>
            <a:r>
              <a:rPr lang="ru-RU" dirty="0" smtClean="0">
                <a:solidFill>
                  <a:srgbClr val="FFC000"/>
                </a:solidFill>
              </a:rPr>
              <a:t> </a:t>
            </a:r>
            <a:r>
              <a:rPr lang="ru-RU" dirty="0" err="1" smtClean="0">
                <a:solidFill>
                  <a:srgbClr val="FFC000"/>
                </a:solidFill>
              </a:rPr>
              <a:t>організми</a:t>
            </a:r>
            <a:r>
              <a:rPr lang="ru-RU" dirty="0" smtClean="0">
                <a:solidFill>
                  <a:srgbClr val="FFC000"/>
                </a:solidFill>
              </a:rPr>
              <a:t> </a:t>
            </a:r>
            <a:r>
              <a:rPr lang="ru-RU" dirty="0" err="1" smtClean="0">
                <a:solidFill>
                  <a:srgbClr val="FFC000"/>
                </a:solidFill>
              </a:rPr>
              <a:t>віддалених</a:t>
            </a:r>
            <a:r>
              <a:rPr lang="ru-RU" dirty="0" smtClean="0">
                <a:solidFill>
                  <a:srgbClr val="FFC000"/>
                </a:solidFill>
              </a:rPr>
              <a:t> </a:t>
            </a:r>
            <a:r>
              <a:rPr lang="ru-RU" dirty="0" err="1" smtClean="0">
                <a:solidFill>
                  <a:srgbClr val="FFC000"/>
                </a:solidFill>
              </a:rPr>
              <a:t>систематичних</a:t>
            </a:r>
            <a:r>
              <a:rPr lang="ru-RU" dirty="0" smtClean="0">
                <a:solidFill>
                  <a:srgbClr val="FFC000"/>
                </a:solidFill>
              </a:rPr>
              <a:t> </a:t>
            </a:r>
            <a:r>
              <a:rPr lang="ru-RU" dirty="0" err="1" smtClean="0">
                <a:solidFill>
                  <a:srgbClr val="FFC000"/>
                </a:solidFill>
              </a:rPr>
              <a:t>груп</a:t>
            </a:r>
            <a:r>
              <a:rPr lang="ru-RU" dirty="0" smtClean="0">
                <a:solidFill>
                  <a:srgbClr val="FFC000"/>
                </a:solidFill>
              </a:rPr>
              <a:t> </a:t>
            </a:r>
            <a:r>
              <a:rPr lang="ru-RU" dirty="0" err="1" smtClean="0">
                <a:solidFill>
                  <a:srgbClr val="FFC000"/>
                </a:solidFill>
              </a:rPr>
              <a:t>мешкають</a:t>
            </a:r>
            <a:r>
              <a:rPr lang="ru-RU" dirty="0" smtClean="0">
                <a:solidFill>
                  <a:srgbClr val="FFC000"/>
                </a:solidFill>
              </a:rPr>
              <a:t> у </a:t>
            </a:r>
            <a:r>
              <a:rPr lang="ru-RU" dirty="0" err="1" smtClean="0">
                <a:solidFill>
                  <a:srgbClr val="FFC000"/>
                </a:solidFill>
              </a:rPr>
              <a:t>подібних</a:t>
            </a:r>
            <a:r>
              <a:rPr lang="ru-RU" dirty="0" smtClean="0">
                <a:solidFill>
                  <a:srgbClr val="FFC000"/>
                </a:solidFill>
              </a:rPr>
              <a:t> </a:t>
            </a:r>
            <a:r>
              <a:rPr lang="ru-RU" dirty="0" err="1" smtClean="0">
                <a:solidFill>
                  <a:srgbClr val="FFC000"/>
                </a:solidFill>
              </a:rPr>
              <a:t>умовах</a:t>
            </a:r>
            <a:r>
              <a:rPr lang="ru-RU" dirty="0" smtClean="0">
                <a:solidFill>
                  <a:srgbClr val="FFC000"/>
                </a:solidFill>
              </a:rPr>
              <a:t>, </a:t>
            </a:r>
            <a:r>
              <a:rPr lang="ru-RU" dirty="0" err="1" smtClean="0">
                <a:solidFill>
                  <a:srgbClr val="FFC000"/>
                </a:solidFill>
              </a:rPr>
              <a:t>у</a:t>
            </a:r>
            <a:r>
              <a:rPr lang="ru-RU" dirty="0" smtClean="0">
                <a:solidFill>
                  <a:srgbClr val="FFC000"/>
                </a:solidFill>
              </a:rPr>
              <a:t> них </a:t>
            </a:r>
            <a:r>
              <a:rPr lang="ru-RU" dirty="0" err="1" smtClean="0">
                <a:solidFill>
                  <a:srgbClr val="FFC000"/>
                </a:solidFill>
              </a:rPr>
              <a:t>можуть</a:t>
            </a:r>
            <a:r>
              <a:rPr lang="ru-RU" dirty="0" smtClean="0">
                <a:solidFill>
                  <a:srgbClr val="FFC000"/>
                </a:solidFill>
              </a:rPr>
              <a:t> </a:t>
            </a:r>
            <a:r>
              <a:rPr lang="ru-RU" dirty="0" err="1" smtClean="0">
                <a:solidFill>
                  <a:srgbClr val="FFC000"/>
                </a:solidFill>
              </a:rPr>
              <a:t>формуватися</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подібні</a:t>
            </a:r>
            <a:r>
              <a:rPr lang="ru-RU" dirty="0" smtClean="0">
                <a:solidFill>
                  <a:srgbClr val="FFC000"/>
                </a:solidFill>
              </a:rPr>
              <a:t> </a:t>
            </a:r>
            <a:r>
              <a:rPr lang="ru-RU" dirty="0" err="1" smtClean="0">
                <a:solidFill>
                  <a:srgbClr val="FFC000"/>
                </a:solidFill>
              </a:rPr>
              <a:t>адаптації</a:t>
            </a:r>
            <a:r>
              <a:rPr lang="ru-RU" dirty="0" smtClean="0">
                <a:solidFill>
                  <a:srgbClr val="FFC000"/>
                </a:solidFill>
              </a:rPr>
              <a:t>.</a:t>
            </a:r>
          </a:p>
          <a:p>
            <a:r>
              <a:rPr lang="ru-RU" dirty="0" err="1" smtClean="0">
                <a:solidFill>
                  <a:srgbClr val="FFC000"/>
                </a:solidFill>
              </a:rPr>
              <a:t>Наприклад</a:t>
            </a:r>
            <a:r>
              <a:rPr lang="ru-RU" dirty="0" smtClean="0">
                <a:solidFill>
                  <a:srgbClr val="FFC000"/>
                </a:solidFill>
              </a:rPr>
              <a:t>, </a:t>
            </a:r>
            <a:r>
              <a:rPr lang="ru-RU" dirty="0" err="1" smtClean="0">
                <a:solidFill>
                  <a:srgbClr val="FFC000"/>
                </a:solidFill>
              </a:rPr>
              <a:t>ласти</a:t>
            </a:r>
            <a:r>
              <a:rPr lang="ru-RU" dirty="0" smtClean="0">
                <a:solidFill>
                  <a:srgbClr val="FFC000"/>
                </a:solidFill>
              </a:rPr>
              <a:t> </a:t>
            </a:r>
            <a:r>
              <a:rPr lang="ru-RU" dirty="0" err="1" smtClean="0">
                <a:solidFill>
                  <a:srgbClr val="FFC000"/>
                </a:solidFill>
              </a:rPr>
              <a:t>китоподібних</a:t>
            </a:r>
            <a:r>
              <a:rPr lang="ru-RU" dirty="0" smtClean="0">
                <a:solidFill>
                  <a:srgbClr val="FFC000"/>
                </a:solidFill>
              </a:rPr>
              <a:t> </a:t>
            </a:r>
            <a:r>
              <a:rPr lang="ru-RU" dirty="0" err="1" smtClean="0">
                <a:solidFill>
                  <a:srgbClr val="FFC000"/>
                </a:solidFill>
              </a:rPr>
              <a:t>і</a:t>
            </a:r>
            <a:r>
              <a:rPr lang="ru-RU" dirty="0" smtClean="0">
                <a:solidFill>
                  <a:srgbClr val="FFC000"/>
                </a:solidFill>
              </a:rPr>
              <a:t> ластоногих (</a:t>
            </a:r>
            <a:r>
              <a:rPr lang="ru-RU" dirty="0" err="1" smtClean="0">
                <a:solidFill>
                  <a:srgbClr val="FFC000"/>
                </a:solidFill>
              </a:rPr>
              <a:t>ссавців</a:t>
            </a:r>
            <a:r>
              <a:rPr lang="ru-RU" dirty="0" smtClean="0">
                <a:solidFill>
                  <a:srgbClr val="FFC000"/>
                </a:solidFill>
              </a:rPr>
              <a:t>, </a:t>
            </a:r>
            <a:r>
              <a:rPr lang="ru-RU" dirty="0" err="1" smtClean="0">
                <a:solidFill>
                  <a:srgbClr val="FFC000"/>
                </a:solidFill>
              </a:rPr>
              <a:t>які</a:t>
            </a:r>
            <a:r>
              <a:rPr lang="ru-RU" dirty="0" smtClean="0">
                <a:solidFill>
                  <a:srgbClr val="FFC000"/>
                </a:solidFill>
              </a:rPr>
              <a:t> </a:t>
            </a:r>
            <a:r>
              <a:rPr lang="ru-RU" dirty="0" err="1" smtClean="0">
                <a:solidFill>
                  <a:srgbClr val="FFC000"/>
                </a:solidFill>
              </a:rPr>
              <a:t>пристосувалися</a:t>
            </a:r>
            <a:r>
              <a:rPr lang="ru-RU" dirty="0" smtClean="0">
                <a:solidFill>
                  <a:srgbClr val="FFC000"/>
                </a:solidFill>
              </a:rPr>
              <a:t> до </a:t>
            </a:r>
            <a:r>
              <a:rPr lang="ru-RU" dirty="0" err="1" smtClean="0">
                <a:solidFill>
                  <a:srgbClr val="FFC000"/>
                </a:solidFill>
              </a:rPr>
              <a:t>життя</a:t>
            </a:r>
            <a:r>
              <a:rPr lang="ru-RU" dirty="0" smtClean="0">
                <a:solidFill>
                  <a:srgbClr val="FFC000"/>
                </a:solidFill>
              </a:rPr>
              <a:t> у водному </a:t>
            </a:r>
            <a:r>
              <a:rPr lang="ru-RU" dirty="0" err="1" smtClean="0">
                <a:solidFill>
                  <a:srgbClr val="FFC000"/>
                </a:solidFill>
              </a:rPr>
              <a:t>середовищі</a:t>
            </a:r>
            <a:r>
              <a:rPr lang="ru-RU" dirty="0" smtClean="0">
                <a:solidFill>
                  <a:srgbClr val="FFC000"/>
                </a:solidFill>
              </a:rPr>
              <a:t>) </a:t>
            </a:r>
            <a:r>
              <a:rPr lang="ru-RU" dirty="0" err="1" smtClean="0">
                <a:solidFill>
                  <a:srgbClr val="FFC000"/>
                </a:solidFill>
              </a:rPr>
              <a:t>зовні</a:t>
            </a:r>
            <a:r>
              <a:rPr lang="ru-RU" dirty="0" smtClean="0">
                <a:solidFill>
                  <a:srgbClr val="FFC000"/>
                </a:solidFill>
              </a:rPr>
              <a:t> </a:t>
            </a:r>
            <a:r>
              <a:rPr lang="ru-RU" dirty="0" err="1" smtClean="0">
                <a:solidFill>
                  <a:srgbClr val="FFC000"/>
                </a:solidFill>
              </a:rPr>
              <a:t>нагадують</a:t>
            </a:r>
            <a:r>
              <a:rPr lang="ru-RU" dirty="0" smtClean="0">
                <a:solidFill>
                  <a:srgbClr val="FFC000"/>
                </a:solidFill>
              </a:rPr>
              <a:t> </a:t>
            </a:r>
            <a:r>
              <a:rPr lang="ru-RU" dirty="0" err="1" smtClean="0">
                <a:solidFill>
                  <a:srgbClr val="FFC000"/>
                </a:solidFill>
              </a:rPr>
              <a:t>плавці</a:t>
            </a:r>
            <a:r>
              <a:rPr lang="ru-RU" dirty="0" smtClean="0">
                <a:solidFill>
                  <a:srgbClr val="FFC000"/>
                </a:solidFill>
              </a:rPr>
              <a:t> акул (</a:t>
            </a:r>
            <a:r>
              <a:rPr lang="ru-RU" dirty="0" err="1" smtClean="0">
                <a:solidFill>
                  <a:srgbClr val="FFC000"/>
                </a:solidFill>
              </a:rPr>
              <a:t>хрящові</a:t>
            </a:r>
            <a:r>
              <a:rPr lang="ru-RU" dirty="0" smtClean="0">
                <a:solidFill>
                  <a:srgbClr val="FFC000"/>
                </a:solidFill>
              </a:rPr>
              <a:t> </a:t>
            </a:r>
            <a:r>
              <a:rPr lang="ru-RU" dirty="0" err="1" smtClean="0">
                <a:solidFill>
                  <a:srgbClr val="FFC000"/>
                </a:solidFill>
              </a:rPr>
              <a:t>риби</a:t>
            </a:r>
            <a:r>
              <a:rPr lang="ru-RU" dirty="0" smtClean="0">
                <a:solidFill>
                  <a:srgbClr val="FFC000"/>
                </a:solidFill>
              </a:rPr>
              <a:t>). Тип </a:t>
            </a:r>
            <a:r>
              <a:rPr lang="ru-RU" dirty="0" err="1" smtClean="0">
                <a:solidFill>
                  <a:srgbClr val="FFC000"/>
                </a:solidFill>
              </a:rPr>
              <a:t>морфофізіологічних</a:t>
            </a:r>
            <a:r>
              <a:rPr lang="ru-RU" dirty="0" smtClean="0">
                <a:solidFill>
                  <a:srgbClr val="FFC000"/>
                </a:solidFill>
              </a:rPr>
              <a:t> </a:t>
            </a:r>
            <a:r>
              <a:rPr lang="ru-RU" dirty="0" err="1" smtClean="0">
                <a:solidFill>
                  <a:srgbClr val="FFC000"/>
                </a:solidFill>
              </a:rPr>
              <a:t>пристосувань</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до умов </a:t>
            </a:r>
            <a:r>
              <a:rPr lang="ru-RU" dirty="0" err="1" smtClean="0">
                <a:solidFill>
                  <a:srgbClr val="FFC000"/>
                </a:solidFill>
              </a:rPr>
              <a:t>середовища</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певного</a:t>
            </a:r>
            <a:r>
              <a:rPr lang="ru-RU" dirty="0" smtClean="0">
                <a:solidFill>
                  <a:srgbClr val="FFC000"/>
                </a:solidFill>
              </a:rPr>
              <a:t> способу </a:t>
            </a:r>
            <a:r>
              <a:rPr lang="ru-RU" dirty="0" err="1" smtClean="0">
                <a:solidFill>
                  <a:srgbClr val="FFC000"/>
                </a:solidFill>
              </a:rPr>
              <a:t>життя</a:t>
            </a:r>
            <a:r>
              <a:rPr lang="ru-RU" dirty="0" smtClean="0">
                <a:solidFill>
                  <a:srgbClr val="FFC000"/>
                </a:solidFill>
              </a:rPr>
              <a:t> </a:t>
            </a:r>
            <a:r>
              <a:rPr lang="ru-RU" dirty="0" err="1" smtClean="0">
                <a:solidFill>
                  <a:srgbClr val="FFC000"/>
                </a:solidFill>
              </a:rPr>
              <a:t>називають</a:t>
            </a:r>
            <a:r>
              <a:rPr lang="ru-RU" dirty="0" smtClean="0">
                <a:solidFill>
                  <a:srgbClr val="FFC000"/>
                </a:solidFill>
              </a:rPr>
              <a:t> </a:t>
            </a:r>
            <a:r>
              <a:rPr lang="ru-RU" dirty="0" err="1" smtClean="0">
                <a:solidFill>
                  <a:srgbClr val="FFC000"/>
                </a:solidFill>
              </a:rPr>
              <a:t>життєвою</a:t>
            </a:r>
            <a:r>
              <a:rPr lang="ru-RU" dirty="0" smtClean="0">
                <a:solidFill>
                  <a:srgbClr val="FFC000"/>
                </a:solidFill>
              </a:rPr>
              <a:t> формою. </a:t>
            </a:r>
            <a:r>
              <a:rPr lang="ru-RU" dirty="0" err="1" smtClean="0">
                <a:solidFill>
                  <a:srgbClr val="FFC000"/>
                </a:solidFill>
              </a:rPr>
              <a:t>Життєва</a:t>
            </a:r>
            <a:r>
              <a:rPr lang="ru-RU" dirty="0" smtClean="0">
                <a:solidFill>
                  <a:srgbClr val="FFC000"/>
                </a:solidFill>
              </a:rPr>
              <a:t> форма </a:t>
            </a:r>
            <a:r>
              <a:rPr lang="ru-RU" dirty="0" err="1" smtClean="0">
                <a:solidFill>
                  <a:srgbClr val="FFC000"/>
                </a:solidFill>
              </a:rPr>
              <a:t>свідчить</a:t>
            </a:r>
            <a:r>
              <a:rPr lang="ru-RU" dirty="0" smtClean="0">
                <a:solidFill>
                  <a:srgbClr val="FFC000"/>
                </a:solidFill>
              </a:rPr>
              <a:t> про </a:t>
            </a:r>
            <a:r>
              <a:rPr lang="ru-RU" dirty="0" err="1" smtClean="0">
                <a:solidFill>
                  <a:srgbClr val="FFC000"/>
                </a:solidFill>
              </a:rPr>
              <a:t>спосіб</a:t>
            </a:r>
            <a:r>
              <a:rPr lang="ru-RU" dirty="0" smtClean="0">
                <a:solidFill>
                  <a:srgbClr val="FFC000"/>
                </a:solidFill>
              </a:rPr>
              <a:t> </a:t>
            </a:r>
            <a:r>
              <a:rPr lang="ru-RU" dirty="0" err="1" smtClean="0">
                <a:solidFill>
                  <a:srgbClr val="FFC000"/>
                </a:solidFill>
              </a:rPr>
              <a:t>життя</a:t>
            </a:r>
            <a:r>
              <a:rPr lang="ru-RU" dirty="0" smtClean="0">
                <a:solidFill>
                  <a:srgbClr val="FFC000"/>
                </a:solidFill>
              </a:rPr>
              <a:t> виду </a:t>
            </a:r>
            <a:r>
              <a:rPr lang="ru-RU" dirty="0" err="1" smtClean="0">
                <a:solidFill>
                  <a:srgbClr val="FFC000"/>
                </a:solidFill>
              </a:rPr>
              <a:t>і</a:t>
            </a:r>
            <a:r>
              <a:rPr lang="ru-RU" dirty="0" smtClean="0">
                <a:solidFill>
                  <a:srgbClr val="FFC000"/>
                </a:solidFill>
              </a:rPr>
              <a:t> </a:t>
            </a:r>
            <a:r>
              <a:rPr lang="ru-RU" dirty="0" err="1" smtClean="0">
                <a:solidFill>
                  <a:srgbClr val="FFC000"/>
                </a:solidFill>
              </a:rPr>
              <a:t>є</a:t>
            </a:r>
            <a:r>
              <a:rPr lang="ru-RU" dirty="0" smtClean="0">
                <a:solidFill>
                  <a:srgbClr val="FFC000"/>
                </a:solidFill>
              </a:rPr>
              <a:t> </a:t>
            </a:r>
            <a:r>
              <a:rPr lang="ru-RU" dirty="0" err="1" smtClean="0">
                <a:solidFill>
                  <a:srgbClr val="FFC000"/>
                </a:solidFill>
              </a:rPr>
              <a:t>одиницею</a:t>
            </a:r>
            <a:r>
              <a:rPr lang="ru-RU" dirty="0" smtClean="0">
                <a:solidFill>
                  <a:srgbClr val="FFC000"/>
                </a:solidFill>
              </a:rPr>
              <a:t> </a:t>
            </a:r>
            <a:r>
              <a:rPr lang="ru-RU" dirty="0" err="1" smtClean="0">
                <a:solidFill>
                  <a:srgbClr val="FFC000"/>
                </a:solidFill>
              </a:rPr>
              <a:t>екологічної</a:t>
            </a:r>
            <a:r>
              <a:rPr lang="ru-RU" dirty="0" smtClean="0">
                <a:solidFill>
                  <a:srgbClr val="FFC000"/>
                </a:solidFill>
              </a:rPr>
              <a:t> </a:t>
            </a:r>
            <a:r>
              <a:rPr lang="ru-RU" dirty="0" err="1" smtClean="0">
                <a:solidFill>
                  <a:srgbClr val="FFC000"/>
                </a:solidFill>
              </a:rPr>
              <a:t>класифікації</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a:t>
            </a:r>
          </a:p>
          <a:p>
            <a:r>
              <a:rPr lang="ru-RU" dirty="0" smtClean="0">
                <a:solidFill>
                  <a:srgbClr val="FFC000"/>
                </a:solidFill>
              </a:rPr>
              <a:t>У </a:t>
            </a:r>
            <a:r>
              <a:rPr lang="ru-RU" dirty="0" err="1" smtClean="0">
                <a:solidFill>
                  <a:srgbClr val="FFC000"/>
                </a:solidFill>
              </a:rPr>
              <a:t>тварин</a:t>
            </a:r>
            <a:r>
              <a:rPr lang="ru-RU" dirty="0" smtClean="0">
                <a:solidFill>
                  <a:srgbClr val="FFC000"/>
                </a:solidFill>
              </a:rPr>
              <a:t> </a:t>
            </a:r>
            <a:r>
              <a:rPr lang="ru-RU" dirty="0" err="1" smtClean="0">
                <a:solidFill>
                  <a:srgbClr val="FFC000"/>
                </a:solidFill>
              </a:rPr>
              <a:t>класифікація</a:t>
            </a:r>
            <a:r>
              <a:rPr lang="ru-RU" dirty="0" smtClean="0">
                <a:solidFill>
                  <a:srgbClr val="FFC000"/>
                </a:solidFill>
              </a:rPr>
              <a:t> </a:t>
            </a:r>
            <a:r>
              <a:rPr lang="ru-RU" dirty="0" err="1" smtClean="0">
                <a:solidFill>
                  <a:srgbClr val="FFC000"/>
                </a:solidFill>
              </a:rPr>
              <a:t>життєвих</a:t>
            </a:r>
            <a:r>
              <a:rPr lang="ru-RU" dirty="0" smtClean="0">
                <a:solidFill>
                  <a:srgbClr val="FFC000"/>
                </a:solidFill>
              </a:rPr>
              <a:t> форм </a:t>
            </a:r>
            <a:r>
              <a:rPr lang="ru-RU" dirty="0" err="1" smtClean="0">
                <a:solidFill>
                  <a:srgbClr val="FFC000"/>
                </a:solidFill>
              </a:rPr>
              <a:t>залежить</a:t>
            </a:r>
            <a:r>
              <a:rPr lang="ru-RU" dirty="0" smtClean="0">
                <a:solidFill>
                  <a:srgbClr val="FFC000"/>
                </a:solidFill>
              </a:rPr>
              <a:t> </a:t>
            </a:r>
            <a:r>
              <a:rPr lang="ru-RU" dirty="0" err="1" smtClean="0">
                <a:solidFill>
                  <a:srgbClr val="FFC000"/>
                </a:solidFill>
              </a:rPr>
              <a:t>від</a:t>
            </a:r>
            <a:r>
              <a:rPr lang="ru-RU" dirty="0" smtClean="0">
                <a:solidFill>
                  <a:srgbClr val="FFC000"/>
                </a:solidFill>
              </a:rPr>
              <a:t> того, </a:t>
            </a:r>
            <a:r>
              <a:rPr lang="ru-RU" dirty="0" err="1" smtClean="0">
                <a:solidFill>
                  <a:srgbClr val="FFC000"/>
                </a:solidFill>
              </a:rPr>
              <a:t>який</a:t>
            </a:r>
            <a:r>
              <a:rPr lang="ru-RU" dirty="0" smtClean="0">
                <a:solidFill>
                  <a:srgbClr val="FFC000"/>
                </a:solidFill>
              </a:rPr>
              <a:t> </a:t>
            </a:r>
            <a:r>
              <a:rPr lang="ru-RU" dirty="0" err="1" smtClean="0">
                <a:solidFill>
                  <a:srgbClr val="FFC000"/>
                </a:solidFill>
              </a:rPr>
              <a:t>критерій</a:t>
            </a:r>
            <a:r>
              <a:rPr lang="ru-RU" dirty="0" smtClean="0">
                <a:solidFill>
                  <a:srgbClr val="FFC000"/>
                </a:solidFill>
              </a:rPr>
              <a:t> </a:t>
            </a:r>
            <a:r>
              <a:rPr lang="ru-RU" dirty="0" err="1" smtClean="0">
                <a:solidFill>
                  <a:srgbClr val="FFC000"/>
                </a:solidFill>
              </a:rPr>
              <a:t>покладено</a:t>
            </a:r>
            <a:r>
              <a:rPr lang="ru-RU" dirty="0" smtClean="0">
                <a:solidFill>
                  <a:srgbClr val="FFC000"/>
                </a:solidFill>
              </a:rPr>
              <a:t> в </a:t>
            </a:r>
            <a:r>
              <a:rPr lang="ru-RU" dirty="0" err="1" smtClean="0">
                <a:solidFill>
                  <a:srgbClr val="FFC000"/>
                </a:solidFill>
              </a:rPr>
              <a:t>її</a:t>
            </a:r>
            <a:r>
              <a:rPr lang="ru-RU" dirty="0" smtClean="0">
                <a:solidFill>
                  <a:srgbClr val="FFC000"/>
                </a:solidFill>
              </a:rPr>
              <a:t> основу (тип </a:t>
            </a:r>
            <a:r>
              <a:rPr lang="ru-RU" dirty="0" err="1" smtClean="0">
                <a:solidFill>
                  <a:srgbClr val="FFC000"/>
                </a:solidFill>
              </a:rPr>
              <a:t>живлення</a:t>
            </a:r>
            <a:r>
              <a:rPr lang="ru-RU" dirty="0" smtClean="0">
                <a:solidFill>
                  <a:srgbClr val="FFC000"/>
                </a:solidFill>
              </a:rPr>
              <a:t>, характер </a:t>
            </a:r>
            <a:r>
              <a:rPr lang="ru-RU" dirty="0" err="1" smtClean="0">
                <a:solidFill>
                  <a:srgbClr val="FFC000"/>
                </a:solidFill>
              </a:rPr>
              <a:t>місцеіснування</a:t>
            </a:r>
            <a:r>
              <a:rPr lang="ru-RU" dirty="0" smtClean="0">
                <a:solidFill>
                  <a:srgbClr val="FFC000"/>
                </a:solidFill>
              </a:rPr>
              <a:t> </a:t>
            </a:r>
            <a:r>
              <a:rPr lang="ru-RU" dirty="0" err="1" smtClean="0">
                <a:solidFill>
                  <a:srgbClr val="FFC000"/>
                </a:solidFill>
              </a:rPr>
              <a:t>тощо</a:t>
            </a:r>
            <a:r>
              <a:rPr lang="ru-RU" dirty="0" smtClean="0">
                <a:solidFill>
                  <a:srgbClr val="FFC000"/>
                </a:solidFill>
              </a:rPr>
              <a:t>).</a:t>
            </a:r>
          </a:p>
          <a:p>
            <a:r>
              <a:rPr lang="ru-RU" i="1" dirty="0" err="1" smtClean="0">
                <a:solidFill>
                  <a:srgbClr val="FFC000"/>
                </a:solidFill>
              </a:rPr>
              <a:t>Наприклад</a:t>
            </a:r>
            <a:r>
              <a:rPr lang="ru-RU" i="1" dirty="0" smtClean="0">
                <a:solidFill>
                  <a:srgbClr val="FFC000"/>
                </a:solidFill>
              </a:rPr>
              <a:t>, </a:t>
            </a:r>
            <a:r>
              <a:rPr lang="ru-RU" i="1" dirty="0" err="1" smtClean="0">
                <a:solidFill>
                  <a:srgbClr val="FFC000"/>
                </a:solidFill>
              </a:rPr>
              <a:t>серед</a:t>
            </a:r>
            <a:r>
              <a:rPr lang="ru-RU" i="1" dirty="0" smtClean="0">
                <a:solidFill>
                  <a:srgbClr val="FFC000"/>
                </a:solidFill>
              </a:rPr>
              <a:t> </a:t>
            </a:r>
            <a:r>
              <a:rPr lang="ru-RU" i="1" dirty="0" err="1" smtClean="0">
                <a:solidFill>
                  <a:srgbClr val="FFC000"/>
                </a:solidFill>
              </a:rPr>
              <a:t>ссавців</a:t>
            </a:r>
            <a:r>
              <a:rPr lang="ru-RU" i="1" dirty="0" smtClean="0">
                <a:solidFill>
                  <a:srgbClr val="FFC000"/>
                </a:solidFill>
              </a:rPr>
              <a:t> </a:t>
            </a:r>
            <a:r>
              <a:rPr lang="ru-RU" i="1" dirty="0" err="1" smtClean="0">
                <a:solidFill>
                  <a:srgbClr val="FFC000"/>
                </a:solidFill>
              </a:rPr>
              <a:t>можна</a:t>
            </a:r>
            <a:r>
              <a:rPr lang="ru-RU" i="1" dirty="0" smtClean="0">
                <a:solidFill>
                  <a:srgbClr val="FFC000"/>
                </a:solidFill>
              </a:rPr>
              <a:t> </a:t>
            </a:r>
            <a:r>
              <a:rPr lang="ru-RU" i="1" dirty="0" err="1" smtClean="0">
                <a:solidFill>
                  <a:srgbClr val="FFC000"/>
                </a:solidFill>
              </a:rPr>
              <a:t>виділити</a:t>
            </a:r>
            <a:r>
              <a:rPr lang="ru-RU" i="1" dirty="0" smtClean="0">
                <a:solidFill>
                  <a:srgbClr val="FFC000"/>
                </a:solidFill>
              </a:rPr>
              <a:t> </a:t>
            </a:r>
            <a:r>
              <a:rPr lang="ru-RU" i="1" dirty="0" err="1" smtClean="0">
                <a:solidFill>
                  <a:srgbClr val="FFC000"/>
                </a:solidFill>
              </a:rPr>
              <a:t>такі</a:t>
            </a:r>
            <a:r>
              <a:rPr lang="ru-RU" i="1" dirty="0" smtClean="0">
                <a:solidFill>
                  <a:srgbClr val="FFC000"/>
                </a:solidFill>
              </a:rPr>
              <a:t> </a:t>
            </a:r>
            <a:r>
              <a:rPr lang="ru-RU" i="1" dirty="0" err="1" smtClean="0">
                <a:solidFill>
                  <a:srgbClr val="FFC000"/>
                </a:solidFill>
              </a:rPr>
              <a:t>життєві</a:t>
            </a:r>
            <a:r>
              <a:rPr lang="ru-RU" i="1" dirty="0" smtClean="0">
                <a:solidFill>
                  <a:srgbClr val="FFC000"/>
                </a:solidFill>
              </a:rPr>
              <a:t> </a:t>
            </a:r>
            <a:r>
              <a:rPr lang="ru-RU" i="1" dirty="0" err="1" smtClean="0">
                <a:solidFill>
                  <a:srgbClr val="FFC000"/>
                </a:solidFill>
              </a:rPr>
              <a:t>форми</a:t>
            </a:r>
            <a:r>
              <a:rPr lang="ru-RU" i="1" dirty="0" smtClean="0">
                <a:solidFill>
                  <a:srgbClr val="FFC000"/>
                </a:solidFill>
              </a:rPr>
              <a:t>: </a:t>
            </a:r>
            <a:r>
              <a:rPr lang="ru-RU" i="1" dirty="0" err="1" smtClean="0">
                <a:solidFill>
                  <a:srgbClr val="FFC000"/>
                </a:solidFill>
              </a:rPr>
              <a:t>наземні</a:t>
            </a:r>
            <a:r>
              <a:rPr lang="ru-RU" i="1" dirty="0" smtClean="0">
                <a:solidFill>
                  <a:srgbClr val="FFC000"/>
                </a:solidFill>
              </a:rPr>
              <a:t> (</a:t>
            </a:r>
            <a:r>
              <a:rPr lang="ru-RU" i="1" dirty="0" err="1" smtClean="0">
                <a:solidFill>
                  <a:srgbClr val="FFC000"/>
                </a:solidFill>
              </a:rPr>
              <a:t>коні</a:t>
            </a:r>
            <a:r>
              <a:rPr lang="ru-RU" i="1" dirty="0" smtClean="0">
                <a:solidFill>
                  <a:srgbClr val="FFC000"/>
                </a:solidFill>
              </a:rPr>
              <a:t>, </a:t>
            </a:r>
            <a:r>
              <a:rPr lang="ru-RU" i="1" dirty="0" err="1" smtClean="0">
                <a:solidFill>
                  <a:srgbClr val="FFC000"/>
                </a:solidFill>
              </a:rPr>
              <a:t>зебри</a:t>
            </a:r>
            <a:r>
              <a:rPr lang="ru-RU" i="1" dirty="0" smtClean="0">
                <a:solidFill>
                  <a:srgbClr val="FFC000"/>
                </a:solidFill>
              </a:rPr>
              <a:t>, </a:t>
            </a:r>
            <a:r>
              <a:rPr lang="ru-RU" i="1" dirty="0" err="1" smtClean="0">
                <a:solidFill>
                  <a:srgbClr val="FFC000"/>
                </a:solidFill>
              </a:rPr>
              <a:t>вовки</a:t>
            </a:r>
            <a:r>
              <a:rPr lang="ru-RU" i="1" dirty="0" smtClean="0">
                <a:solidFill>
                  <a:srgbClr val="FFC000"/>
                </a:solidFill>
              </a:rPr>
              <a:t>), </a:t>
            </a:r>
            <a:r>
              <a:rPr lang="ru-RU" i="1" dirty="0" err="1" smtClean="0">
                <a:solidFill>
                  <a:srgbClr val="FFC000"/>
                </a:solidFill>
              </a:rPr>
              <a:t>підземні</a:t>
            </a:r>
            <a:r>
              <a:rPr lang="ru-RU" i="1" dirty="0" smtClean="0">
                <a:solidFill>
                  <a:srgbClr val="FFC000"/>
                </a:solidFill>
              </a:rPr>
              <a:t>, </a:t>
            </a:r>
            <a:r>
              <a:rPr lang="ru-RU" i="1" dirty="0" err="1" smtClean="0">
                <a:solidFill>
                  <a:srgbClr val="FFC000"/>
                </a:solidFill>
              </a:rPr>
              <a:t>або</a:t>
            </a:r>
            <a:r>
              <a:rPr lang="ru-RU" i="1" dirty="0" smtClean="0">
                <a:solidFill>
                  <a:srgbClr val="FFC000"/>
                </a:solidFill>
              </a:rPr>
              <a:t> </a:t>
            </a:r>
            <a:r>
              <a:rPr lang="ru-RU" i="1" dirty="0" err="1" smtClean="0">
                <a:solidFill>
                  <a:srgbClr val="FFC000"/>
                </a:solidFill>
              </a:rPr>
              <a:t>землериї</a:t>
            </a:r>
            <a:r>
              <a:rPr lang="ru-RU" i="1" dirty="0" smtClean="0">
                <a:solidFill>
                  <a:srgbClr val="FFC000"/>
                </a:solidFill>
              </a:rPr>
              <a:t> (</a:t>
            </a:r>
            <a:r>
              <a:rPr lang="ru-RU" i="1" dirty="0" err="1" smtClean="0">
                <a:solidFill>
                  <a:srgbClr val="FFC000"/>
                </a:solidFill>
              </a:rPr>
              <a:t>кріт</a:t>
            </a:r>
            <a:r>
              <a:rPr lang="ru-RU" i="1" dirty="0" smtClean="0">
                <a:solidFill>
                  <a:srgbClr val="FFC000"/>
                </a:solidFill>
              </a:rPr>
              <a:t>, </a:t>
            </a:r>
            <a:r>
              <a:rPr lang="ru-RU" i="1" dirty="0" err="1" smtClean="0">
                <a:solidFill>
                  <a:srgbClr val="FFC000"/>
                </a:solidFill>
              </a:rPr>
              <a:t>сліпак</a:t>
            </a:r>
            <a:r>
              <a:rPr lang="ru-RU" i="1" dirty="0" smtClean="0">
                <a:solidFill>
                  <a:srgbClr val="FFC000"/>
                </a:solidFill>
              </a:rPr>
              <a:t>), </a:t>
            </a:r>
            <a:r>
              <a:rPr lang="ru-RU" i="1" dirty="0" err="1" smtClean="0">
                <a:solidFill>
                  <a:srgbClr val="FFC000"/>
                </a:solidFill>
              </a:rPr>
              <a:t>деревні</a:t>
            </a:r>
            <a:r>
              <a:rPr lang="ru-RU" i="1" dirty="0" smtClean="0">
                <a:solidFill>
                  <a:srgbClr val="FFC000"/>
                </a:solidFill>
              </a:rPr>
              <a:t> (</a:t>
            </a:r>
            <a:r>
              <a:rPr lang="ru-RU" i="1" dirty="0" err="1" smtClean="0">
                <a:solidFill>
                  <a:srgbClr val="FFC000"/>
                </a:solidFill>
              </a:rPr>
              <a:t>білки</a:t>
            </a:r>
            <a:r>
              <a:rPr lang="ru-RU" i="1" dirty="0" smtClean="0">
                <a:solidFill>
                  <a:srgbClr val="FFC000"/>
                </a:solidFill>
              </a:rPr>
              <a:t>), </a:t>
            </a:r>
            <a:r>
              <a:rPr lang="ru-RU" i="1" dirty="0" err="1" smtClean="0">
                <a:solidFill>
                  <a:srgbClr val="FFC000"/>
                </a:solidFill>
              </a:rPr>
              <a:t>повітряні</a:t>
            </a:r>
            <a:r>
              <a:rPr lang="ru-RU" i="1" dirty="0" smtClean="0">
                <a:solidFill>
                  <a:srgbClr val="FFC000"/>
                </a:solidFill>
              </a:rPr>
              <a:t> (</a:t>
            </a:r>
            <a:r>
              <a:rPr lang="ru-RU" i="1" dirty="0" err="1" smtClean="0">
                <a:solidFill>
                  <a:srgbClr val="FFC000"/>
                </a:solidFill>
              </a:rPr>
              <a:t>кажани</a:t>
            </a:r>
            <a:r>
              <a:rPr lang="ru-RU" i="1" dirty="0" smtClean="0">
                <a:solidFill>
                  <a:srgbClr val="FFC000"/>
                </a:solidFill>
              </a:rPr>
              <a:t>), </a:t>
            </a:r>
            <a:r>
              <a:rPr lang="ru-RU" i="1" dirty="0" err="1" smtClean="0">
                <a:solidFill>
                  <a:srgbClr val="FFC000"/>
                </a:solidFill>
              </a:rPr>
              <a:t>водяні</a:t>
            </a:r>
            <a:r>
              <a:rPr lang="ru-RU" i="1" dirty="0" smtClean="0">
                <a:solidFill>
                  <a:srgbClr val="FFC000"/>
                </a:solidFill>
              </a:rPr>
              <a:t> (</a:t>
            </a:r>
            <a:r>
              <a:rPr lang="ru-RU" i="1" dirty="0" err="1" smtClean="0">
                <a:solidFill>
                  <a:srgbClr val="FFC000"/>
                </a:solidFill>
              </a:rPr>
              <a:t>китоподібні</a:t>
            </a:r>
            <a:r>
              <a:rPr lang="ru-RU" i="1" dirty="0" smtClean="0">
                <a:solidFill>
                  <a:srgbClr val="FFC000"/>
                </a:solidFill>
              </a:rPr>
              <a:t>, </a:t>
            </a:r>
            <a:r>
              <a:rPr lang="ru-RU" i="1" dirty="0" err="1" smtClean="0">
                <a:solidFill>
                  <a:srgbClr val="FFC000"/>
                </a:solidFill>
              </a:rPr>
              <a:t>ластоногі</a:t>
            </a:r>
            <a:r>
              <a:rPr lang="ru-RU" i="1" dirty="0" smtClean="0">
                <a:solidFill>
                  <a:srgbClr val="FFC000"/>
                </a:solidFill>
              </a:rPr>
              <a:t>).</a:t>
            </a:r>
            <a:endParaRPr lang="ru-RU" dirty="0" smtClean="0">
              <a:solidFill>
                <a:srgbClr val="FFC000"/>
              </a:solidFill>
            </a:endParaRPr>
          </a:p>
          <a:p>
            <a:endParaRPr lang="ru-RU" dirty="0"/>
          </a:p>
        </p:txBody>
      </p:sp>
    </p:spTree>
  </p:cSld>
  <p:clrMapOvr>
    <a:masterClrMapping/>
  </p:clrMapOvr>
  <p:transition advTm="19219"/>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457200" y="0"/>
            <a:ext cx="6543692" cy="6500834"/>
          </a:xfrm>
        </p:spPr>
        <p:txBody>
          <a:bodyPr>
            <a:normAutofit/>
          </a:bodyPr>
          <a:lstStyle/>
          <a:p>
            <a:r>
              <a:rPr lang="ru-RU" sz="3600" dirty="0" smtClean="0">
                <a:solidFill>
                  <a:srgbClr val="CC3399"/>
                </a:solidFill>
              </a:rPr>
              <a:t>У </a:t>
            </a:r>
            <a:r>
              <a:rPr lang="ru-RU" sz="3600" dirty="0" err="1" smtClean="0">
                <a:solidFill>
                  <a:srgbClr val="CC3399"/>
                </a:solidFill>
              </a:rPr>
              <a:t>рослин</a:t>
            </a:r>
            <a:r>
              <a:rPr lang="ru-RU" sz="3600" dirty="0" smtClean="0">
                <a:solidFill>
                  <a:srgbClr val="CC3399"/>
                </a:solidFill>
              </a:rPr>
              <a:t> </a:t>
            </a:r>
            <a:r>
              <a:rPr lang="ru-RU" sz="3600" dirty="0" err="1" smtClean="0">
                <a:solidFill>
                  <a:srgbClr val="CC3399"/>
                </a:solidFill>
              </a:rPr>
              <a:t>життєва</a:t>
            </a:r>
            <a:r>
              <a:rPr lang="ru-RU" sz="3600" dirty="0" smtClean="0">
                <a:solidFill>
                  <a:srgbClr val="CC3399"/>
                </a:solidFill>
              </a:rPr>
              <a:t> форма - </a:t>
            </a:r>
            <a:r>
              <a:rPr lang="ru-RU" sz="3600" dirty="0" err="1" smtClean="0">
                <a:solidFill>
                  <a:srgbClr val="CC3399"/>
                </a:solidFill>
              </a:rPr>
              <a:t>це</a:t>
            </a:r>
            <a:r>
              <a:rPr lang="ru-RU" sz="3600" dirty="0" smtClean="0">
                <a:solidFill>
                  <a:srgbClr val="CC3399"/>
                </a:solidFill>
              </a:rPr>
              <a:t> </a:t>
            </a:r>
            <a:r>
              <a:rPr lang="ru-RU" sz="3600" dirty="0" err="1" smtClean="0">
                <a:solidFill>
                  <a:srgbClr val="CC3399"/>
                </a:solidFill>
              </a:rPr>
              <a:t>насамперед</a:t>
            </a:r>
            <a:r>
              <a:rPr lang="ru-RU" sz="3600" dirty="0" smtClean="0">
                <a:solidFill>
                  <a:srgbClr val="CC3399"/>
                </a:solidFill>
              </a:rPr>
              <a:t> </a:t>
            </a:r>
            <a:r>
              <a:rPr lang="ru-RU" sz="3600" dirty="0" err="1" smtClean="0">
                <a:solidFill>
                  <a:srgbClr val="CC3399"/>
                </a:solidFill>
              </a:rPr>
              <a:t>їхній</a:t>
            </a:r>
            <a:r>
              <a:rPr lang="ru-RU" sz="3600" dirty="0" smtClean="0">
                <a:solidFill>
                  <a:srgbClr val="CC3399"/>
                </a:solidFill>
              </a:rPr>
              <a:t> </a:t>
            </a:r>
            <a:r>
              <a:rPr lang="ru-RU" sz="3600" dirty="0" err="1" smtClean="0">
                <a:solidFill>
                  <a:srgbClr val="CC3399"/>
                </a:solidFill>
              </a:rPr>
              <a:t>зовнішній</a:t>
            </a:r>
            <a:r>
              <a:rPr lang="ru-RU" sz="3600" dirty="0" smtClean="0">
                <a:solidFill>
                  <a:srgbClr val="CC3399"/>
                </a:solidFill>
              </a:rPr>
              <a:t> </a:t>
            </a:r>
            <a:r>
              <a:rPr lang="ru-RU" sz="3600" dirty="0" err="1" smtClean="0">
                <a:solidFill>
                  <a:srgbClr val="CC3399"/>
                </a:solidFill>
              </a:rPr>
              <a:t>вигляд</a:t>
            </a:r>
            <a:r>
              <a:rPr lang="ru-RU" sz="3600" dirty="0" smtClean="0">
                <a:solidFill>
                  <a:srgbClr val="CC3399"/>
                </a:solidFill>
              </a:rPr>
              <a:t>, </a:t>
            </a:r>
            <a:r>
              <a:rPr lang="ru-RU" sz="3600" dirty="0" err="1" smtClean="0">
                <a:solidFill>
                  <a:srgbClr val="CC3399"/>
                </a:solidFill>
              </a:rPr>
              <a:t>який</a:t>
            </a:r>
            <a:r>
              <a:rPr lang="ru-RU" sz="3600" dirty="0" smtClean="0">
                <a:solidFill>
                  <a:srgbClr val="CC3399"/>
                </a:solidFill>
              </a:rPr>
              <a:t> </a:t>
            </a:r>
            <a:r>
              <a:rPr lang="ru-RU" sz="3600" dirty="0" err="1" smtClean="0">
                <a:solidFill>
                  <a:srgbClr val="CC3399"/>
                </a:solidFill>
              </a:rPr>
              <a:t>відображає</a:t>
            </a:r>
            <a:r>
              <a:rPr lang="ru-RU" sz="3600" dirty="0" smtClean="0">
                <a:solidFill>
                  <a:srgbClr val="CC3399"/>
                </a:solidFill>
              </a:rPr>
              <a:t> характер </a:t>
            </a:r>
            <a:r>
              <a:rPr lang="ru-RU" sz="3600" dirty="0" err="1" smtClean="0">
                <a:solidFill>
                  <a:srgbClr val="CC3399"/>
                </a:solidFill>
              </a:rPr>
              <a:t>пристосованості</a:t>
            </a:r>
            <a:r>
              <a:rPr lang="ru-RU" sz="3600" dirty="0" smtClean="0">
                <a:solidFill>
                  <a:srgbClr val="CC3399"/>
                </a:solidFill>
              </a:rPr>
              <a:t> до умов </a:t>
            </a:r>
            <a:r>
              <a:rPr lang="ru-RU" sz="3600" dirty="0" err="1" smtClean="0">
                <a:solidFill>
                  <a:srgbClr val="CC3399"/>
                </a:solidFill>
              </a:rPr>
              <a:t>середовища</a:t>
            </a:r>
            <a:r>
              <a:rPr lang="ru-RU" sz="3600" dirty="0" smtClean="0">
                <a:solidFill>
                  <a:srgbClr val="CC3399"/>
                </a:solidFill>
              </a:rPr>
              <a:t>. Так, у </a:t>
            </a:r>
            <a:r>
              <a:rPr lang="ru-RU" sz="3600" dirty="0" err="1" smtClean="0">
                <a:solidFill>
                  <a:srgbClr val="CC3399"/>
                </a:solidFill>
              </a:rPr>
              <a:t>вищих</a:t>
            </a:r>
            <a:r>
              <a:rPr lang="ru-RU" sz="3600" dirty="0" smtClean="0">
                <a:solidFill>
                  <a:srgbClr val="CC3399"/>
                </a:solidFill>
              </a:rPr>
              <a:t> </a:t>
            </a:r>
            <a:r>
              <a:rPr lang="ru-RU" sz="3600" dirty="0" err="1" smtClean="0">
                <a:solidFill>
                  <a:srgbClr val="CC3399"/>
                </a:solidFill>
              </a:rPr>
              <a:t>рослин</a:t>
            </a:r>
            <a:r>
              <a:rPr lang="ru-RU" sz="3600" dirty="0" smtClean="0">
                <a:solidFill>
                  <a:srgbClr val="CC3399"/>
                </a:solidFill>
              </a:rPr>
              <a:t>, </a:t>
            </a:r>
            <a:r>
              <a:rPr lang="ru-RU" sz="3600" dirty="0" err="1" smtClean="0">
                <a:solidFill>
                  <a:srgbClr val="CC3399"/>
                </a:solidFill>
              </a:rPr>
              <a:t>виділяють</a:t>
            </a:r>
            <a:r>
              <a:rPr lang="ru-RU" sz="3600" dirty="0" smtClean="0">
                <a:solidFill>
                  <a:srgbClr val="CC3399"/>
                </a:solidFill>
              </a:rPr>
              <a:t> </a:t>
            </a:r>
            <a:r>
              <a:rPr lang="ru-RU" sz="3600" dirty="0" err="1" smtClean="0">
                <a:solidFill>
                  <a:srgbClr val="CC3399"/>
                </a:solidFill>
              </a:rPr>
              <a:t>такі</a:t>
            </a:r>
            <a:r>
              <a:rPr lang="ru-RU" sz="3600" dirty="0" smtClean="0">
                <a:solidFill>
                  <a:srgbClr val="CC3399"/>
                </a:solidFill>
              </a:rPr>
              <a:t> </a:t>
            </a:r>
            <a:r>
              <a:rPr lang="ru-RU" sz="3600" dirty="0" err="1" smtClean="0">
                <a:solidFill>
                  <a:srgbClr val="CC3399"/>
                </a:solidFill>
              </a:rPr>
              <a:t>життєві</a:t>
            </a:r>
            <a:r>
              <a:rPr lang="ru-RU" sz="3600" dirty="0" smtClean="0">
                <a:solidFill>
                  <a:srgbClr val="CC3399"/>
                </a:solidFill>
              </a:rPr>
              <a:t> </a:t>
            </a:r>
            <a:r>
              <a:rPr lang="ru-RU" sz="3600" dirty="0" err="1" smtClean="0">
                <a:solidFill>
                  <a:srgbClr val="CC3399"/>
                </a:solidFill>
              </a:rPr>
              <a:t>форми</a:t>
            </a:r>
            <a:r>
              <a:rPr lang="ru-RU" sz="3600" dirty="0" smtClean="0">
                <a:solidFill>
                  <a:srgbClr val="CC3399"/>
                </a:solidFill>
              </a:rPr>
              <a:t>: дерева, </a:t>
            </a:r>
            <a:r>
              <a:rPr lang="ru-RU" sz="3600" dirty="0" err="1" smtClean="0">
                <a:solidFill>
                  <a:srgbClr val="CC3399"/>
                </a:solidFill>
              </a:rPr>
              <a:t>кущі</a:t>
            </a:r>
            <a:r>
              <a:rPr lang="ru-RU" sz="3600" dirty="0" smtClean="0">
                <a:solidFill>
                  <a:srgbClr val="CC3399"/>
                </a:solidFill>
              </a:rPr>
              <a:t>, </a:t>
            </a:r>
            <a:r>
              <a:rPr lang="ru-RU" sz="3600" dirty="0" err="1" smtClean="0">
                <a:solidFill>
                  <a:srgbClr val="CC3399"/>
                </a:solidFill>
              </a:rPr>
              <a:t>напівкущі</a:t>
            </a:r>
            <a:r>
              <a:rPr lang="ru-RU" sz="3600" dirty="0" smtClean="0">
                <a:solidFill>
                  <a:srgbClr val="CC3399"/>
                </a:solidFill>
              </a:rPr>
              <a:t>, трави (мал. 128).</a:t>
            </a:r>
          </a:p>
          <a:p>
            <a:endParaRPr lang="ru-RU" sz="3600" dirty="0"/>
          </a:p>
        </p:txBody>
      </p:sp>
      <p:pic>
        <p:nvPicPr>
          <p:cNvPr id="7170" name="Picture 2" descr="D:\30.2..JPG"/>
          <p:cNvPicPr>
            <a:picLocks noChangeAspect="1" noChangeArrowheads="1"/>
          </p:cNvPicPr>
          <p:nvPr/>
        </p:nvPicPr>
        <p:blipFill>
          <a:blip r:embed="rId2"/>
          <a:srcRect/>
          <a:stretch>
            <a:fillRect/>
          </a:stretch>
        </p:blipFill>
        <p:spPr bwMode="auto">
          <a:xfrm>
            <a:off x="7072330" y="285728"/>
            <a:ext cx="1595440" cy="5929354"/>
          </a:xfrm>
          <a:prstGeom prst="rect">
            <a:avLst/>
          </a:prstGeom>
          <a:noFill/>
        </p:spPr>
      </p:pic>
    </p:spTree>
  </p:cSld>
  <p:clrMapOvr>
    <a:masterClrMapping/>
  </p:clrMapOvr>
  <p:transition advTm="6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1571604" y="142852"/>
            <a:ext cx="7115196" cy="6215106"/>
          </a:xfrm>
        </p:spPr>
        <p:txBody>
          <a:bodyPr>
            <a:normAutofit fontScale="77500" lnSpcReduction="20000"/>
          </a:bodyPr>
          <a:lstStyle/>
          <a:p>
            <a:r>
              <a:rPr lang="ru-RU" dirty="0" err="1" smtClean="0">
                <a:solidFill>
                  <a:srgbClr val="FF0066"/>
                </a:solidFill>
              </a:rPr>
              <a:t>Етологічна</a:t>
            </a:r>
            <a:r>
              <a:rPr lang="ru-RU" dirty="0" smtClean="0">
                <a:solidFill>
                  <a:srgbClr val="FF0066"/>
                </a:solidFill>
              </a:rPr>
              <a:t> структура </a:t>
            </a:r>
            <a:r>
              <a:rPr lang="ru-RU" dirty="0" err="1" smtClean="0">
                <a:solidFill>
                  <a:srgbClr val="FF0066"/>
                </a:solidFill>
              </a:rPr>
              <a:t>популяції</a:t>
            </a:r>
            <a:r>
              <a:rPr lang="ru-RU" dirty="0" smtClean="0">
                <a:solidFill>
                  <a:srgbClr val="FF0066"/>
                </a:solidFill>
              </a:rPr>
              <a:t> </a:t>
            </a:r>
            <a:r>
              <a:rPr lang="ru-RU" dirty="0" smtClean="0">
                <a:solidFill>
                  <a:srgbClr val="FFFF00"/>
                </a:solidFill>
              </a:rPr>
              <a:t>- </a:t>
            </a:r>
            <a:r>
              <a:rPr lang="ru-RU" dirty="0" err="1" smtClean="0">
                <a:solidFill>
                  <a:srgbClr val="FFFF00"/>
                </a:solidFill>
              </a:rPr>
              <a:t>це</a:t>
            </a:r>
            <a:r>
              <a:rPr lang="ru-RU" dirty="0" smtClean="0">
                <a:solidFill>
                  <a:srgbClr val="FFFF00"/>
                </a:solidFill>
              </a:rPr>
              <a:t> система </a:t>
            </a:r>
            <a:r>
              <a:rPr lang="ru-RU" dirty="0" err="1" smtClean="0">
                <a:solidFill>
                  <a:srgbClr val="FFFF00"/>
                </a:solidFill>
              </a:rPr>
              <a:t>взаємозв'язків</a:t>
            </a:r>
            <a:r>
              <a:rPr lang="ru-RU" dirty="0" smtClean="0">
                <a:solidFill>
                  <a:srgbClr val="FFFF00"/>
                </a:solidFill>
              </a:rPr>
              <a:t> </a:t>
            </a:r>
            <a:r>
              <a:rPr lang="ru-RU" dirty="0" err="1" smtClean="0">
                <a:solidFill>
                  <a:srgbClr val="FFFF00"/>
                </a:solidFill>
              </a:rPr>
              <a:t>між</a:t>
            </a:r>
            <a:r>
              <a:rPr lang="ru-RU" dirty="0" smtClean="0">
                <a:solidFill>
                  <a:srgbClr val="FFFF00"/>
                </a:solidFill>
              </a:rPr>
              <a:t>: </a:t>
            </a:r>
            <a:r>
              <a:rPr lang="ru-RU" dirty="0" err="1" smtClean="0">
                <a:solidFill>
                  <a:srgbClr val="FFFF00"/>
                </a:solidFill>
              </a:rPr>
              <a:t>особинами</a:t>
            </a:r>
            <a:r>
              <a:rPr lang="ru-RU" dirty="0" smtClean="0">
                <a:solidFill>
                  <a:srgbClr val="FFFF00"/>
                </a:solidFill>
              </a:rPr>
              <a:t>, яка </a:t>
            </a:r>
            <a:r>
              <a:rPr lang="ru-RU" dirty="0" err="1" smtClean="0">
                <a:solidFill>
                  <a:srgbClr val="FFFF00"/>
                </a:solidFill>
              </a:rPr>
              <a:t>проявляється</a:t>
            </a:r>
            <a:r>
              <a:rPr lang="ru-RU" dirty="0" smtClean="0">
                <a:solidFill>
                  <a:srgbClr val="FFFF00"/>
                </a:solidFill>
              </a:rPr>
              <a:t> в </a:t>
            </a:r>
            <a:r>
              <a:rPr lang="ru-RU" dirty="0" err="1" smtClean="0">
                <a:solidFill>
                  <a:srgbClr val="FFFF00"/>
                </a:solidFill>
              </a:rPr>
              <a:t>поведінці</a:t>
            </a:r>
            <a:r>
              <a:rPr lang="ru-RU" dirty="0" smtClean="0">
                <a:solidFill>
                  <a:srgbClr val="FFFF00"/>
                </a:solidFill>
              </a:rPr>
              <a:t>. Науку про </a:t>
            </a:r>
            <a:r>
              <a:rPr lang="ru-RU" dirty="0" err="1" smtClean="0">
                <a:solidFill>
                  <a:srgbClr val="FFFF00"/>
                </a:solidFill>
              </a:rPr>
              <a:t>біологічні</a:t>
            </a:r>
            <a:r>
              <a:rPr lang="ru-RU" dirty="0" smtClean="0">
                <a:solidFill>
                  <a:srgbClr val="FFFF00"/>
                </a:solidFill>
              </a:rPr>
              <a:t> </a:t>
            </a:r>
            <a:r>
              <a:rPr lang="ru-RU" dirty="0" err="1" smtClean="0">
                <a:solidFill>
                  <a:srgbClr val="FFFF00"/>
                </a:solidFill>
              </a:rPr>
              <a:t>основи</a:t>
            </a:r>
            <a:r>
              <a:rPr lang="ru-RU" dirty="0" smtClean="0">
                <a:solidFill>
                  <a:srgbClr val="FFFF00"/>
                </a:solidFill>
              </a:rPr>
              <a:t> </a:t>
            </a:r>
            <a:r>
              <a:rPr lang="ru-RU" dirty="0" err="1" smtClean="0">
                <a:solidFill>
                  <a:srgbClr val="FFFF00"/>
                </a:solidFill>
              </a:rPr>
              <a:t>поведінки</a:t>
            </a:r>
            <a:r>
              <a:rPr lang="ru-RU" dirty="0" smtClean="0">
                <a:solidFill>
                  <a:srgbClr val="FFFF00"/>
                </a:solidFill>
              </a:rPr>
              <a:t> </a:t>
            </a:r>
            <a:r>
              <a:rPr lang="ru-RU" dirty="0" err="1" smtClean="0">
                <a:solidFill>
                  <a:srgbClr val="FFFF00"/>
                </a:solidFill>
              </a:rPr>
              <a:t>тварин</a:t>
            </a:r>
            <a:r>
              <a:rPr lang="ru-RU" dirty="0" smtClean="0">
                <a:solidFill>
                  <a:srgbClr val="FFFF00"/>
                </a:solidFill>
              </a:rPr>
              <a:t> </a:t>
            </a:r>
            <a:r>
              <a:rPr lang="ru-RU" dirty="0" err="1" smtClean="0">
                <a:solidFill>
                  <a:srgbClr val="FFFF00"/>
                </a:solidFill>
              </a:rPr>
              <a:t>називають</a:t>
            </a:r>
            <a:r>
              <a:rPr lang="ru-RU" dirty="0" smtClean="0">
                <a:solidFill>
                  <a:srgbClr val="FFFF00"/>
                </a:solidFill>
              </a:rPr>
              <a:t> </a:t>
            </a:r>
            <a:r>
              <a:rPr lang="ru-RU" dirty="0" err="1" smtClean="0">
                <a:solidFill>
                  <a:srgbClr val="FFFF00"/>
                </a:solidFill>
              </a:rPr>
              <a:t>етологією</a:t>
            </a:r>
            <a:r>
              <a:rPr lang="ru-RU" dirty="0" smtClean="0">
                <a:solidFill>
                  <a:srgbClr val="FFFF00"/>
                </a:solidFill>
              </a:rPr>
              <a:t> (</a:t>
            </a:r>
            <a:r>
              <a:rPr lang="ru-RU" dirty="0" err="1" smtClean="0">
                <a:solidFill>
                  <a:srgbClr val="FFFF00"/>
                </a:solidFill>
              </a:rPr>
              <a:t>від</a:t>
            </a:r>
            <a:r>
              <a:rPr lang="ru-RU" dirty="0" smtClean="0">
                <a:solidFill>
                  <a:srgbClr val="FFFF00"/>
                </a:solidFill>
              </a:rPr>
              <a:t> </a:t>
            </a:r>
            <a:r>
              <a:rPr lang="ru-RU" dirty="0" err="1" smtClean="0">
                <a:solidFill>
                  <a:srgbClr val="FFFF00"/>
                </a:solidFill>
              </a:rPr>
              <a:t>грец</a:t>
            </a:r>
            <a:r>
              <a:rPr lang="ru-RU" dirty="0" smtClean="0">
                <a:solidFill>
                  <a:srgbClr val="FFFF00"/>
                </a:solidFill>
              </a:rPr>
              <a:t>. </a:t>
            </a:r>
            <a:r>
              <a:rPr lang="ru-RU" dirty="0" err="1" smtClean="0">
                <a:solidFill>
                  <a:srgbClr val="FFFF00"/>
                </a:solidFill>
              </a:rPr>
              <a:t>етос</a:t>
            </a:r>
            <a:r>
              <a:rPr lang="ru-RU" dirty="0" smtClean="0">
                <a:solidFill>
                  <a:srgbClr val="FFFF00"/>
                </a:solidFill>
              </a:rPr>
              <a:t> - характер, норов </a:t>
            </a:r>
            <a:r>
              <a:rPr lang="ru-RU" dirty="0" err="1" smtClean="0">
                <a:solidFill>
                  <a:srgbClr val="FFFF00"/>
                </a:solidFill>
              </a:rPr>
              <a:t>і</a:t>
            </a:r>
            <a:r>
              <a:rPr lang="ru-RU" dirty="0" smtClean="0">
                <a:solidFill>
                  <a:srgbClr val="FFFF00"/>
                </a:solidFill>
              </a:rPr>
              <a:t> логос). </a:t>
            </a:r>
            <a:r>
              <a:rPr lang="ru-RU" dirty="0" err="1" smtClean="0">
                <a:solidFill>
                  <a:srgbClr val="FFFF00"/>
                </a:solidFill>
              </a:rPr>
              <a:t>Особинам</a:t>
            </a:r>
            <a:r>
              <a:rPr lang="ru-RU" dirty="0" smtClean="0">
                <a:solidFill>
                  <a:srgbClr val="FFFF00"/>
                </a:solidFill>
              </a:rPr>
              <a:t> </a:t>
            </a:r>
            <a:r>
              <a:rPr lang="ru-RU" dirty="0" err="1" smtClean="0">
                <a:solidFill>
                  <a:srgbClr val="FFFF00"/>
                </a:solidFill>
              </a:rPr>
              <a:t>різних</a:t>
            </a:r>
            <a:r>
              <a:rPr lang="ru-RU" dirty="0" smtClean="0">
                <a:solidFill>
                  <a:srgbClr val="FFFF00"/>
                </a:solidFill>
              </a:rPr>
              <a:t> </a:t>
            </a:r>
            <a:r>
              <a:rPr lang="ru-RU" dirty="0" err="1" smtClean="0">
                <a:solidFill>
                  <a:srgbClr val="FFFF00"/>
                </a:solidFill>
              </a:rPr>
              <a:t>видів</a:t>
            </a:r>
            <a:r>
              <a:rPr lang="ru-RU" dirty="0" smtClean="0">
                <a:solidFill>
                  <a:srgbClr val="FFFF00"/>
                </a:solidFill>
              </a:rPr>
              <a:t> </a:t>
            </a:r>
            <a:r>
              <a:rPr lang="ru-RU" dirty="0" err="1" smtClean="0">
                <a:solidFill>
                  <a:srgbClr val="FFFF00"/>
                </a:solidFill>
              </a:rPr>
              <a:t>властивий</a:t>
            </a:r>
            <a:r>
              <a:rPr lang="ru-RU" dirty="0" smtClean="0">
                <a:solidFill>
                  <a:srgbClr val="FFFF00"/>
                </a:solidFill>
              </a:rPr>
              <a:t> </a:t>
            </a:r>
            <a:r>
              <a:rPr lang="ru-RU" dirty="0" err="1" smtClean="0">
                <a:solidFill>
                  <a:srgbClr val="FFFF00"/>
                </a:solidFill>
              </a:rPr>
              <a:t>поодинокий</a:t>
            </a:r>
            <a:r>
              <a:rPr lang="ru-RU" dirty="0" smtClean="0">
                <a:solidFill>
                  <a:srgbClr val="FFFF00"/>
                </a:solidFill>
              </a:rPr>
              <a:t> </a:t>
            </a:r>
            <a:r>
              <a:rPr lang="ru-RU" dirty="0" err="1" smtClean="0">
                <a:solidFill>
                  <a:srgbClr val="FFFF00"/>
                </a:solidFill>
              </a:rPr>
              <a:t>або</a:t>
            </a:r>
            <a:r>
              <a:rPr lang="ru-RU" dirty="0" smtClean="0">
                <a:solidFill>
                  <a:srgbClr val="FFFF00"/>
                </a:solidFill>
              </a:rPr>
              <a:t> </a:t>
            </a:r>
            <a:r>
              <a:rPr lang="ru-RU" dirty="0" err="1" smtClean="0">
                <a:solidFill>
                  <a:srgbClr val="FFFF00"/>
                </a:solidFill>
              </a:rPr>
              <a:t>груповий</a:t>
            </a:r>
            <a:r>
              <a:rPr lang="ru-RU" dirty="0" smtClean="0">
                <a:solidFill>
                  <a:srgbClr val="FFFF00"/>
                </a:solidFill>
              </a:rPr>
              <a:t> </a:t>
            </a:r>
            <a:r>
              <a:rPr lang="ru-RU" dirty="0" err="1" smtClean="0">
                <a:solidFill>
                  <a:srgbClr val="FFFF00"/>
                </a:solidFill>
              </a:rPr>
              <a:t>спосіб</a:t>
            </a:r>
            <a:r>
              <a:rPr lang="ru-RU" dirty="0" smtClean="0">
                <a:solidFill>
                  <a:srgbClr val="FFFF00"/>
                </a:solidFill>
              </a:rPr>
              <a:t> </a:t>
            </a:r>
            <a:r>
              <a:rPr lang="ru-RU" dirty="0" err="1" smtClean="0">
                <a:solidFill>
                  <a:srgbClr val="FFFF00"/>
                </a:solidFill>
              </a:rPr>
              <a:t>життя</a:t>
            </a:r>
            <a:r>
              <a:rPr lang="ru-RU" dirty="0" smtClean="0">
                <a:solidFill>
                  <a:srgbClr val="FFFF00"/>
                </a:solidFill>
              </a:rPr>
              <a:t>. У </a:t>
            </a:r>
            <a:r>
              <a:rPr lang="ru-RU" dirty="0" err="1" smtClean="0">
                <a:solidFill>
                  <a:srgbClr val="FFFF00"/>
                </a:solidFill>
              </a:rPr>
              <a:t>першому</a:t>
            </a:r>
            <a:r>
              <a:rPr lang="ru-RU" dirty="0" smtClean="0">
                <a:solidFill>
                  <a:srgbClr val="FFFF00"/>
                </a:solidFill>
              </a:rPr>
              <a:t> </a:t>
            </a:r>
            <a:r>
              <a:rPr lang="ru-RU" dirty="0" err="1" smtClean="0">
                <a:solidFill>
                  <a:srgbClr val="FFFF00"/>
                </a:solidFill>
              </a:rPr>
              <a:t>випадку</a:t>
            </a:r>
            <a:r>
              <a:rPr lang="ru-RU" dirty="0" smtClean="0">
                <a:solidFill>
                  <a:srgbClr val="FFFF00"/>
                </a:solidFill>
              </a:rPr>
              <a:t> </a:t>
            </a:r>
            <a:r>
              <a:rPr lang="ru-RU" dirty="0" err="1" smtClean="0">
                <a:solidFill>
                  <a:srgbClr val="FFFF00"/>
                </a:solidFill>
              </a:rPr>
              <a:t>особини</a:t>
            </a:r>
            <a:r>
              <a:rPr lang="ru-RU" dirty="0" smtClean="0">
                <a:solidFill>
                  <a:srgbClr val="FFFF00"/>
                </a:solidFill>
              </a:rPr>
              <a:t> </a:t>
            </a:r>
            <a:r>
              <a:rPr lang="ru-RU" dirty="0" err="1" smtClean="0">
                <a:solidFill>
                  <a:srgbClr val="FFFF00"/>
                </a:solidFill>
              </a:rPr>
              <a:t>популяції</a:t>
            </a:r>
            <a:r>
              <a:rPr lang="ru-RU" dirty="0" smtClean="0">
                <a:solidFill>
                  <a:srgbClr val="FFFF00"/>
                </a:solidFill>
              </a:rPr>
              <a:t> </a:t>
            </a:r>
            <a:r>
              <a:rPr lang="ru-RU" dirty="0" err="1" smtClean="0">
                <a:solidFill>
                  <a:srgbClr val="FFFF00"/>
                </a:solidFill>
              </a:rPr>
              <a:t>більш-менш</a:t>
            </a:r>
            <a:r>
              <a:rPr lang="ru-RU" dirty="0" smtClean="0">
                <a:solidFill>
                  <a:srgbClr val="FFFF00"/>
                </a:solidFill>
              </a:rPr>
              <a:t> </a:t>
            </a:r>
            <a:r>
              <a:rPr lang="ru-RU" dirty="0" err="1" smtClean="0">
                <a:solidFill>
                  <a:srgbClr val="FFFF00"/>
                </a:solidFill>
              </a:rPr>
              <a:t>розділені</a:t>
            </a:r>
            <a:r>
              <a:rPr lang="ru-RU" dirty="0" smtClean="0">
                <a:solidFill>
                  <a:srgbClr val="FFFF00"/>
                </a:solidFill>
              </a:rPr>
              <a:t> </a:t>
            </a:r>
            <a:r>
              <a:rPr lang="ru-RU" dirty="0" err="1" smtClean="0">
                <a:solidFill>
                  <a:srgbClr val="FFFF00"/>
                </a:solidFill>
              </a:rPr>
              <a:t>просторово</a:t>
            </a:r>
            <a:r>
              <a:rPr lang="ru-RU" dirty="0" smtClean="0">
                <a:solidFill>
                  <a:srgbClr val="FFFF00"/>
                </a:solidFill>
              </a:rPr>
              <a:t> </a:t>
            </a:r>
            <a:r>
              <a:rPr lang="ru-RU" dirty="0" err="1" smtClean="0">
                <a:solidFill>
                  <a:srgbClr val="FFFF00"/>
                </a:solidFill>
              </a:rPr>
              <a:t>і</a:t>
            </a:r>
            <a:r>
              <a:rPr lang="ru-RU" dirty="0" smtClean="0">
                <a:solidFill>
                  <a:srgbClr val="FFFF00"/>
                </a:solidFill>
              </a:rPr>
              <a:t> </a:t>
            </a:r>
            <a:r>
              <a:rPr lang="ru-RU" dirty="0" err="1" smtClean="0">
                <a:solidFill>
                  <a:srgbClr val="FFFF00"/>
                </a:solidFill>
              </a:rPr>
              <a:t>збираються</a:t>
            </a:r>
            <a:r>
              <a:rPr lang="ru-RU" dirty="0" smtClean="0">
                <a:solidFill>
                  <a:srgbClr val="FFFF00"/>
                </a:solidFill>
              </a:rPr>
              <a:t> разом </a:t>
            </a:r>
            <a:r>
              <a:rPr lang="ru-RU" dirty="0" err="1" smtClean="0">
                <a:solidFill>
                  <a:srgbClr val="FFFF00"/>
                </a:solidFill>
              </a:rPr>
              <a:t>лише</a:t>
            </a:r>
            <a:r>
              <a:rPr lang="ru-RU" dirty="0" smtClean="0">
                <a:solidFill>
                  <a:srgbClr val="FFFF00"/>
                </a:solidFill>
              </a:rPr>
              <a:t> на </a:t>
            </a:r>
            <a:r>
              <a:rPr lang="ru-RU" dirty="0" err="1" smtClean="0">
                <a:solidFill>
                  <a:srgbClr val="FFFF00"/>
                </a:solidFill>
              </a:rPr>
              <a:t>період</a:t>
            </a:r>
            <a:r>
              <a:rPr lang="ru-RU" dirty="0" smtClean="0">
                <a:solidFill>
                  <a:srgbClr val="FFFF00"/>
                </a:solidFill>
              </a:rPr>
              <a:t> </a:t>
            </a:r>
            <a:r>
              <a:rPr lang="ru-RU" dirty="0" err="1" smtClean="0">
                <a:solidFill>
                  <a:srgbClr val="FFFF00"/>
                </a:solidFill>
              </a:rPr>
              <a:t>розмноження</a:t>
            </a:r>
            <a:r>
              <a:rPr lang="ru-RU" dirty="0" smtClean="0">
                <a:solidFill>
                  <a:srgbClr val="FFFF00"/>
                </a:solidFill>
              </a:rPr>
              <a:t>, </a:t>
            </a:r>
            <a:r>
              <a:rPr lang="ru-RU" dirty="0" err="1" smtClean="0">
                <a:solidFill>
                  <a:srgbClr val="FFFF00"/>
                </a:solidFill>
              </a:rPr>
              <a:t>міграцій</a:t>
            </a:r>
            <a:r>
              <a:rPr lang="ru-RU" dirty="0" smtClean="0">
                <a:solidFill>
                  <a:srgbClr val="FFFF00"/>
                </a:solidFill>
              </a:rPr>
              <a:t> </a:t>
            </a:r>
            <a:r>
              <a:rPr lang="ru-RU" dirty="0" err="1" smtClean="0">
                <a:solidFill>
                  <a:srgbClr val="FFFF00"/>
                </a:solidFill>
              </a:rPr>
              <a:t>тощо</a:t>
            </a:r>
            <a:r>
              <a:rPr lang="ru-RU" dirty="0" smtClean="0">
                <a:solidFill>
                  <a:srgbClr val="FFFF00"/>
                </a:solidFill>
              </a:rPr>
              <a:t> (</a:t>
            </a:r>
            <a:r>
              <a:rPr lang="ru-RU" dirty="0" err="1" smtClean="0">
                <a:solidFill>
                  <a:srgbClr val="FFFF00"/>
                </a:solidFill>
              </a:rPr>
              <a:t>скорпіони</a:t>
            </a:r>
            <a:r>
              <a:rPr lang="ru-RU" dirty="0" smtClean="0">
                <a:solidFill>
                  <a:srgbClr val="FFFF00"/>
                </a:solidFill>
              </a:rPr>
              <a:t>, </a:t>
            </a:r>
            <a:r>
              <a:rPr lang="ru-RU" dirty="0" err="1" smtClean="0">
                <a:solidFill>
                  <a:srgbClr val="FFFF00"/>
                </a:solidFill>
              </a:rPr>
              <a:t>тетеруки</a:t>
            </a:r>
            <a:r>
              <a:rPr lang="ru-RU" dirty="0" smtClean="0">
                <a:solidFill>
                  <a:srgbClr val="FFFF00"/>
                </a:solidFill>
              </a:rPr>
              <a:t>, </a:t>
            </a:r>
            <a:r>
              <a:rPr lang="ru-RU" dirty="0" err="1" smtClean="0">
                <a:solidFill>
                  <a:srgbClr val="FFFF00"/>
                </a:solidFill>
              </a:rPr>
              <a:t>качки-крижні</a:t>
            </a:r>
            <a:r>
              <a:rPr lang="ru-RU" dirty="0" smtClean="0">
                <a:solidFill>
                  <a:srgbClr val="FFFF00"/>
                </a:solidFill>
              </a:rPr>
              <a:t> та </a:t>
            </a:r>
            <a:r>
              <a:rPr lang="ru-RU" dirty="0" err="1" smtClean="0">
                <a:solidFill>
                  <a:srgbClr val="FFFF00"/>
                </a:solidFill>
              </a:rPr>
              <a:t>ін</a:t>
            </a:r>
            <a:r>
              <a:rPr lang="ru-RU" dirty="0" smtClean="0">
                <a:solidFill>
                  <a:srgbClr val="FFFF00"/>
                </a:solidFill>
              </a:rPr>
              <a:t>.). </a:t>
            </a:r>
            <a:r>
              <a:rPr lang="ru-RU" dirty="0" err="1" smtClean="0">
                <a:solidFill>
                  <a:srgbClr val="FFFF00"/>
                </a:solidFill>
              </a:rPr>
              <a:t>Груповий</a:t>
            </a:r>
            <a:r>
              <a:rPr lang="ru-RU" dirty="0" smtClean="0">
                <a:solidFill>
                  <a:srgbClr val="FFFF00"/>
                </a:solidFill>
              </a:rPr>
              <a:t> </a:t>
            </a:r>
            <a:r>
              <a:rPr lang="ru-RU" dirty="0" err="1" smtClean="0">
                <a:solidFill>
                  <a:srgbClr val="FFFF00"/>
                </a:solidFill>
              </a:rPr>
              <a:t>спосіб</a:t>
            </a:r>
            <a:r>
              <a:rPr lang="ru-RU" dirty="0" smtClean="0">
                <a:solidFill>
                  <a:srgbClr val="FFFF00"/>
                </a:solidFill>
              </a:rPr>
              <a:t> </a:t>
            </a:r>
            <a:r>
              <a:rPr lang="ru-RU" dirty="0" err="1" smtClean="0">
                <a:solidFill>
                  <a:srgbClr val="FFFF00"/>
                </a:solidFill>
              </a:rPr>
              <a:t>життя</a:t>
            </a:r>
            <a:r>
              <a:rPr lang="ru-RU" dirty="0" smtClean="0">
                <a:solidFill>
                  <a:srgbClr val="FFFF00"/>
                </a:solidFill>
              </a:rPr>
              <a:t> </a:t>
            </a:r>
            <a:r>
              <a:rPr lang="ru-RU" dirty="0" err="1" smtClean="0">
                <a:solidFill>
                  <a:srgbClr val="FFFF00"/>
                </a:solidFill>
              </a:rPr>
              <a:t>пов'язаний</a:t>
            </a:r>
            <a:r>
              <a:rPr lang="ru-RU" dirty="0" smtClean="0">
                <a:solidFill>
                  <a:srgbClr val="FFFF00"/>
                </a:solidFill>
              </a:rPr>
              <a:t> </a:t>
            </a:r>
            <a:r>
              <a:rPr lang="ru-RU" dirty="0" err="1" smtClean="0">
                <a:solidFill>
                  <a:srgbClr val="FFFF00"/>
                </a:solidFill>
              </a:rPr>
              <a:t>з</a:t>
            </a:r>
            <a:r>
              <a:rPr lang="ru-RU" dirty="0" smtClean="0">
                <a:solidFill>
                  <a:srgbClr val="FFFF00"/>
                </a:solidFill>
              </a:rPr>
              <a:t> </a:t>
            </a:r>
            <a:r>
              <a:rPr lang="ru-RU" dirty="0" err="1" smtClean="0">
                <a:solidFill>
                  <a:srgbClr val="FFFF00"/>
                </a:solidFill>
              </a:rPr>
              <a:t>утворенням</a:t>
            </a:r>
            <a:r>
              <a:rPr lang="ru-RU" dirty="0" smtClean="0">
                <a:solidFill>
                  <a:srgbClr val="FFFF00"/>
                </a:solidFill>
              </a:rPr>
              <a:t> </a:t>
            </a:r>
            <a:r>
              <a:rPr lang="ru-RU" dirty="0" err="1" smtClean="0">
                <a:solidFill>
                  <a:srgbClr val="FFFF00"/>
                </a:solidFill>
              </a:rPr>
              <a:t>постійних</a:t>
            </a:r>
            <a:r>
              <a:rPr lang="ru-RU" dirty="0" smtClean="0">
                <a:solidFill>
                  <a:srgbClr val="FFFF00"/>
                </a:solidFill>
              </a:rPr>
              <a:t> родин, </a:t>
            </a:r>
            <a:r>
              <a:rPr lang="ru-RU" dirty="0" err="1" smtClean="0">
                <a:solidFill>
                  <a:srgbClr val="FFFF00"/>
                </a:solidFill>
              </a:rPr>
              <a:t>колоній</a:t>
            </a:r>
            <a:r>
              <a:rPr lang="ru-RU" dirty="0" smtClean="0">
                <a:solidFill>
                  <a:srgbClr val="FFFF00"/>
                </a:solidFill>
              </a:rPr>
              <a:t>, </a:t>
            </a:r>
            <a:r>
              <a:rPr lang="ru-RU" dirty="0" err="1" smtClean="0">
                <a:solidFill>
                  <a:srgbClr val="FFFF00"/>
                </a:solidFill>
              </a:rPr>
              <a:t>зграй</a:t>
            </a:r>
            <a:r>
              <a:rPr lang="ru-RU" dirty="0" smtClean="0">
                <a:solidFill>
                  <a:srgbClr val="FFFF00"/>
                </a:solidFill>
              </a:rPr>
              <a:t>, </a:t>
            </a:r>
            <a:r>
              <a:rPr lang="ru-RU" dirty="0" err="1" smtClean="0">
                <a:solidFill>
                  <a:srgbClr val="FFFF00"/>
                </a:solidFill>
              </a:rPr>
              <a:t>табунів</a:t>
            </a:r>
            <a:r>
              <a:rPr lang="ru-RU" dirty="0" smtClean="0">
                <a:solidFill>
                  <a:srgbClr val="FFFF00"/>
                </a:solidFill>
              </a:rPr>
              <a:t> </a:t>
            </a:r>
            <a:r>
              <a:rPr lang="ru-RU" dirty="0" err="1" smtClean="0">
                <a:solidFill>
                  <a:srgbClr val="FFFF00"/>
                </a:solidFill>
              </a:rPr>
              <a:t>тощо</a:t>
            </a:r>
            <a:r>
              <a:rPr lang="ru-RU" dirty="0" smtClean="0">
                <a:solidFill>
                  <a:srgbClr val="FFFF00"/>
                </a:solidFill>
              </a:rPr>
              <a:t>. </a:t>
            </a:r>
            <a:r>
              <a:rPr lang="ru-RU" dirty="0" err="1" smtClean="0">
                <a:solidFill>
                  <a:srgbClr val="FFFF00"/>
                </a:solidFill>
              </a:rPr>
              <a:t>Спільне</a:t>
            </a:r>
            <a:r>
              <a:rPr lang="ru-RU" dirty="0" smtClean="0">
                <a:solidFill>
                  <a:srgbClr val="FFFF00"/>
                </a:solidFill>
              </a:rPr>
              <a:t> </a:t>
            </a:r>
            <a:r>
              <a:rPr lang="ru-RU" dirty="0" err="1" smtClean="0">
                <a:solidFill>
                  <a:srgbClr val="FFFF00"/>
                </a:solidFill>
              </a:rPr>
              <a:t>існування</a:t>
            </a:r>
            <a:r>
              <a:rPr lang="ru-RU" dirty="0" smtClean="0">
                <a:solidFill>
                  <a:srgbClr val="FFFF00"/>
                </a:solidFill>
              </a:rPr>
              <a:t> </a:t>
            </a:r>
            <a:r>
              <a:rPr lang="ru-RU" dirty="0" err="1" smtClean="0">
                <a:solidFill>
                  <a:srgbClr val="FFFF00"/>
                </a:solidFill>
              </a:rPr>
              <a:t>організмів</a:t>
            </a:r>
            <a:r>
              <a:rPr lang="ru-RU" dirty="0" smtClean="0">
                <a:solidFill>
                  <a:srgbClr val="FFFF00"/>
                </a:solidFill>
              </a:rPr>
              <a:t> у </a:t>
            </a:r>
            <a:r>
              <a:rPr lang="ru-RU" dirty="0" err="1" smtClean="0">
                <a:solidFill>
                  <a:srgbClr val="FFFF00"/>
                </a:solidFill>
              </a:rPr>
              <a:t>вигляді</a:t>
            </a:r>
            <a:r>
              <a:rPr lang="ru-RU" dirty="0" smtClean="0">
                <a:solidFill>
                  <a:srgbClr val="FFFF00"/>
                </a:solidFill>
              </a:rPr>
              <a:t> </a:t>
            </a:r>
            <a:r>
              <a:rPr lang="ru-RU" dirty="0" err="1" smtClean="0">
                <a:solidFill>
                  <a:srgbClr val="FFFF00"/>
                </a:solidFill>
              </a:rPr>
              <a:t>постійних</a:t>
            </a:r>
            <a:r>
              <a:rPr lang="ru-RU" dirty="0" smtClean="0">
                <a:solidFill>
                  <a:srgbClr val="FFFF00"/>
                </a:solidFill>
              </a:rPr>
              <a:t> </a:t>
            </a:r>
            <a:r>
              <a:rPr lang="ru-RU" dirty="0" err="1" smtClean="0">
                <a:solidFill>
                  <a:srgbClr val="FFFF00"/>
                </a:solidFill>
              </a:rPr>
              <a:t>груп</a:t>
            </a:r>
            <a:r>
              <a:rPr lang="ru-RU" dirty="0" smtClean="0">
                <a:solidFill>
                  <a:srgbClr val="FFFF00"/>
                </a:solidFill>
              </a:rPr>
              <a:t> </a:t>
            </a:r>
            <a:r>
              <a:rPr lang="ru-RU" dirty="0" err="1" smtClean="0">
                <a:solidFill>
                  <a:srgbClr val="FFFF00"/>
                </a:solidFill>
              </a:rPr>
              <a:t>сприяє</a:t>
            </a:r>
            <a:r>
              <a:rPr lang="ru-RU" dirty="0" smtClean="0">
                <a:solidFill>
                  <a:srgbClr val="FFFF00"/>
                </a:solidFill>
              </a:rPr>
              <a:t> </a:t>
            </a:r>
            <a:r>
              <a:rPr lang="ru-RU" dirty="0" err="1" smtClean="0">
                <a:solidFill>
                  <a:srgbClr val="FFFF00"/>
                </a:solidFill>
              </a:rPr>
              <a:t>кращому</a:t>
            </a:r>
            <a:r>
              <a:rPr lang="ru-RU" dirty="0" smtClean="0">
                <a:solidFill>
                  <a:srgbClr val="FFFF00"/>
                </a:solidFill>
              </a:rPr>
              <a:t> </a:t>
            </a:r>
            <a:r>
              <a:rPr lang="ru-RU" dirty="0" err="1" smtClean="0">
                <a:solidFill>
                  <a:srgbClr val="FFFF00"/>
                </a:solidFill>
              </a:rPr>
              <a:t>пристосуванню</a:t>
            </a:r>
            <a:r>
              <a:rPr lang="ru-RU" dirty="0" smtClean="0">
                <a:solidFill>
                  <a:srgbClr val="FFFF00"/>
                </a:solidFill>
              </a:rPr>
              <a:t> до умов </a:t>
            </a:r>
            <a:r>
              <a:rPr lang="ru-RU" dirty="0" err="1" smtClean="0">
                <a:solidFill>
                  <a:srgbClr val="FFFF00"/>
                </a:solidFill>
              </a:rPr>
              <a:t>довкілля</a:t>
            </a:r>
            <a:r>
              <a:rPr lang="ru-RU" dirty="0" smtClean="0">
                <a:solidFill>
                  <a:srgbClr val="FFFF00"/>
                </a:solidFill>
              </a:rPr>
              <a:t> (</a:t>
            </a:r>
            <a:r>
              <a:rPr lang="ru-RU" dirty="0" err="1" smtClean="0">
                <a:solidFill>
                  <a:srgbClr val="FFFF00"/>
                </a:solidFill>
              </a:rPr>
              <a:t>захист</a:t>
            </a:r>
            <a:r>
              <a:rPr lang="ru-RU" dirty="0" smtClean="0">
                <a:solidFill>
                  <a:srgbClr val="FFFF00"/>
                </a:solidFill>
              </a:rPr>
              <a:t> </a:t>
            </a:r>
            <a:r>
              <a:rPr lang="ru-RU" dirty="0" err="1" smtClean="0">
                <a:solidFill>
                  <a:srgbClr val="FFFF00"/>
                </a:solidFill>
              </a:rPr>
              <a:t>від</a:t>
            </a:r>
            <a:r>
              <a:rPr lang="ru-RU" dirty="0" smtClean="0">
                <a:solidFill>
                  <a:srgbClr val="FFFF00"/>
                </a:solidFill>
              </a:rPr>
              <a:t> </a:t>
            </a:r>
            <a:r>
              <a:rPr lang="ru-RU" dirty="0" err="1" smtClean="0">
                <a:solidFill>
                  <a:srgbClr val="FFFF00"/>
                </a:solidFill>
              </a:rPr>
              <a:t>хижаків</a:t>
            </a:r>
            <a:r>
              <a:rPr lang="ru-RU" dirty="0" smtClean="0">
                <a:solidFill>
                  <a:srgbClr val="FFFF00"/>
                </a:solidFill>
              </a:rPr>
              <a:t>, </a:t>
            </a:r>
            <a:r>
              <a:rPr lang="ru-RU" dirty="0" err="1" smtClean="0">
                <a:solidFill>
                  <a:srgbClr val="FFFF00"/>
                </a:solidFill>
              </a:rPr>
              <a:t>ефективне</a:t>
            </a:r>
            <a:r>
              <a:rPr lang="ru-RU" dirty="0" smtClean="0">
                <a:solidFill>
                  <a:srgbClr val="FFFF00"/>
                </a:solidFill>
              </a:rPr>
              <a:t> </a:t>
            </a:r>
            <a:r>
              <a:rPr lang="ru-RU" dirty="0" err="1" smtClean="0">
                <a:solidFill>
                  <a:srgbClr val="FFFF00"/>
                </a:solidFill>
              </a:rPr>
              <a:t>полювання</a:t>
            </a:r>
            <a:r>
              <a:rPr lang="ru-RU" dirty="0" smtClean="0">
                <a:solidFill>
                  <a:srgbClr val="FFFF00"/>
                </a:solidFill>
              </a:rPr>
              <a:t>, </a:t>
            </a:r>
            <a:r>
              <a:rPr lang="ru-RU" dirty="0" err="1" smtClean="0">
                <a:solidFill>
                  <a:srgbClr val="FFFF00"/>
                </a:solidFill>
              </a:rPr>
              <a:t>виживання</a:t>
            </a:r>
            <a:r>
              <a:rPr lang="ru-RU" dirty="0" smtClean="0">
                <a:solidFill>
                  <a:srgbClr val="FFFF00"/>
                </a:solidFill>
              </a:rPr>
              <a:t> </a:t>
            </a:r>
            <a:r>
              <a:rPr lang="ru-RU" dirty="0" err="1" smtClean="0">
                <a:solidFill>
                  <a:srgbClr val="FFFF00"/>
                </a:solidFill>
              </a:rPr>
              <a:t>молоді</a:t>
            </a:r>
            <a:r>
              <a:rPr lang="ru-RU" dirty="0" smtClean="0">
                <a:solidFill>
                  <a:srgbClr val="FFFF00"/>
                </a:solidFill>
              </a:rPr>
              <a:t> </a:t>
            </a:r>
            <a:r>
              <a:rPr lang="ru-RU" dirty="0" err="1" smtClean="0">
                <a:solidFill>
                  <a:srgbClr val="FFFF00"/>
                </a:solidFill>
              </a:rPr>
              <a:t>тощо</a:t>
            </a:r>
            <a:r>
              <a:rPr lang="ru-RU" dirty="0" smtClean="0">
                <a:solidFill>
                  <a:srgbClr val="FFFF00"/>
                </a:solidFill>
              </a:rPr>
              <a:t>). </a:t>
            </a:r>
            <a:r>
              <a:rPr lang="ru-RU" dirty="0" err="1" smtClean="0">
                <a:solidFill>
                  <a:srgbClr val="FFFF00"/>
                </a:solidFill>
              </a:rPr>
              <a:t>Зазвичай</a:t>
            </a:r>
            <a:r>
              <a:rPr lang="ru-RU" dirty="0" smtClean="0">
                <a:solidFill>
                  <a:srgbClr val="FFFF00"/>
                </a:solidFill>
              </a:rPr>
              <a:t> у </a:t>
            </a:r>
            <a:r>
              <a:rPr lang="ru-RU" dirty="0" err="1" smtClean="0">
                <a:solidFill>
                  <a:srgbClr val="FFFF00"/>
                </a:solidFill>
              </a:rPr>
              <a:t>цих</a:t>
            </a:r>
            <a:r>
              <a:rPr lang="ru-RU" dirty="0" smtClean="0">
                <a:solidFill>
                  <a:srgbClr val="FFFF00"/>
                </a:solidFill>
              </a:rPr>
              <a:t> </a:t>
            </a:r>
            <a:r>
              <a:rPr lang="ru-RU" dirty="0" err="1" smtClean="0">
                <a:solidFill>
                  <a:srgbClr val="FFFF00"/>
                </a:solidFill>
              </a:rPr>
              <a:t>угрупованнях</a:t>
            </a:r>
            <a:r>
              <a:rPr lang="ru-RU" dirty="0" smtClean="0">
                <a:solidFill>
                  <a:srgbClr val="FFFF00"/>
                </a:solidFill>
              </a:rPr>
              <a:t> </a:t>
            </a:r>
            <a:r>
              <a:rPr lang="ru-RU" dirty="0" err="1" smtClean="0">
                <a:solidFill>
                  <a:srgbClr val="FFFF00"/>
                </a:solidFill>
              </a:rPr>
              <a:t>кожна</a:t>
            </a:r>
            <a:r>
              <a:rPr lang="ru-RU" dirty="0" smtClean="0">
                <a:solidFill>
                  <a:srgbClr val="FFFF00"/>
                </a:solidFill>
              </a:rPr>
              <a:t> </a:t>
            </a:r>
            <a:r>
              <a:rPr lang="ru-RU" dirty="0" err="1" smtClean="0">
                <a:solidFill>
                  <a:srgbClr val="FFFF00"/>
                </a:solidFill>
              </a:rPr>
              <a:t>особина</a:t>
            </a:r>
            <a:r>
              <a:rPr lang="ru-RU" dirty="0" smtClean="0">
                <a:solidFill>
                  <a:srgbClr val="FFFF00"/>
                </a:solidFill>
              </a:rPr>
              <a:t> </a:t>
            </a:r>
            <a:r>
              <a:rPr lang="ru-RU" dirty="0" err="1" smtClean="0">
                <a:solidFill>
                  <a:srgbClr val="FFFF00"/>
                </a:solidFill>
              </a:rPr>
              <a:t>займає</a:t>
            </a:r>
            <a:r>
              <a:rPr lang="ru-RU" dirty="0" smtClean="0">
                <a:solidFill>
                  <a:srgbClr val="FFFF00"/>
                </a:solidFill>
              </a:rPr>
              <a:t> </a:t>
            </a:r>
            <a:r>
              <a:rPr lang="ru-RU" dirty="0" err="1" smtClean="0">
                <a:solidFill>
                  <a:srgbClr val="FFFF00"/>
                </a:solidFill>
              </a:rPr>
              <a:t>певне</a:t>
            </a:r>
            <a:r>
              <a:rPr lang="ru-RU" dirty="0" smtClean="0">
                <a:solidFill>
                  <a:srgbClr val="FFFF00"/>
                </a:solidFill>
              </a:rPr>
              <a:t> </a:t>
            </a:r>
            <a:r>
              <a:rPr lang="ru-RU" dirty="0" err="1" smtClean="0">
                <a:solidFill>
                  <a:srgbClr val="FFFF00"/>
                </a:solidFill>
              </a:rPr>
              <a:t>положення</a:t>
            </a:r>
            <a:r>
              <a:rPr lang="ru-RU" dirty="0" smtClean="0">
                <a:solidFill>
                  <a:srgbClr val="FFFF00"/>
                </a:solidFill>
              </a:rPr>
              <a:t> (ранг), яке </a:t>
            </a:r>
            <a:r>
              <a:rPr lang="ru-RU" dirty="0" err="1" smtClean="0">
                <a:solidFill>
                  <a:srgbClr val="FFFF00"/>
                </a:solidFill>
              </a:rPr>
              <a:t>визначає</a:t>
            </a:r>
            <a:r>
              <a:rPr lang="ru-RU" dirty="0" smtClean="0">
                <a:solidFill>
                  <a:srgbClr val="FFFF00"/>
                </a:solidFill>
              </a:rPr>
              <a:t> </a:t>
            </a:r>
            <a:r>
              <a:rPr lang="ru-RU" dirty="0" err="1" smtClean="0">
                <a:solidFill>
                  <a:srgbClr val="FFFF00"/>
                </a:solidFill>
              </a:rPr>
              <a:t>поведінку</a:t>
            </a:r>
            <a:r>
              <a:rPr lang="ru-RU" dirty="0" smtClean="0">
                <a:solidFill>
                  <a:srgbClr val="FFFF00"/>
                </a:solidFill>
              </a:rPr>
              <a:t>, </a:t>
            </a:r>
            <a:r>
              <a:rPr lang="ru-RU" dirty="0" err="1" smtClean="0">
                <a:solidFill>
                  <a:srgbClr val="FFFF00"/>
                </a:solidFill>
              </a:rPr>
              <a:t>черговість</a:t>
            </a:r>
            <a:r>
              <a:rPr lang="ru-RU" dirty="0" smtClean="0">
                <a:solidFill>
                  <a:srgbClr val="FFFF00"/>
                </a:solidFill>
              </a:rPr>
              <a:t> доступу до </a:t>
            </a:r>
            <a:r>
              <a:rPr lang="ru-RU" dirty="0" err="1" smtClean="0">
                <a:solidFill>
                  <a:srgbClr val="FFFF00"/>
                </a:solidFill>
              </a:rPr>
              <a:t>їжі</a:t>
            </a:r>
            <a:r>
              <a:rPr lang="ru-RU" dirty="0" smtClean="0">
                <a:solidFill>
                  <a:srgbClr val="FFFF00"/>
                </a:solidFill>
              </a:rPr>
              <a:t>, </a:t>
            </a:r>
            <a:r>
              <a:rPr lang="ru-RU" dirty="0" err="1" smtClean="0">
                <a:solidFill>
                  <a:srgbClr val="FFFF00"/>
                </a:solidFill>
              </a:rPr>
              <a:t>участі</a:t>
            </a:r>
            <a:r>
              <a:rPr lang="ru-RU" dirty="0" smtClean="0">
                <a:solidFill>
                  <a:srgbClr val="FFFF00"/>
                </a:solidFill>
              </a:rPr>
              <a:t> (</a:t>
            </a:r>
            <a:r>
              <a:rPr lang="ru-RU" dirty="0" err="1" smtClean="0">
                <a:solidFill>
                  <a:srgbClr val="FFFF00"/>
                </a:solidFill>
              </a:rPr>
              <a:t>або</a:t>
            </a:r>
            <a:r>
              <a:rPr lang="ru-RU" dirty="0" smtClean="0">
                <a:solidFill>
                  <a:srgbClr val="FFFF00"/>
                </a:solidFill>
              </a:rPr>
              <a:t> </a:t>
            </a:r>
            <a:r>
              <a:rPr lang="ru-RU" dirty="0" err="1" smtClean="0">
                <a:solidFill>
                  <a:srgbClr val="FFFF00"/>
                </a:solidFill>
              </a:rPr>
              <a:t>неучасті</a:t>
            </a:r>
            <a:r>
              <a:rPr lang="ru-RU" dirty="0" smtClean="0">
                <a:solidFill>
                  <a:srgbClr val="FFFF00"/>
                </a:solidFill>
              </a:rPr>
              <a:t>) у </a:t>
            </a:r>
            <a:r>
              <a:rPr lang="ru-RU" dirty="0" err="1" smtClean="0">
                <a:solidFill>
                  <a:srgbClr val="FFFF00"/>
                </a:solidFill>
              </a:rPr>
              <a:t>розмноженні</a:t>
            </a:r>
            <a:r>
              <a:rPr lang="ru-RU" dirty="0" smtClean="0">
                <a:solidFill>
                  <a:srgbClr val="FFFF00"/>
                </a:solidFill>
              </a:rPr>
              <a:t> </a:t>
            </a:r>
            <a:r>
              <a:rPr lang="ru-RU" dirty="0" err="1" smtClean="0">
                <a:solidFill>
                  <a:srgbClr val="FFFF00"/>
                </a:solidFill>
              </a:rPr>
              <a:t>тощо</a:t>
            </a:r>
            <a:r>
              <a:rPr lang="ru-RU" dirty="0" smtClean="0">
                <a:solidFill>
                  <a:srgbClr val="FFFF00"/>
                </a:solidFill>
              </a:rPr>
              <a:t> (мал. 129).</a:t>
            </a:r>
          </a:p>
          <a:p>
            <a:endParaRPr lang="ru-RU" dirty="0"/>
          </a:p>
        </p:txBody>
      </p:sp>
      <p:pic>
        <p:nvPicPr>
          <p:cNvPr id="8194" name="Picture 2" descr="D:\30.4..JPG"/>
          <p:cNvPicPr>
            <a:picLocks noChangeAspect="1" noChangeArrowheads="1"/>
          </p:cNvPicPr>
          <p:nvPr/>
        </p:nvPicPr>
        <p:blipFill>
          <a:blip r:embed="rId3"/>
          <a:srcRect/>
          <a:stretch>
            <a:fillRect/>
          </a:stretch>
        </p:blipFill>
        <p:spPr bwMode="auto">
          <a:xfrm>
            <a:off x="0" y="2214554"/>
            <a:ext cx="2071670" cy="4643446"/>
          </a:xfrm>
          <a:prstGeom prst="rect">
            <a:avLst/>
          </a:prstGeom>
          <a:noFill/>
        </p:spPr>
      </p:pic>
    </p:spTree>
    <p:custDataLst>
      <p:tags r:id="rId1"/>
    </p:custDataLst>
  </p:cSld>
  <p:clrMapOvr>
    <a:masterClrMapping/>
  </p:clrMapOvr>
  <p:transition spd="slow" advTm="154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0" i="1" dirty="0" smtClean="0">
                <a:solidFill>
                  <a:schemeClr val="accent3">
                    <a:lumMod val="75000"/>
                  </a:schemeClr>
                </a:solidFill>
              </a:rPr>
              <a:t>ПОПУЛЯЦІЯ</a:t>
            </a:r>
            <a:endParaRPr lang="ru-RU" b="0" i="1" dirty="0">
              <a:solidFill>
                <a:schemeClr val="accent3">
                  <a:lumMod val="75000"/>
                </a:schemeClr>
              </a:solidFill>
            </a:endParaRPr>
          </a:p>
        </p:txBody>
      </p:sp>
      <p:sp>
        <p:nvSpPr>
          <p:cNvPr id="3" name="Содержимое 2"/>
          <p:cNvSpPr>
            <a:spLocks noGrp="1"/>
          </p:cNvSpPr>
          <p:nvPr>
            <p:ph idx="1"/>
          </p:nvPr>
        </p:nvSpPr>
        <p:spPr/>
        <p:txBody>
          <a:bodyPr/>
          <a:lstStyle/>
          <a:p>
            <a:r>
              <a:rPr lang="ru-RU" dirty="0" err="1" smtClean="0">
                <a:solidFill>
                  <a:srgbClr val="C00000"/>
                </a:solidFill>
              </a:rPr>
              <a:t>Популяція</a:t>
            </a:r>
            <a:r>
              <a:rPr lang="ru-RU" dirty="0" smtClean="0">
                <a:solidFill>
                  <a:srgbClr val="C00000"/>
                </a:solidFill>
              </a:rPr>
              <a:t> - </a:t>
            </a:r>
            <a:r>
              <a:rPr lang="ru-RU" dirty="0" err="1" smtClean="0">
                <a:solidFill>
                  <a:srgbClr val="C00000"/>
                </a:solidFill>
              </a:rPr>
              <a:t>це</a:t>
            </a:r>
            <a:r>
              <a:rPr lang="ru-RU" dirty="0" smtClean="0">
                <a:solidFill>
                  <a:srgbClr val="C00000"/>
                </a:solidFill>
              </a:rPr>
              <a:t> </a:t>
            </a:r>
            <a:r>
              <a:rPr lang="ru-RU" dirty="0" err="1" smtClean="0">
                <a:solidFill>
                  <a:srgbClr val="C00000"/>
                </a:solidFill>
              </a:rPr>
              <a:t>сукупність</a:t>
            </a:r>
            <a:r>
              <a:rPr lang="ru-RU" dirty="0" smtClean="0">
                <a:solidFill>
                  <a:srgbClr val="C00000"/>
                </a:solidFill>
              </a:rPr>
              <a:t> </a:t>
            </a:r>
            <a:r>
              <a:rPr lang="ru-RU" dirty="0" err="1" smtClean="0">
                <a:solidFill>
                  <a:srgbClr val="C00000"/>
                </a:solidFill>
              </a:rPr>
              <a:t>особин</a:t>
            </a:r>
            <a:r>
              <a:rPr lang="ru-RU" dirty="0" smtClean="0">
                <a:solidFill>
                  <a:srgbClr val="C00000"/>
                </a:solidFill>
              </a:rPr>
              <a:t> одного </a:t>
            </a:r>
            <a:r>
              <a:rPr lang="ru-RU" dirty="0" err="1" smtClean="0">
                <a:solidFill>
                  <a:srgbClr val="C00000"/>
                </a:solidFill>
              </a:rPr>
              <a:t>біологічного</a:t>
            </a:r>
            <a:r>
              <a:rPr lang="ru-RU" dirty="0" smtClean="0">
                <a:solidFill>
                  <a:srgbClr val="C00000"/>
                </a:solidFill>
              </a:rPr>
              <a:t> виду </a:t>
            </a:r>
            <a:r>
              <a:rPr lang="ru-RU" dirty="0" err="1" smtClean="0">
                <a:solidFill>
                  <a:srgbClr val="C00000"/>
                </a:solidFill>
              </a:rPr>
              <a:t>з</a:t>
            </a:r>
            <a:r>
              <a:rPr lang="ru-RU" dirty="0" smtClean="0">
                <a:solidFill>
                  <a:srgbClr val="C00000"/>
                </a:solidFill>
              </a:rPr>
              <a:t> </a:t>
            </a:r>
            <a:r>
              <a:rPr lang="ru-RU" dirty="0" err="1" smtClean="0">
                <a:solidFill>
                  <a:srgbClr val="C00000"/>
                </a:solidFill>
              </a:rPr>
              <a:t>однаковим</a:t>
            </a:r>
            <a:r>
              <a:rPr lang="ru-RU" dirty="0" smtClean="0">
                <a:solidFill>
                  <a:srgbClr val="C00000"/>
                </a:solidFill>
              </a:rPr>
              <a:t> генофондом, яка </a:t>
            </a:r>
            <a:r>
              <a:rPr lang="ru-RU" dirty="0" err="1" smtClean="0">
                <a:solidFill>
                  <a:srgbClr val="C00000"/>
                </a:solidFill>
              </a:rPr>
              <a:t>живе</a:t>
            </a:r>
            <a:r>
              <a:rPr lang="ru-RU" dirty="0" smtClean="0">
                <a:solidFill>
                  <a:srgbClr val="C00000"/>
                </a:solidFill>
              </a:rPr>
              <a:t> на </a:t>
            </a:r>
            <a:r>
              <a:rPr lang="ru-RU" dirty="0" err="1" smtClean="0">
                <a:solidFill>
                  <a:srgbClr val="C00000"/>
                </a:solidFill>
              </a:rPr>
              <a:t>спільній</a:t>
            </a:r>
            <a:r>
              <a:rPr lang="ru-RU" dirty="0" smtClean="0">
                <a:solidFill>
                  <a:srgbClr val="C00000"/>
                </a:solidFill>
              </a:rPr>
              <a:t> </a:t>
            </a:r>
            <a:r>
              <a:rPr lang="ru-RU" dirty="0" err="1" smtClean="0">
                <a:solidFill>
                  <a:srgbClr val="C00000"/>
                </a:solidFill>
              </a:rPr>
              <a:t>території</a:t>
            </a:r>
            <a:r>
              <a:rPr lang="ru-RU" dirty="0" smtClean="0">
                <a:solidFill>
                  <a:srgbClr val="C00000"/>
                </a:solidFill>
              </a:rPr>
              <a:t> (</a:t>
            </a:r>
            <a:r>
              <a:rPr lang="ru-RU" dirty="0" err="1" smtClean="0">
                <a:solidFill>
                  <a:srgbClr val="C00000"/>
                </a:solidFill>
              </a:rPr>
              <a:t>ареалі</a:t>
            </a:r>
            <a:r>
              <a:rPr lang="ru-RU" dirty="0" smtClean="0">
                <a:solidFill>
                  <a:srgbClr val="C00000"/>
                </a:solidFill>
              </a:rPr>
              <a:t>) </a:t>
            </a:r>
            <a:r>
              <a:rPr lang="ru-RU" dirty="0" err="1" smtClean="0">
                <a:solidFill>
                  <a:srgbClr val="C00000"/>
                </a:solidFill>
              </a:rPr>
              <a:t>протягом</a:t>
            </a:r>
            <a:r>
              <a:rPr lang="ru-RU" dirty="0" smtClean="0">
                <a:solidFill>
                  <a:srgbClr val="C00000"/>
                </a:solidFill>
              </a:rPr>
              <a:t> </a:t>
            </a:r>
            <a:r>
              <a:rPr lang="ru-RU" dirty="0" err="1" smtClean="0">
                <a:solidFill>
                  <a:srgbClr val="C00000"/>
                </a:solidFill>
              </a:rPr>
              <a:t>багатьох</a:t>
            </a:r>
            <a:r>
              <a:rPr lang="ru-RU" dirty="0" smtClean="0">
                <a:solidFill>
                  <a:srgbClr val="C00000"/>
                </a:solidFill>
              </a:rPr>
              <a:t> </a:t>
            </a:r>
            <a:r>
              <a:rPr lang="ru-RU" dirty="0" err="1" smtClean="0">
                <a:solidFill>
                  <a:srgbClr val="C00000"/>
                </a:solidFill>
              </a:rPr>
              <a:t>поколінь</a:t>
            </a:r>
            <a:r>
              <a:rPr lang="ru-RU" dirty="0" smtClean="0">
                <a:solidFill>
                  <a:srgbClr val="C00000"/>
                </a:solidFill>
              </a:rPr>
              <a:t>.</a:t>
            </a:r>
          </a:p>
          <a:p>
            <a:endParaRPr lang="ru-RU" dirty="0"/>
          </a:p>
        </p:txBody>
      </p:sp>
    </p:spTree>
  </p:cSld>
  <p:clrMapOvr>
    <a:masterClrMapping/>
  </p:clrMapOvr>
  <p:transition spd="slow" advTm="7625">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000132"/>
          </a:xfrm>
        </p:spPr>
        <p:txBody>
          <a:bodyPr>
            <a:normAutofit fontScale="90000"/>
          </a:bodyPr>
          <a:lstStyle/>
          <a:p>
            <a:r>
              <a:rPr lang="ru-RU" dirty="0" err="1" smtClean="0">
                <a:solidFill>
                  <a:srgbClr val="92D050"/>
                </a:solidFill>
              </a:rPr>
              <a:t>Популяції</a:t>
            </a:r>
            <a:r>
              <a:rPr lang="ru-RU" dirty="0" smtClean="0">
                <a:solidFill>
                  <a:srgbClr val="92D050"/>
                </a:solidFill>
              </a:rPr>
              <a:t> </a:t>
            </a:r>
            <a:r>
              <a:rPr lang="ru-RU" dirty="0" err="1" smtClean="0">
                <a:solidFill>
                  <a:srgbClr val="92D050"/>
                </a:solidFill>
              </a:rPr>
              <a:t>характеризують</a:t>
            </a:r>
            <a:r>
              <a:rPr lang="ru-RU" dirty="0" smtClean="0">
                <a:solidFill>
                  <a:srgbClr val="92D050"/>
                </a:solidFill>
              </a:rPr>
              <a:t> параметрами:</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r>
              <a:rPr lang="ru-RU" dirty="0" smtClean="0"/>
              <a:t>1. </a:t>
            </a:r>
            <a:r>
              <a:rPr lang="ru-RU" dirty="0" err="1" smtClean="0"/>
              <a:t>Чисельність</a:t>
            </a:r>
            <a:r>
              <a:rPr lang="ru-RU" dirty="0" smtClean="0"/>
              <a:t> - </a:t>
            </a:r>
            <a:r>
              <a:rPr lang="ru-RU" dirty="0" err="1" smtClean="0"/>
              <a:t>загальна</a:t>
            </a:r>
            <a:r>
              <a:rPr lang="ru-RU" dirty="0" smtClean="0"/>
              <a:t> </a:t>
            </a:r>
            <a:r>
              <a:rPr lang="ru-RU" dirty="0" err="1" smtClean="0"/>
              <a:t>кількість</a:t>
            </a:r>
            <a:r>
              <a:rPr lang="ru-RU" dirty="0" smtClean="0"/>
              <a:t> </a:t>
            </a:r>
            <a:r>
              <a:rPr lang="ru-RU" dirty="0" err="1" smtClean="0"/>
              <a:t>особин</a:t>
            </a:r>
            <a:r>
              <a:rPr lang="ru-RU" dirty="0" smtClean="0"/>
              <a:t> в </a:t>
            </a:r>
            <a:r>
              <a:rPr lang="ru-RU" dirty="0" err="1" smtClean="0"/>
              <a:t>популяції</a:t>
            </a:r>
            <a:r>
              <a:rPr lang="ru-RU" dirty="0" smtClean="0"/>
              <a:t>.</a:t>
            </a:r>
          </a:p>
          <a:p>
            <a:r>
              <a:rPr lang="ru-RU" dirty="0" smtClean="0"/>
              <a:t>2. Запас </a:t>
            </a:r>
            <a:r>
              <a:rPr lang="ru-RU" dirty="0" err="1" smtClean="0"/>
              <a:t>біомаси</a:t>
            </a:r>
            <a:r>
              <a:rPr lang="ru-RU" dirty="0" smtClean="0"/>
              <a:t> </a:t>
            </a:r>
            <a:r>
              <a:rPr lang="ru-RU" dirty="0" err="1" smtClean="0"/>
              <a:t>популяції</a:t>
            </a:r>
            <a:r>
              <a:rPr lang="ru-RU" dirty="0" smtClean="0"/>
              <a:t>.</a:t>
            </a:r>
          </a:p>
          <a:p>
            <a:r>
              <a:rPr lang="ru-RU" dirty="0" smtClean="0"/>
              <a:t>3. </a:t>
            </a:r>
            <a:r>
              <a:rPr lang="ru-RU" dirty="0" err="1" smtClean="0"/>
              <a:t>Щільність</a:t>
            </a:r>
            <a:r>
              <a:rPr lang="ru-RU" dirty="0" smtClean="0"/>
              <a:t> - </a:t>
            </a:r>
            <a:r>
              <a:rPr lang="ru-RU" dirty="0" err="1" smtClean="0"/>
              <a:t>кількість</a:t>
            </a:r>
            <a:r>
              <a:rPr lang="ru-RU" dirty="0" smtClean="0"/>
              <a:t> </a:t>
            </a:r>
            <a:r>
              <a:rPr lang="ru-RU" dirty="0" err="1" smtClean="0"/>
              <a:t>особин</a:t>
            </a:r>
            <a:r>
              <a:rPr lang="ru-RU" dirty="0" smtClean="0"/>
              <a:t> на </a:t>
            </a:r>
            <a:r>
              <a:rPr lang="ru-RU" dirty="0" err="1" smtClean="0"/>
              <a:t>одиницю</a:t>
            </a:r>
            <a:r>
              <a:rPr lang="ru-RU" dirty="0" smtClean="0"/>
              <a:t> </a:t>
            </a:r>
            <a:r>
              <a:rPr lang="ru-RU" dirty="0" err="1" smtClean="0"/>
              <a:t>території</a:t>
            </a:r>
            <a:r>
              <a:rPr lang="ru-RU" dirty="0" smtClean="0"/>
              <a:t> (</a:t>
            </a:r>
            <a:r>
              <a:rPr lang="ru-RU" dirty="0" err="1" smtClean="0"/>
              <a:t>або</a:t>
            </a:r>
            <a:r>
              <a:rPr lang="ru-RU" dirty="0" smtClean="0"/>
              <a:t> </a:t>
            </a:r>
            <a:r>
              <a:rPr lang="ru-RU" dirty="0" err="1" smtClean="0"/>
              <a:t>об’єму</a:t>
            </a:r>
            <a:r>
              <a:rPr lang="ru-RU" dirty="0" smtClean="0"/>
              <a:t> простору).</a:t>
            </a:r>
          </a:p>
          <a:p>
            <a:r>
              <a:rPr lang="ru-RU" dirty="0" smtClean="0"/>
              <a:t>4. </a:t>
            </a:r>
            <a:r>
              <a:rPr lang="ru-RU" dirty="0" err="1" smtClean="0"/>
              <a:t>Народжуваність</a:t>
            </a:r>
            <a:r>
              <a:rPr lang="ru-RU" dirty="0" smtClean="0"/>
              <a:t> - </a:t>
            </a:r>
            <a:r>
              <a:rPr lang="ru-RU" dirty="0" err="1" smtClean="0"/>
              <a:t>кількість</a:t>
            </a:r>
            <a:r>
              <a:rPr lang="ru-RU" dirty="0" smtClean="0"/>
              <a:t> </a:t>
            </a:r>
            <a:r>
              <a:rPr lang="ru-RU" dirty="0" err="1" smtClean="0"/>
              <a:t>нових</a:t>
            </a:r>
            <a:r>
              <a:rPr lang="ru-RU" dirty="0" smtClean="0"/>
              <a:t> </a:t>
            </a:r>
            <a:r>
              <a:rPr lang="ru-RU" dirty="0" err="1" smtClean="0"/>
              <a:t>особин</a:t>
            </a:r>
            <a:r>
              <a:rPr lang="ru-RU" dirty="0" smtClean="0"/>
              <a:t> за </a:t>
            </a:r>
            <a:r>
              <a:rPr lang="ru-RU" dirty="0" err="1" smtClean="0"/>
              <a:t>певний</a:t>
            </a:r>
            <a:r>
              <a:rPr lang="ru-RU" dirty="0" smtClean="0"/>
              <a:t> </a:t>
            </a:r>
            <a:r>
              <a:rPr lang="ru-RU" dirty="0" err="1" smtClean="0"/>
              <a:t>проміжок</a:t>
            </a:r>
            <a:r>
              <a:rPr lang="ru-RU" dirty="0" smtClean="0"/>
              <a:t> часу на одну </a:t>
            </a:r>
            <a:r>
              <a:rPr lang="ru-RU" dirty="0" err="1" smtClean="0"/>
              <a:t>особину</a:t>
            </a:r>
            <a:r>
              <a:rPr lang="ru-RU" dirty="0" smtClean="0"/>
              <a:t>.</a:t>
            </a:r>
          </a:p>
          <a:p>
            <a:r>
              <a:rPr lang="ru-RU" dirty="0" smtClean="0"/>
              <a:t>5. </a:t>
            </a:r>
            <a:r>
              <a:rPr lang="ru-RU" dirty="0" err="1" smtClean="0"/>
              <a:t>Смертність</a:t>
            </a:r>
            <a:r>
              <a:rPr lang="ru-RU" dirty="0" smtClean="0"/>
              <a:t> - </a:t>
            </a:r>
            <a:r>
              <a:rPr lang="ru-RU" dirty="0" err="1" smtClean="0"/>
              <a:t>кількість</a:t>
            </a:r>
            <a:r>
              <a:rPr lang="ru-RU" dirty="0" smtClean="0"/>
              <a:t> </a:t>
            </a:r>
            <a:r>
              <a:rPr lang="ru-RU" dirty="0" err="1" smtClean="0"/>
              <a:t>померлих</a:t>
            </a:r>
            <a:r>
              <a:rPr lang="ru-RU" dirty="0" smtClean="0"/>
              <a:t> </a:t>
            </a:r>
            <a:r>
              <a:rPr lang="ru-RU" dirty="0" err="1" smtClean="0"/>
              <a:t>особин</a:t>
            </a:r>
            <a:r>
              <a:rPr lang="ru-RU" dirty="0" smtClean="0"/>
              <a:t> за </a:t>
            </a:r>
            <a:r>
              <a:rPr lang="ru-RU" dirty="0" err="1" smtClean="0"/>
              <a:t>певний</a:t>
            </a:r>
            <a:r>
              <a:rPr lang="ru-RU" dirty="0" smtClean="0"/>
              <a:t> </a:t>
            </a:r>
            <a:r>
              <a:rPr lang="ru-RU" dirty="0" err="1" smtClean="0"/>
              <a:t>проміжок</a:t>
            </a:r>
            <a:r>
              <a:rPr lang="ru-RU" dirty="0" smtClean="0"/>
              <a:t> часу.</a:t>
            </a:r>
          </a:p>
          <a:p>
            <a:r>
              <a:rPr lang="ru-RU" dirty="0" smtClean="0"/>
              <a:t>6. </a:t>
            </a:r>
            <a:r>
              <a:rPr lang="ru-RU" dirty="0" err="1" smtClean="0"/>
              <a:t>Ріст</a:t>
            </a:r>
            <a:r>
              <a:rPr lang="ru-RU" dirty="0" smtClean="0"/>
              <a:t> </a:t>
            </a:r>
            <a:r>
              <a:rPr lang="ru-RU" dirty="0" err="1" smtClean="0"/>
              <a:t>популяції</a:t>
            </a:r>
            <a:r>
              <a:rPr lang="ru-RU" dirty="0" smtClean="0"/>
              <a:t> - </a:t>
            </a:r>
            <a:r>
              <a:rPr lang="ru-RU" dirty="0" err="1" smtClean="0"/>
              <a:t>співвідношення</a:t>
            </a:r>
            <a:r>
              <a:rPr lang="ru-RU" dirty="0" smtClean="0"/>
              <a:t> </a:t>
            </a:r>
            <a:r>
              <a:rPr lang="ru-RU" dirty="0" err="1" smtClean="0"/>
              <a:t>народжуваності</a:t>
            </a:r>
            <a:r>
              <a:rPr lang="ru-RU" dirty="0" smtClean="0"/>
              <a:t> </a:t>
            </a:r>
            <a:endParaRPr lang="ru-RU" dirty="0"/>
          </a:p>
        </p:txBody>
      </p:sp>
    </p:spTree>
  </p:cSld>
  <p:clrMapOvr>
    <a:masterClrMapping/>
  </p:clrMapOvr>
  <p:transition spd="slow" advTm="10407">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85720" y="285728"/>
            <a:ext cx="8858280" cy="6286544"/>
          </a:xfrm>
        </p:spPr>
        <p:txBody>
          <a:bodyPr>
            <a:normAutofit fontScale="77500" lnSpcReduction="20000"/>
          </a:bodyPr>
          <a:lstStyle/>
          <a:p>
            <a:r>
              <a:rPr lang="ru-RU" dirty="0" err="1" smtClean="0">
                <a:solidFill>
                  <a:srgbClr val="002060"/>
                </a:solidFill>
              </a:rPr>
              <a:t>Біогеоценоз</a:t>
            </a:r>
            <a:r>
              <a:rPr lang="ru-RU" dirty="0" smtClean="0">
                <a:solidFill>
                  <a:srgbClr val="002060"/>
                </a:solidFill>
              </a:rPr>
              <a:t> — </a:t>
            </a:r>
            <a:r>
              <a:rPr lang="ru-RU" dirty="0" err="1" smtClean="0">
                <a:solidFill>
                  <a:srgbClr val="002060"/>
                </a:solidFill>
              </a:rPr>
              <a:t>це</a:t>
            </a:r>
            <a:r>
              <a:rPr lang="ru-RU" dirty="0" smtClean="0">
                <a:solidFill>
                  <a:srgbClr val="002060"/>
                </a:solidFill>
              </a:rPr>
              <a:t> </a:t>
            </a:r>
            <a:r>
              <a:rPr lang="ru-RU" dirty="0" err="1" smtClean="0">
                <a:solidFill>
                  <a:srgbClr val="002060"/>
                </a:solidFill>
              </a:rPr>
              <a:t>особлива</a:t>
            </a:r>
            <a:r>
              <a:rPr lang="ru-RU" dirty="0" smtClean="0">
                <a:solidFill>
                  <a:srgbClr val="002060"/>
                </a:solidFill>
              </a:rPr>
              <a:t>, </a:t>
            </a:r>
            <a:r>
              <a:rPr lang="ru-RU" dirty="0" err="1" smtClean="0">
                <a:solidFill>
                  <a:srgbClr val="002060"/>
                </a:solidFill>
              </a:rPr>
              <a:t>злагоджена</a:t>
            </a:r>
            <a:r>
              <a:rPr lang="ru-RU" dirty="0" smtClean="0">
                <a:solidFill>
                  <a:srgbClr val="002060"/>
                </a:solidFill>
              </a:rPr>
              <a:t> форма </a:t>
            </a:r>
            <a:r>
              <a:rPr lang="ru-RU" dirty="0" err="1" smtClean="0">
                <a:solidFill>
                  <a:srgbClr val="002060"/>
                </a:solidFill>
              </a:rPr>
              <a:t>існування</a:t>
            </a:r>
            <a:r>
              <a:rPr lang="ru-RU" dirty="0" smtClean="0">
                <a:solidFill>
                  <a:srgbClr val="002060"/>
                </a:solidFill>
              </a:rPr>
              <a:t> </a:t>
            </a:r>
            <a:r>
              <a:rPr lang="ru-RU" dirty="0" err="1" smtClean="0">
                <a:solidFill>
                  <a:srgbClr val="002060"/>
                </a:solidFill>
              </a:rPr>
              <a:t>організмів</a:t>
            </a:r>
            <a:r>
              <a:rPr lang="ru-RU" dirty="0" smtClean="0">
                <a:solidFill>
                  <a:srgbClr val="002060"/>
                </a:solidFill>
              </a:rPr>
              <a:t> </a:t>
            </a:r>
            <a:r>
              <a:rPr lang="ru-RU" dirty="0" err="1" smtClean="0">
                <a:solidFill>
                  <a:srgbClr val="002060"/>
                </a:solidFill>
              </a:rPr>
              <a:t>і</a:t>
            </a:r>
            <a:r>
              <a:rPr lang="ru-RU" dirty="0" smtClean="0">
                <a:solidFill>
                  <a:srgbClr val="002060"/>
                </a:solidFill>
              </a:rPr>
              <a:t> </a:t>
            </a:r>
            <a:r>
              <a:rPr lang="ru-RU" dirty="0" err="1" smtClean="0">
                <a:solidFill>
                  <a:srgbClr val="002060"/>
                </a:solidFill>
              </a:rPr>
              <a:t>навколишнього</a:t>
            </a:r>
            <a:r>
              <a:rPr lang="ru-RU" dirty="0" smtClean="0">
                <a:solidFill>
                  <a:srgbClr val="002060"/>
                </a:solidFill>
              </a:rPr>
              <a:t> </a:t>
            </a:r>
            <a:r>
              <a:rPr lang="ru-RU" dirty="0" err="1" smtClean="0">
                <a:solidFill>
                  <a:srgbClr val="002060"/>
                </a:solidFill>
              </a:rPr>
              <a:t>середовища</a:t>
            </a:r>
            <a:r>
              <a:rPr lang="ru-RU" dirty="0" smtClean="0">
                <a:solidFill>
                  <a:srgbClr val="002060"/>
                </a:solidFill>
              </a:rPr>
              <a:t>, </a:t>
            </a:r>
            <a:r>
              <a:rPr lang="ru-RU" dirty="0" err="1" smtClean="0">
                <a:solidFill>
                  <a:srgbClr val="002060"/>
                </a:solidFill>
              </a:rPr>
              <a:t>діалектична</a:t>
            </a:r>
            <a:r>
              <a:rPr lang="ru-RU" dirty="0" smtClean="0">
                <a:solidFill>
                  <a:srgbClr val="002060"/>
                </a:solidFill>
              </a:rPr>
              <a:t> </a:t>
            </a:r>
            <a:r>
              <a:rPr lang="ru-RU" dirty="0" err="1" smtClean="0">
                <a:solidFill>
                  <a:srgbClr val="002060"/>
                </a:solidFill>
              </a:rPr>
              <a:t>єдність</a:t>
            </a:r>
            <a:r>
              <a:rPr lang="ru-RU" dirty="0" smtClean="0">
                <a:solidFill>
                  <a:srgbClr val="002060"/>
                </a:solidFill>
              </a:rPr>
              <a:t> </a:t>
            </a:r>
            <a:r>
              <a:rPr lang="ru-RU" dirty="0" err="1" smtClean="0">
                <a:solidFill>
                  <a:srgbClr val="002060"/>
                </a:solidFill>
              </a:rPr>
              <a:t>усіх</a:t>
            </a:r>
            <a:r>
              <a:rPr lang="ru-RU" dirty="0" smtClean="0">
                <a:solidFill>
                  <a:srgbClr val="002060"/>
                </a:solidFill>
              </a:rPr>
              <a:t> </a:t>
            </a:r>
            <a:r>
              <a:rPr lang="ru-RU" dirty="0" err="1" smtClean="0">
                <a:solidFill>
                  <a:srgbClr val="002060"/>
                </a:solidFill>
              </a:rPr>
              <a:t>його</a:t>
            </a:r>
            <a:r>
              <a:rPr lang="ru-RU" dirty="0" smtClean="0">
                <a:solidFill>
                  <a:srgbClr val="002060"/>
                </a:solidFill>
              </a:rPr>
              <a:t> </a:t>
            </a:r>
            <a:r>
              <a:rPr lang="ru-RU" dirty="0" err="1" smtClean="0">
                <a:solidFill>
                  <a:srgbClr val="002060"/>
                </a:solidFill>
              </a:rPr>
              <a:t>складових</a:t>
            </a:r>
            <a:r>
              <a:rPr lang="ru-RU" dirty="0" smtClean="0">
                <a:solidFill>
                  <a:srgbClr val="002060"/>
                </a:solidFill>
              </a:rPr>
              <a:t> </a:t>
            </a:r>
            <a:r>
              <a:rPr lang="ru-RU" dirty="0" err="1" smtClean="0">
                <a:solidFill>
                  <a:srgbClr val="002060"/>
                </a:solidFill>
              </a:rPr>
              <a:t>частин</a:t>
            </a:r>
            <a:r>
              <a:rPr lang="ru-RU" dirty="0" smtClean="0">
                <a:solidFill>
                  <a:srgbClr val="002060"/>
                </a:solidFill>
              </a:rPr>
              <a:t>, </a:t>
            </a:r>
            <a:r>
              <a:rPr lang="ru-RU" dirty="0" err="1" smtClean="0">
                <a:solidFill>
                  <a:srgbClr val="002060"/>
                </a:solidFill>
              </a:rPr>
              <a:t>між</a:t>
            </a:r>
            <a:r>
              <a:rPr lang="ru-RU" dirty="0" smtClean="0">
                <a:solidFill>
                  <a:srgbClr val="002060"/>
                </a:solidFill>
              </a:rPr>
              <a:t> </a:t>
            </a:r>
            <a:r>
              <a:rPr lang="ru-RU" dirty="0" err="1" smtClean="0">
                <a:solidFill>
                  <a:srgbClr val="002060"/>
                </a:solidFill>
              </a:rPr>
              <a:t>якими</a:t>
            </a:r>
            <a:r>
              <a:rPr lang="ru-RU" dirty="0" smtClean="0">
                <a:solidFill>
                  <a:srgbClr val="002060"/>
                </a:solidFill>
              </a:rPr>
              <a:t> </a:t>
            </a:r>
            <a:r>
              <a:rPr lang="ru-RU" dirty="0" err="1" smtClean="0">
                <a:solidFill>
                  <a:srgbClr val="002060"/>
                </a:solidFill>
              </a:rPr>
              <a:t>здійснюється</a:t>
            </a:r>
            <a:r>
              <a:rPr lang="ru-RU" dirty="0" smtClean="0">
                <a:solidFill>
                  <a:srgbClr val="002060"/>
                </a:solidFill>
              </a:rPr>
              <a:t> </a:t>
            </a:r>
            <a:r>
              <a:rPr lang="ru-RU" dirty="0" err="1" smtClean="0">
                <a:solidFill>
                  <a:srgbClr val="002060"/>
                </a:solidFill>
              </a:rPr>
              <a:t>колообіг</a:t>
            </a:r>
            <a:r>
              <a:rPr lang="ru-RU" dirty="0" smtClean="0">
                <a:solidFill>
                  <a:srgbClr val="002060"/>
                </a:solidFill>
              </a:rPr>
              <a:t> </a:t>
            </a:r>
            <a:r>
              <a:rPr lang="ru-RU" dirty="0" err="1" smtClean="0">
                <a:solidFill>
                  <a:srgbClr val="002060"/>
                </a:solidFill>
              </a:rPr>
              <a:t>речовин</a:t>
            </a:r>
            <a:r>
              <a:rPr lang="ru-RU" dirty="0" smtClean="0">
                <a:solidFill>
                  <a:srgbClr val="002060"/>
                </a:solidFill>
              </a:rPr>
              <a:t> та </a:t>
            </a:r>
            <a:r>
              <a:rPr lang="ru-RU" dirty="0" err="1" smtClean="0">
                <a:solidFill>
                  <a:srgbClr val="002060"/>
                </a:solidFill>
              </a:rPr>
              <a:t>енергії</a:t>
            </a:r>
            <a:r>
              <a:rPr lang="ru-RU" dirty="0" smtClean="0">
                <a:solidFill>
                  <a:srgbClr val="002060"/>
                </a:solidFill>
              </a:rPr>
              <a:t>. </a:t>
            </a:r>
          </a:p>
          <a:p>
            <a:endParaRPr lang="ru-RU" dirty="0" smtClean="0"/>
          </a:p>
          <a:p>
            <a:r>
              <a:rPr lang="ru-RU" dirty="0" smtClean="0">
                <a:solidFill>
                  <a:srgbClr val="00B0F0"/>
                </a:solidFill>
              </a:rPr>
              <a:t>Для кожного </a:t>
            </a:r>
            <a:r>
              <a:rPr lang="ru-RU" dirty="0" err="1" smtClean="0">
                <a:solidFill>
                  <a:srgbClr val="00B0F0"/>
                </a:solidFill>
              </a:rPr>
              <a:t>біогеоценозу</a:t>
            </a:r>
            <a:r>
              <a:rPr lang="ru-RU" dirty="0" smtClean="0">
                <a:solidFill>
                  <a:srgbClr val="00B0F0"/>
                </a:solidFill>
              </a:rPr>
              <a:t> характерна </a:t>
            </a:r>
            <a:r>
              <a:rPr lang="ru-RU" dirty="0" err="1" smtClean="0">
                <a:solidFill>
                  <a:srgbClr val="00B0F0"/>
                </a:solidFill>
              </a:rPr>
              <a:t>послідовна</a:t>
            </a:r>
            <a:r>
              <a:rPr lang="ru-RU" dirty="0" smtClean="0">
                <a:solidFill>
                  <a:srgbClr val="00B0F0"/>
                </a:solidFill>
              </a:rPr>
              <a:t> </a:t>
            </a:r>
            <a:r>
              <a:rPr lang="ru-RU" dirty="0" err="1" smtClean="0">
                <a:solidFill>
                  <a:srgbClr val="00B0F0"/>
                </a:solidFill>
              </a:rPr>
              <a:t>зміна</a:t>
            </a:r>
            <a:r>
              <a:rPr lang="ru-RU" dirty="0" smtClean="0">
                <a:solidFill>
                  <a:srgbClr val="00B0F0"/>
                </a:solidFill>
              </a:rPr>
              <a:t> одних </a:t>
            </a:r>
            <a:r>
              <a:rPr lang="ru-RU" dirty="0" err="1" smtClean="0">
                <a:solidFill>
                  <a:srgbClr val="00B0F0"/>
                </a:solidFill>
              </a:rPr>
              <a:t>угруповань</a:t>
            </a:r>
            <a:r>
              <a:rPr lang="ru-RU" dirty="0" smtClean="0">
                <a:solidFill>
                  <a:srgbClr val="00B0F0"/>
                </a:solidFill>
              </a:rPr>
              <a:t> </a:t>
            </a:r>
            <a:r>
              <a:rPr lang="ru-RU" dirty="0" err="1" smtClean="0">
                <a:solidFill>
                  <a:srgbClr val="00B0F0"/>
                </a:solidFill>
              </a:rPr>
              <a:t>організмів</a:t>
            </a:r>
            <a:r>
              <a:rPr lang="ru-RU" dirty="0" smtClean="0">
                <a:solidFill>
                  <a:srgbClr val="00B0F0"/>
                </a:solidFill>
              </a:rPr>
              <a:t> </a:t>
            </a:r>
            <a:r>
              <a:rPr lang="ru-RU" dirty="0" err="1" smtClean="0">
                <a:solidFill>
                  <a:srgbClr val="00B0F0"/>
                </a:solidFill>
              </a:rPr>
              <a:t>іншими</a:t>
            </a:r>
            <a:r>
              <a:rPr lang="ru-RU" dirty="0" smtClean="0">
                <a:solidFill>
                  <a:srgbClr val="00B0F0"/>
                </a:solidFill>
              </a:rPr>
              <a:t> — </a:t>
            </a:r>
            <a:r>
              <a:rPr lang="ru-RU" dirty="0" err="1" smtClean="0">
                <a:solidFill>
                  <a:srgbClr val="00B0F0"/>
                </a:solidFill>
              </a:rPr>
              <a:t>сукцесія</a:t>
            </a:r>
            <a:r>
              <a:rPr lang="ru-RU" dirty="0" smtClean="0">
                <a:solidFill>
                  <a:srgbClr val="00B0F0"/>
                </a:solidFill>
              </a:rPr>
              <a:t>, </a:t>
            </a:r>
            <a:r>
              <a:rPr lang="ru-RU" dirty="0" err="1" smtClean="0">
                <a:solidFill>
                  <a:srgbClr val="00B0F0"/>
                </a:solidFill>
              </a:rPr>
              <a:t>внаслідок</a:t>
            </a:r>
            <a:r>
              <a:rPr lang="ru-RU" dirty="0" smtClean="0">
                <a:solidFill>
                  <a:srgbClr val="00B0F0"/>
                </a:solidFill>
              </a:rPr>
              <a:t> </a:t>
            </a:r>
            <a:r>
              <a:rPr lang="ru-RU" dirty="0" err="1" smtClean="0">
                <a:solidFill>
                  <a:srgbClr val="00B0F0"/>
                </a:solidFill>
              </a:rPr>
              <a:t>чого</a:t>
            </a:r>
            <a:r>
              <a:rPr lang="ru-RU" dirty="0" smtClean="0">
                <a:solidFill>
                  <a:srgbClr val="00B0F0"/>
                </a:solidFill>
              </a:rPr>
              <a:t> </a:t>
            </a:r>
            <a:r>
              <a:rPr lang="ru-RU" dirty="0" err="1" smtClean="0">
                <a:solidFill>
                  <a:srgbClr val="00B0F0"/>
                </a:solidFill>
              </a:rPr>
              <a:t>формуються</a:t>
            </a:r>
            <a:r>
              <a:rPr lang="ru-RU" dirty="0" smtClean="0">
                <a:solidFill>
                  <a:srgbClr val="00B0F0"/>
                </a:solidFill>
              </a:rPr>
              <a:t> </a:t>
            </a:r>
            <a:r>
              <a:rPr lang="ru-RU" dirty="0" err="1" smtClean="0">
                <a:solidFill>
                  <a:srgbClr val="00B0F0"/>
                </a:solidFill>
              </a:rPr>
              <a:t>нові</a:t>
            </a:r>
            <a:r>
              <a:rPr lang="ru-RU" dirty="0" smtClean="0">
                <a:solidFill>
                  <a:srgbClr val="00B0F0"/>
                </a:solidFill>
              </a:rPr>
              <a:t> </a:t>
            </a:r>
            <a:r>
              <a:rPr lang="ru-RU" dirty="0" err="1" smtClean="0">
                <a:solidFill>
                  <a:srgbClr val="00B0F0"/>
                </a:solidFill>
              </a:rPr>
              <a:t>біоценози</a:t>
            </a:r>
            <a:r>
              <a:rPr lang="ru-RU" dirty="0" smtClean="0">
                <a:solidFill>
                  <a:srgbClr val="00B0F0"/>
                </a:solidFill>
              </a:rPr>
              <a:t>, </a:t>
            </a:r>
            <a:r>
              <a:rPr lang="ru-RU" dirty="0" err="1" smtClean="0">
                <a:solidFill>
                  <a:srgbClr val="00B0F0"/>
                </a:solidFill>
              </a:rPr>
              <a:t>що</a:t>
            </a:r>
            <a:r>
              <a:rPr lang="ru-RU" dirty="0" smtClean="0">
                <a:solidFill>
                  <a:srgbClr val="00B0F0"/>
                </a:solidFill>
              </a:rPr>
              <a:t> </a:t>
            </a:r>
            <a:r>
              <a:rPr lang="ru-RU" dirty="0" err="1" smtClean="0">
                <a:solidFill>
                  <a:srgbClr val="00B0F0"/>
                </a:solidFill>
              </a:rPr>
              <a:t>найбільшою</a:t>
            </a:r>
            <a:r>
              <a:rPr lang="ru-RU" dirty="0" smtClean="0">
                <a:solidFill>
                  <a:srgbClr val="00B0F0"/>
                </a:solidFill>
              </a:rPr>
              <a:t> </a:t>
            </a:r>
            <a:r>
              <a:rPr lang="ru-RU" dirty="0" err="1" smtClean="0">
                <a:solidFill>
                  <a:srgbClr val="00B0F0"/>
                </a:solidFill>
              </a:rPr>
              <a:t>мірою</a:t>
            </a:r>
            <a:r>
              <a:rPr lang="ru-RU" dirty="0" smtClean="0">
                <a:solidFill>
                  <a:srgbClr val="00B0F0"/>
                </a:solidFill>
              </a:rPr>
              <a:t> </a:t>
            </a:r>
            <a:r>
              <a:rPr lang="ru-RU" dirty="0" err="1" smtClean="0">
                <a:solidFill>
                  <a:srgbClr val="00B0F0"/>
                </a:solidFill>
              </a:rPr>
              <a:t>відповідають</a:t>
            </a:r>
            <a:r>
              <a:rPr lang="ru-RU" dirty="0" smtClean="0">
                <a:solidFill>
                  <a:srgbClr val="00B0F0"/>
                </a:solidFill>
              </a:rPr>
              <a:t> </a:t>
            </a:r>
            <a:r>
              <a:rPr lang="ru-RU" dirty="0" err="1" smtClean="0">
                <a:solidFill>
                  <a:srgbClr val="00B0F0"/>
                </a:solidFill>
              </a:rPr>
              <a:t>умовам</a:t>
            </a:r>
            <a:r>
              <a:rPr lang="ru-RU" dirty="0" smtClean="0">
                <a:solidFill>
                  <a:srgbClr val="00B0F0"/>
                </a:solidFill>
              </a:rPr>
              <a:t> </a:t>
            </a:r>
            <a:r>
              <a:rPr lang="ru-RU" dirty="0" err="1" smtClean="0">
                <a:solidFill>
                  <a:srgbClr val="00B0F0"/>
                </a:solidFill>
              </a:rPr>
              <a:t>даного</a:t>
            </a:r>
            <a:r>
              <a:rPr lang="ru-RU" dirty="0" smtClean="0">
                <a:solidFill>
                  <a:srgbClr val="00B0F0"/>
                </a:solidFill>
              </a:rPr>
              <a:t> </a:t>
            </a:r>
            <a:r>
              <a:rPr lang="ru-RU" dirty="0" err="1" smtClean="0">
                <a:solidFill>
                  <a:srgbClr val="00B0F0"/>
                </a:solidFill>
              </a:rPr>
              <a:t>середовища</a:t>
            </a:r>
            <a:r>
              <a:rPr lang="ru-RU" dirty="0" smtClean="0">
                <a:solidFill>
                  <a:srgbClr val="00B0F0"/>
                </a:solidFill>
              </a:rPr>
              <a:t>. </a:t>
            </a:r>
            <a:r>
              <a:rPr lang="ru-RU" dirty="0" err="1" smtClean="0">
                <a:solidFill>
                  <a:srgbClr val="00B0F0"/>
                </a:solidFill>
              </a:rPr>
              <a:t>Наприклад</a:t>
            </a:r>
            <a:r>
              <a:rPr lang="ru-RU" dirty="0" smtClean="0">
                <a:solidFill>
                  <a:srgbClr val="00B0F0"/>
                </a:solidFill>
              </a:rPr>
              <a:t>, на </a:t>
            </a:r>
            <a:r>
              <a:rPr lang="ru-RU" dirty="0" err="1" smtClean="0">
                <a:solidFill>
                  <a:srgbClr val="00B0F0"/>
                </a:solidFill>
              </a:rPr>
              <a:t>глибині</a:t>
            </a:r>
            <a:r>
              <a:rPr lang="ru-RU" dirty="0" smtClean="0">
                <a:solidFill>
                  <a:srgbClr val="00B0F0"/>
                </a:solidFill>
              </a:rPr>
              <a:t> </a:t>
            </a:r>
            <a:r>
              <a:rPr lang="ru-RU" dirty="0" err="1" smtClean="0">
                <a:solidFill>
                  <a:srgbClr val="00B0F0"/>
                </a:solidFill>
              </a:rPr>
              <a:t>непроточної</a:t>
            </a:r>
            <a:r>
              <a:rPr lang="ru-RU" dirty="0" smtClean="0">
                <a:solidFill>
                  <a:srgbClr val="00B0F0"/>
                </a:solidFill>
              </a:rPr>
              <a:t> </a:t>
            </a:r>
            <a:r>
              <a:rPr lang="ru-RU" dirty="0" err="1" smtClean="0">
                <a:solidFill>
                  <a:srgbClr val="00B0F0"/>
                </a:solidFill>
              </a:rPr>
              <a:t>водойми</a:t>
            </a:r>
            <a:r>
              <a:rPr lang="ru-RU" dirty="0" smtClean="0">
                <a:solidFill>
                  <a:srgbClr val="00B0F0"/>
                </a:solidFill>
              </a:rPr>
              <a:t> </a:t>
            </a:r>
            <a:r>
              <a:rPr lang="ru-RU" dirty="0" err="1" smtClean="0">
                <a:solidFill>
                  <a:srgbClr val="00B0F0"/>
                </a:solidFill>
              </a:rPr>
              <a:t>внаслідок</a:t>
            </a:r>
            <a:r>
              <a:rPr lang="ru-RU" dirty="0" smtClean="0">
                <a:solidFill>
                  <a:srgbClr val="00B0F0"/>
                </a:solidFill>
              </a:rPr>
              <a:t> </a:t>
            </a:r>
            <a:r>
              <a:rPr lang="ru-RU" dirty="0" err="1" smtClean="0">
                <a:solidFill>
                  <a:srgbClr val="00B0F0"/>
                </a:solidFill>
              </a:rPr>
              <a:t>відсутності</a:t>
            </a:r>
            <a:r>
              <a:rPr lang="ru-RU" dirty="0" smtClean="0">
                <a:solidFill>
                  <a:srgbClr val="00B0F0"/>
                </a:solidFill>
              </a:rPr>
              <a:t> </a:t>
            </a:r>
            <a:r>
              <a:rPr lang="ru-RU" dirty="0" err="1" smtClean="0">
                <a:solidFill>
                  <a:srgbClr val="00B0F0"/>
                </a:solidFill>
              </a:rPr>
              <a:t>кисню</a:t>
            </a:r>
            <a:r>
              <a:rPr lang="ru-RU" dirty="0" smtClean="0">
                <a:solidFill>
                  <a:srgbClr val="00B0F0"/>
                </a:solidFill>
              </a:rPr>
              <a:t> </a:t>
            </a:r>
            <a:r>
              <a:rPr lang="ru-RU" dirty="0" err="1" smtClean="0">
                <a:solidFill>
                  <a:srgbClr val="00B0F0"/>
                </a:solidFill>
              </a:rPr>
              <a:t>частина</a:t>
            </a:r>
            <a:r>
              <a:rPr lang="ru-RU" dirty="0" smtClean="0">
                <a:solidFill>
                  <a:srgbClr val="00B0F0"/>
                </a:solidFill>
              </a:rPr>
              <a:t> </a:t>
            </a:r>
            <a:r>
              <a:rPr lang="ru-RU" dirty="0" err="1" smtClean="0">
                <a:solidFill>
                  <a:srgbClr val="00B0F0"/>
                </a:solidFill>
              </a:rPr>
              <a:t>органічних</a:t>
            </a:r>
            <a:r>
              <a:rPr lang="ru-RU" dirty="0" smtClean="0">
                <a:solidFill>
                  <a:srgbClr val="00B0F0"/>
                </a:solidFill>
              </a:rPr>
              <a:t> </a:t>
            </a:r>
            <a:r>
              <a:rPr lang="ru-RU" dirty="0" err="1" smtClean="0">
                <a:solidFill>
                  <a:srgbClr val="00B0F0"/>
                </a:solidFill>
              </a:rPr>
              <a:t>речовин</a:t>
            </a:r>
            <a:r>
              <a:rPr lang="ru-RU" dirty="0" smtClean="0">
                <a:solidFill>
                  <a:srgbClr val="00B0F0"/>
                </a:solidFill>
              </a:rPr>
              <a:t> </a:t>
            </a:r>
            <a:r>
              <a:rPr lang="ru-RU" dirty="0" err="1" smtClean="0">
                <a:solidFill>
                  <a:srgbClr val="00B0F0"/>
                </a:solidFill>
              </a:rPr>
              <a:t>залишається</a:t>
            </a:r>
            <a:r>
              <a:rPr lang="ru-RU" dirty="0" smtClean="0">
                <a:solidFill>
                  <a:srgbClr val="00B0F0"/>
                </a:solidFill>
              </a:rPr>
              <a:t> </a:t>
            </a:r>
            <a:r>
              <a:rPr lang="ru-RU" dirty="0" err="1" smtClean="0">
                <a:solidFill>
                  <a:srgbClr val="00B0F0"/>
                </a:solidFill>
              </a:rPr>
              <a:t>недоокисненою</a:t>
            </a:r>
            <a:r>
              <a:rPr lang="ru-RU" dirty="0" smtClean="0">
                <a:solidFill>
                  <a:srgbClr val="00B0F0"/>
                </a:solidFill>
              </a:rPr>
              <a:t> </a:t>
            </a:r>
            <a:r>
              <a:rPr lang="ru-RU" dirty="0" err="1" smtClean="0">
                <a:solidFill>
                  <a:srgbClr val="00B0F0"/>
                </a:solidFill>
              </a:rPr>
              <a:t>і</a:t>
            </a:r>
            <a:r>
              <a:rPr lang="ru-RU" dirty="0" smtClean="0">
                <a:solidFill>
                  <a:srgbClr val="00B0F0"/>
                </a:solidFill>
              </a:rPr>
              <a:t> не </a:t>
            </a:r>
            <a:r>
              <a:rPr lang="ru-RU" dirty="0" err="1" smtClean="0">
                <a:solidFill>
                  <a:srgbClr val="00B0F0"/>
                </a:solidFill>
              </a:rPr>
              <a:t>використовується</a:t>
            </a:r>
            <a:r>
              <a:rPr lang="ru-RU" dirty="0" smtClean="0">
                <a:solidFill>
                  <a:srgbClr val="00B0F0"/>
                </a:solidFill>
              </a:rPr>
              <a:t> в </a:t>
            </a:r>
            <a:r>
              <a:rPr lang="ru-RU" dirty="0" err="1" smtClean="0">
                <a:solidFill>
                  <a:srgbClr val="00B0F0"/>
                </a:solidFill>
              </a:rPr>
              <a:t>подальшому</a:t>
            </a:r>
            <a:r>
              <a:rPr lang="ru-RU" dirty="0" smtClean="0">
                <a:solidFill>
                  <a:srgbClr val="00B0F0"/>
                </a:solidFill>
              </a:rPr>
              <a:t> </a:t>
            </a:r>
            <a:r>
              <a:rPr lang="ru-RU" dirty="0" err="1" smtClean="0">
                <a:solidFill>
                  <a:srgbClr val="00B0F0"/>
                </a:solidFill>
              </a:rPr>
              <a:t>колообігу</a:t>
            </a:r>
            <a:r>
              <a:rPr lang="ru-RU" dirty="0" smtClean="0">
                <a:solidFill>
                  <a:srgbClr val="00B0F0"/>
                </a:solidFill>
              </a:rPr>
              <a:t> </a:t>
            </a:r>
            <a:r>
              <a:rPr lang="ru-RU" dirty="0" err="1" smtClean="0">
                <a:solidFill>
                  <a:srgbClr val="00B0F0"/>
                </a:solidFill>
              </a:rPr>
              <a:t>речовин</a:t>
            </a:r>
            <a:r>
              <a:rPr lang="ru-RU" dirty="0" smtClean="0">
                <a:solidFill>
                  <a:srgbClr val="00B0F0"/>
                </a:solidFill>
              </a:rPr>
              <a:t>. </a:t>
            </a:r>
            <a:r>
              <a:rPr lang="ru-RU" dirty="0" err="1" smtClean="0">
                <a:solidFill>
                  <a:srgbClr val="00B0F0"/>
                </a:solidFill>
              </a:rPr>
              <a:t>Нагромаджується</a:t>
            </a:r>
            <a:r>
              <a:rPr lang="ru-RU" dirty="0" smtClean="0">
                <a:solidFill>
                  <a:srgbClr val="00B0F0"/>
                </a:solidFill>
              </a:rPr>
              <a:t> мул, </a:t>
            </a:r>
            <a:r>
              <a:rPr lang="ru-RU" dirty="0" err="1" smtClean="0">
                <a:solidFill>
                  <a:srgbClr val="00B0F0"/>
                </a:solidFill>
              </a:rPr>
              <a:t>водойма</a:t>
            </a:r>
            <a:r>
              <a:rPr lang="ru-RU" dirty="0" smtClean="0">
                <a:solidFill>
                  <a:srgbClr val="00B0F0"/>
                </a:solidFill>
              </a:rPr>
              <a:t> </a:t>
            </a:r>
            <a:r>
              <a:rPr lang="ru-RU" dirty="0" err="1" smtClean="0">
                <a:solidFill>
                  <a:srgbClr val="00B0F0"/>
                </a:solidFill>
              </a:rPr>
              <a:t>міліє</a:t>
            </a:r>
            <a:r>
              <a:rPr lang="ru-RU" dirty="0" smtClean="0">
                <a:solidFill>
                  <a:srgbClr val="00B0F0"/>
                </a:solidFill>
              </a:rPr>
              <a:t>, </a:t>
            </a:r>
            <a:r>
              <a:rPr lang="ru-RU" dirty="0" err="1" smtClean="0">
                <a:solidFill>
                  <a:srgbClr val="00B0F0"/>
                </a:solidFill>
              </a:rPr>
              <a:t>це</a:t>
            </a:r>
            <a:r>
              <a:rPr lang="ru-RU" dirty="0" smtClean="0">
                <a:solidFill>
                  <a:srgbClr val="00B0F0"/>
                </a:solidFill>
              </a:rPr>
              <a:t> </a:t>
            </a:r>
            <a:r>
              <a:rPr lang="ru-RU" dirty="0" err="1" smtClean="0">
                <a:solidFill>
                  <a:srgbClr val="00B0F0"/>
                </a:solidFill>
              </a:rPr>
              <a:t>посилюється</a:t>
            </a:r>
            <a:r>
              <a:rPr lang="ru-RU" dirty="0" smtClean="0">
                <a:solidFill>
                  <a:srgbClr val="00B0F0"/>
                </a:solidFill>
              </a:rPr>
              <a:t> </a:t>
            </a:r>
            <a:r>
              <a:rPr lang="ru-RU" dirty="0" err="1" smtClean="0">
                <a:solidFill>
                  <a:srgbClr val="00B0F0"/>
                </a:solidFill>
              </a:rPr>
              <a:t>також</a:t>
            </a:r>
            <a:r>
              <a:rPr lang="ru-RU" dirty="0" smtClean="0">
                <a:solidFill>
                  <a:srgbClr val="00B0F0"/>
                </a:solidFill>
              </a:rPr>
              <a:t> </a:t>
            </a:r>
            <a:r>
              <a:rPr lang="ru-RU" dirty="0" err="1" smtClean="0">
                <a:solidFill>
                  <a:srgbClr val="00B0F0"/>
                </a:solidFill>
              </a:rPr>
              <a:t>відкладанням</a:t>
            </a:r>
            <a:r>
              <a:rPr lang="ru-RU" dirty="0" smtClean="0">
                <a:solidFill>
                  <a:srgbClr val="00B0F0"/>
                </a:solidFill>
              </a:rPr>
              <a:t> </a:t>
            </a:r>
            <a:r>
              <a:rPr lang="ru-RU" dirty="0" err="1" smtClean="0">
                <a:solidFill>
                  <a:srgbClr val="00B0F0"/>
                </a:solidFill>
              </a:rPr>
              <a:t>глини</a:t>
            </a:r>
            <a:r>
              <a:rPr lang="ru-RU" dirty="0" smtClean="0">
                <a:solidFill>
                  <a:srgbClr val="00B0F0"/>
                </a:solidFill>
              </a:rPr>
              <a:t> </a:t>
            </a:r>
            <a:r>
              <a:rPr lang="ru-RU" dirty="0" err="1" smtClean="0">
                <a:solidFill>
                  <a:srgbClr val="00B0F0"/>
                </a:solidFill>
              </a:rPr>
              <a:t>й</a:t>
            </a:r>
            <a:r>
              <a:rPr lang="ru-RU" dirty="0" smtClean="0">
                <a:solidFill>
                  <a:srgbClr val="00B0F0"/>
                </a:solidFill>
              </a:rPr>
              <a:t> </a:t>
            </a:r>
            <a:r>
              <a:rPr lang="ru-RU" dirty="0" err="1" smtClean="0">
                <a:solidFill>
                  <a:srgbClr val="00B0F0"/>
                </a:solidFill>
              </a:rPr>
              <a:t>піску</a:t>
            </a:r>
            <a:r>
              <a:rPr lang="ru-RU" dirty="0" smtClean="0">
                <a:solidFill>
                  <a:srgbClr val="00B0F0"/>
                </a:solidFill>
              </a:rPr>
              <a:t>, </a:t>
            </a:r>
            <a:r>
              <a:rPr lang="ru-RU" dirty="0" err="1" smtClean="0">
                <a:solidFill>
                  <a:srgbClr val="00B0F0"/>
                </a:solidFill>
              </a:rPr>
              <a:t>які</a:t>
            </a:r>
            <a:r>
              <a:rPr lang="ru-RU" dirty="0" smtClean="0">
                <a:solidFill>
                  <a:srgbClr val="00B0F0"/>
                </a:solidFill>
              </a:rPr>
              <a:t> </a:t>
            </a:r>
            <a:r>
              <a:rPr lang="ru-RU" dirty="0" err="1" smtClean="0">
                <a:solidFill>
                  <a:srgbClr val="00B0F0"/>
                </a:solidFill>
              </a:rPr>
              <a:t>надходять</a:t>
            </a:r>
            <a:r>
              <a:rPr lang="ru-RU" dirty="0" smtClean="0">
                <a:solidFill>
                  <a:srgbClr val="00B0F0"/>
                </a:solidFill>
              </a:rPr>
              <a:t> </a:t>
            </a:r>
            <a:r>
              <a:rPr lang="ru-RU" dirty="0" err="1" smtClean="0">
                <a:solidFill>
                  <a:srgbClr val="00B0F0"/>
                </a:solidFill>
              </a:rPr>
              <a:t>з</a:t>
            </a:r>
            <a:r>
              <a:rPr lang="ru-RU" dirty="0" smtClean="0">
                <a:solidFill>
                  <a:srgbClr val="00B0F0"/>
                </a:solidFill>
              </a:rPr>
              <a:t> </a:t>
            </a:r>
            <a:r>
              <a:rPr lang="ru-RU" dirty="0" err="1" smtClean="0">
                <a:solidFill>
                  <a:srgbClr val="00B0F0"/>
                </a:solidFill>
              </a:rPr>
              <a:t>водозбірної</a:t>
            </a:r>
            <a:r>
              <a:rPr lang="ru-RU" dirty="0" smtClean="0">
                <a:solidFill>
                  <a:srgbClr val="00B0F0"/>
                </a:solidFill>
              </a:rPr>
              <a:t> </a:t>
            </a:r>
            <a:r>
              <a:rPr lang="ru-RU" dirty="0" err="1" smtClean="0">
                <a:solidFill>
                  <a:srgbClr val="00B0F0"/>
                </a:solidFill>
              </a:rPr>
              <a:t>площі</a:t>
            </a:r>
            <a:r>
              <a:rPr lang="ru-RU" dirty="0" smtClean="0">
                <a:solidFill>
                  <a:srgbClr val="00B0F0"/>
                </a:solidFill>
              </a:rPr>
              <a:t>. </a:t>
            </a:r>
            <a:r>
              <a:rPr lang="ru-RU" dirty="0" err="1" smtClean="0">
                <a:solidFill>
                  <a:srgbClr val="00B0F0"/>
                </a:solidFill>
              </a:rPr>
              <a:t>Прибережна</a:t>
            </a:r>
            <a:r>
              <a:rPr lang="ru-RU" dirty="0" smtClean="0">
                <a:solidFill>
                  <a:srgbClr val="00B0F0"/>
                </a:solidFill>
              </a:rPr>
              <a:t> </a:t>
            </a:r>
            <a:r>
              <a:rPr lang="ru-RU" dirty="0" err="1" smtClean="0">
                <a:solidFill>
                  <a:srgbClr val="00B0F0"/>
                </a:solidFill>
              </a:rPr>
              <a:t>водяна</a:t>
            </a:r>
            <a:r>
              <a:rPr lang="ru-RU" dirty="0" smtClean="0">
                <a:solidFill>
                  <a:srgbClr val="00B0F0"/>
                </a:solidFill>
              </a:rPr>
              <a:t> </a:t>
            </a:r>
            <a:r>
              <a:rPr lang="ru-RU" dirty="0" err="1" smtClean="0">
                <a:solidFill>
                  <a:srgbClr val="00B0F0"/>
                </a:solidFill>
              </a:rPr>
              <a:t>рослинність</a:t>
            </a:r>
            <a:r>
              <a:rPr lang="ru-RU" dirty="0" smtClean="0">
                <a:solidFill>
                  <a:srgbClr val="00B0F0"/>
                </a:solidFill>
              </a:rPr>
              <a:t> </a:t>
            </a:r>
            <a:r>
              <a:rPr lang="ru-RU" dirty="0" err="1" smtClean="0">
                <a:solidFill>
                  <a:srgbClr val="00B0F0"/>
                </a:solidFill>
              </a:rPr>
              <a:t>поширюється</a:t>
            </a:r>
            <a:r>
              <a:rPr lang="ru-RU" dirty="0" smtClean="0">
                <a:solidFill>
                  <a:srgbClr val="00B0F0"/>
                </a:solidFill>
              </a:rPr>
              <a:t> все </a:t>
            </a:r>
            <a:r>
              <a:rPr lang="ru-RU" dirty="0" err="1" smtClean="0">
                <a:solidFill>
                  <a:srgbClr val="00B0F0"/>
                </a:solidFill>
              </a:rPr>
              <a:t>далі</a:t>
            </a:r>
            <a:r>
              <a:rPr lang="ru-RU" dirty="0" smtClean="0">
                <a:solidFill>
                  <a:srgbClr val="00B0F0"/>
                </a:solidFill>
              </a:rPr>
              <a:t> до центру </a:t>
            </a:r>
            <a:r>
              <a:rPr lang="ru-RU" dirty="0" err="1" smtClean="0">
                <a:solidFill>
                  <a:srgbClr val="00B0F0"/>
                </a:solidFill>
              </a:rPr>
              <a:t>водойми</a:t>
            </a:r>
            <a:r>
              <a:rPr lang="ru-RU" dirty="0" smtClean="0">
                <a:solidFill>
                  <a:srgbClr val="00B0F0"/>
                </a:solidFill>
              </a:rPr>
              <a:t>, </a:t>
            </a:r>
            <a:r>
              <a:rPr lang="ru-RU" dirty="0" err="1" smtClean="0">
                <a:solidFill>
                  <a:srgbClr val="00B0F0"/>
                </a:solidFill>
              </a:rPr>
              <a:t>утворюються</a:t>
            </a:r>
            <a:r>
              <a:rPr lang="ru-RU" dirty="0" smtClean="0">
                <a:solidFill>
                  <a:srgbClr val="00B0F0"/>
                </a:solidFill>
              </a:rPr>
              <a:t> </a:t>
            </a:r>
            <a:r>
              <a:rPr lang="ru-RU" dirty="0" err="1" smtClean="0">
                <a:solidFill>
                  <a:srgbClr val="00B0F0"/>
                </a:solidFill>
              </a:rPr>
              <a:t>торф'янисті</a:t>
            </a:r>
            <a:r>
              <a:rPr lang="ru-RU" dirty="0" smtClean="0">
                <a:solidFill>
                  <a:srgbClr val="00B0F0"/>
                </a:solidFill>
              </a:rPr>
              <a:t> </a:t>
            </a:r>
            <a:r>
              <a:rPr lang="ru-RU" dirty="0" err="1" smtClean="0">
                <a:solidFill>
                  <a:srgbClr val="00B0F0"/>
                </a:solidFill>
              </a:rPr>
              <a:t>відклади</a:t>
            </a:r>
            <a:r>
              <a:rPr lang="ru-RU" dirty="0" smtClean="0">
                <a:solidFill>
                  <a:srgbClr val="00B0F0"/>
                </a:solidFill>
              </a:rPr>
              <a:t>. </a:t>
            </a:r>
            <a:r>
              <a:rPr lang="ru-RU" dirty="0" err="1" smtClean="0">
                <a:solidFill>
                  <a:srgbClr val="00B0F0"/>
                </a:solidFill>
              </a:rPr>
              <a:t>Водойма</a:t>
            </a:r>
            <a:r>
              <a:rPr lang="ru-RU" dirty="0" smtClean="0">
                <a:solidFill>
                  <a:srgbClr val="00B0F0"/>
                </a:solidFill>
              </a:rPr>
              <a:t> </a:t>
            </a:r>
            <a:r>
              <a:rPr lang="ru-RU" dirty="0" err="1" smtClean="0">
                <a:solidFill>
                  <a:srgbClr val="00B0F0"/>
                </a:solidFill>
              </a:rPr>
              <a:t>поступово</a:t>
            </a:r>
            <a:r>
              <a:rPr lang="ru-RU" dirty="0" smtClean="0">
                <a:solidFill>
                  <a:srgbClr val="00B0F0"/>
                </a:solidFill>
              </a:rPr>
              <a:t> </a:t>
            </a:r>
            <a:r>
              <a:rPr lang="ru-RU" dirty="0" err="1" smtClean="0">
                <a:solidFill>
                  <a:srgbClr val="00B0F0"/>
                </a:solidFill>
              </a:rPr>
              <a:t>перетворюється</a:t>
            </a:r>
            <a:r>
              <a:rPr lang="ru-RU" dirty="0" smtClean="0">
                <a:solidFill>
                  <a:srgbClr val="00B0F0"/>
                </a:solidFill>
              </a:rPr>
              <a:t> на болото. </a:t>
            </a:r>
            <a:r>
              <a:rPr lang="ru-RU" dirty="0" err="1" smtClean="0">
                <a:solidFill>
                  <a:srgbClr val="00B0F0"/>
                </a:solidFill>
              </a:rPr>
              <a:t>Зникають</a:t>
            </a:r>
            <a:r>
              <a:rPr lang="ru-RU" dirty="0" smtClean="0">
                <a:solidFill>
                  <a:srgbClr val="00B0F0"/>
                </a:solidFill>
              </a:rPr>
              <a:t> </a:t>
            </a:r>
            <a:r>
              <a:rPr lang="ru-RU" dirty="0" err="1" smtClean="0">
                <a:solidFill>
                  <a:srgbClr val="00B0F0"/>
                </a:solidFill>
              </a:rPr>
              <a:t>риби</a:t>
            </a:r>
            <a:r>
              <a:rPr lang="ru-RU" dirty="0" smtClean="0">
                <a:solidFill>
                  <a:srgbClr val="00B0F0"/>
                </a:solidFill>
              </a:rPr>
              <a:t> </a:t>
            </a:r>
            <a:r>
              <a:rPr lang="ru-RU" dirty="0" err="1" smtClean="0">
                <a:solidFill>
                  <a:srgbClr val="00B0F0"/>
                </a:solidFill>
              </a:rPr>
              <a:t>і</a:t>
            </a:r>
            <a:r>
              <a:rPr lang="ru-RU" dirty="0" smtClean="0">
                <a:solidFill>
                  <a:srgbClr val="00B0F0"/>
                </a:solidFill>
              </a:rPr>
              <a:t> планктон </a:t>
            </a:r>
            <a:r>
              <a:rPr lang="ru-RU" dirty="0" err="1" smtClean="0">
                <a:solidFill>
                  <a:srgbClr val="00B0F0"/>
                </a:solidFill>
              </a:rPr>
              <a:t>відкритих</a:t>
            </a:r>
            <a:r>
              <a:rPr lang="ru-RU" dirty="0" smtClean="0">
                <a:solidFill>
                  <a:srgbClr val="00B0F0"/>
                </a:solidFill>
              </a:rPr>
              <a:t> </a:t>
            </a:r>
            <a:r>
              <a:rPr lang="ru-RU" dirty="0" err="1" smtClean="0">
                <a:solidFill>
                  <a:srgbClr val="00B0F0"/>
                </a:solidFill>
              </a:rPr>
              <a:t>ділянок</a:t>
            </a:r>
            <a:r>
              <a:rPr lang="ru-RU" dirty="0" smtClean="0">
                <a:solidFill>
                  <a:srgbClr val="00B0F0"/>
                </a:solidFill>
              </a:rPr>
              <a:t>. </a:t>
            </a:r>
            <a:r>
              <a:rPr lang="ru-RU" dirty="0" err="1" smtClean="0">
                <a:solidFill>
                  <a:srgbClr val="00B0F0"/>
                </a:solidFill>
              </a:rPr>
              <a:t>Багато</a:t>
            </a:r>
            <a:r>
              <a:rPr lang="ru-RU" dirty="0" smtClean="0">
                <a:solidFill>
                  <a:srgbClr val="00B0F0"/>
                </a:solidFill>
              </a:rPr>
              <a:t> </a:t>
            </a:r>
            <a:r>
              <a:rPr lang="ru-RU" dirty="0" err="1" smtClean="0">
                <a:solidFill>
                  <a:srgbClr val="00B0F0"/>
                </a:solidFill>
              </a:rPr>
              <a:t>рослин</a:t>
            </a:r>
            <a:r>
              <a:rPr lang="ru-RU" dirty="0" smtClean="0">
                <a:solidFill>
                  <a:srgbClr val="00B0F0"/>
                </a:solidFill>
              </a:rPr>
              <a:t> </a:t>
            </a:r>
            <a:r>
              <a:rPr lang="ru-RU" dirty="0" err="1" smtClean="0">
                <a:solidFill>
                  <a:srgbClr val="00B0F0"/>
                </a:solidFill>
              </a:rPr>
              <a:t>і</a:t>
            </a:r>
            <a:r>
              <a:rPr lang="ru-RU" dirty="0" smtClean="0">
                <a:solidFill>
                  <a:srgbClr val="00B0F0"/>
                </a:solidFill>
              </a:rPr>
              <a:t> </a:t>
            </a:r>
            <a:r>
              <a:rPr lang="ru-RU" dirty="0" err="1" smtClean="0">
                <a:solidFill>
                  <a:srgbClr val="00B0F0"/>
                </a:solidFill>
              </a:rPr>
              <a:t>тварин</a:t>
            </a:r>
            <a:r>
              <a:rPr lang="ru-RU" dirty="0" smtClean="0">
                <a:solidFill>
                  <a:srgbClr val="00B0F0"/>
                </a:solidFill>
              </a:rPr>
              <a:t> </a:t>
            </a:r>
            <a:r>
              <a:rPr lang="ru-RU" dirty="0" err="1" smtClean="0">
                <a:solidFill>
                  <a:srgbClr val="00B0F0"/>
                </a:solidFill>
              </a:rPr>
              <a:t>змінюється</a:t>
            </a:r>
            <a:r>
              <a:rPr lang="ru-RU" dirty="0" smtClean="0">
                <a:solidFill>
                  <a:srgbClr val="00B0F0"/>
                </a:solidFill>
              </a:rPr>
              <a:t> </a:t>
            </a:r>
            <a:r>
              <a:rPr lang="ru-RU" dirty="0" err="1" smtClean="0">
                <a:solidFill>
                  <a:srgbClr val="00B0F0"/>
                </a:solidFill>
              </a:rPr>
              <a:t>іншими</a:t>
            </a:r>
            <a:r>
              <a:rPr lang="ru-RU" dirty="0" smtClean="0">
                <a:solidFill>
                  <a:srgbClr val="00B0F0"/>
                </a:solidFill>
              </a:rPr>
              <a:t> видами, </a:t>
            </a:r>
            <a:r>
              <a:rPr lang="ru-RU" dirty="0" err="1" smtClean="0">
                <a:solidFill>
                  <a:srgbClr val="00B0F0"/>
                </a:solidFill>
              </a:rPr>
              <a:t>більш</a:t>
            </a:r>
            <a:r>
              <a:rPr lang="ru-RU" dirty="0" smtClean="0">
                <a:solidFill>
                  <a:srgbClr val="00B0F0"/>
                </a:solidFill>
              </a:rPr>
              <a:t> </a:t>
            </a:r>
            <a:r>
              <a:rPr lang="ru-RU" dirty="0" err="1" smtClean="0">
                <a:solidFill>
                  <a:srgbClr val="00B0F0"/>
                </a:solidFill>
              </a:rPr>
              <a:t>пристосованими</a:t>
            </a:r>
            <a:r>
              <a:rPr lang="ru-RU" dirty="0" smtClean="0">
                <a:solidFill>
                  <a:srgbClr val="00B0F0"/>
                </a:solidFill>
              </a:rPr>
              <a:t> до умов болота. </a:t>
            </a:r>
            <a:r>
              <a:rPr lang="ru-RU" dirty="0" err="1" smtClean="0">
                <a:solidFill>
                  <a:srgbClr val="00B0F0"/>
                </a:solidFill>
              </a:rPr>
              <a:t>Навколишня</a:t>
            </a:r>
            <a:r>
              <a:rPr lang="ru-RU" dirty="0" smtClean="0">
                <a:solidFill>
                  <a:srgbClr val="00B0F0"/>
                </a:solidFill>
              </a:rPr>
              <a:t> </a:t>
            </a:r>
            <a:r>
              <a:rPr lang="ru-RU" dirty="0" err="1" smtClean="0">
                <a:solidFill>
                  <a:srgbClr val="00B0F0"/>
                </a:solidFill>
              </a:rPr>
              <a:t>наземна</a:t>
            </a:r>
            <a:r>
              <a:rPr lang="ru-RU" dirty="0" smtClean="0">
                <a:solidFill>
                  <a:srgbClr val="00B0F0"/>
                </a:solidFill>
              </a:rPr>
              <a:t> </a:t>
            </a:r>
            <a:r>
              <a:rPr lang="ru-RU" dirty="0" err="1" smtClean="0">
                <a:solidFill>
                  <a:srgbClr val="00B0F0"/>
                </a:solidFill>
              </a:rPr>
              <a:t>рослинність</a:t>
            </a:r>
            <a:r>
              <a:rPr lang="ru-RU" dirty="0" smtClean="0">
                <a:solidFill>
                  <a:srgbClr val="00B0F0"/>
                </a:solidFill>
              </a:rPr>
              <a:t> </a:t>
            </a:r>
            <a:r>
              <a:rPr lang="ru-RU" dirty="0" err="1" smtClean="0">
                <a:solidFill>
                  <a:srgbClr val="00B0F0"/>
                </a:solidFill>
              </a:rPr>
              <a:t>поступово</a:t>
            </a:r>
            <a:r>
              <a:rPr lang="ru-RU" dirty="0" smtClean="0">
                <a:solidFill>
                  <a:srgbClr val="00B0F0"/>
                </a:solidFill>
              </a:rPr>
              <a:t> </a:t>
            </a:r>
            <a:r>
              <a:rPr lang="ru-RU" dirty="0" err="1" smtClean="0">
                <a:solidFill>
                  <a:srgbClr val="00B0F0"/>
                </a:solidFill>
              </a:rPr>
              <a:t>наступає</a:t>
            </a:r>
            <a:r>
              <a:rPr lang="ru-RU" dirty="0" smtClean="0">
                <a:solidFill>
                  <a:srgbClr val="00B0F0"/>
                </a:solidFill>
              </a:rPr>
              <a:t> на </a:t>
            </a:r>
            <a:r>
              <a:rPr lang="ru-RU" dirty="0" err="1" smtClean="0">
                <a:solidFill>
                  <a:srgbClr val="00B0F0"/>
                </a:solidFill>
              </a:rPr>
              <a:t>місце</a:t>
            </a:r>
            <a:r>
              <a:rPr lang="ru-RU" dirty="0" smtClean="0">
                <a:solidFill>
                  <a:srgbClr val="00B0F0"/>
                </a:solidFill>
              </a:rPr>
              <a:t> </a:t>
            </a:r>
            <a:r>
              <a:rPr lang="ru-RU" dirty="0" err="1" smtClean="0">
                <a:solidFill>
                  <a:srgbClr val="00B0F0"/>
                </a:solidFill>
              </a:rPr>
              <a:t>колишньої</a:t>
            </a:r>
            <a:r>
              <a:rPr lang="ru-RU" dirty="0" smtClean="0">
                <a:solidFill>
                  <a:srgbClr val="00B0F0"/>
                </a:solidFill>
              </a:rPr>
              <a:t> </a:t>
            </a:r>
            <a:r>
              <a:rPr lang="ru-RU" dirty="0" err="1" smtClean="0">
                <a:solidFill>
                  <a:srgbClr val="00B0F0"/>
                </a:solidFill>
              </a:rPr>
              <a:t>водойми</a:t>
            </a:r>
            <a:r>
              <a:rPr lang="ru-RU" dirty="0" smtClean="0">
                <a:solidFill>
                  <a:srgbClr val="00B0F0"/>
                </a:solidFill>
              </a:rPr>
              <a:t>. </a:t>
            </a:r>
            <a:r>
              <a:rPr lang="ru-RU" dirty="0" err="1" smtClean="0">
                <a:solidFill>
                  <a:srgbClr val="00B0F0"/>
                </a:solidFill>
              </a:rPr>
              <a:t>Залежно</a:t>
            </a:r>
            <a:r>
              <a:rPr lang="ru-RU" dirty="0" smtClean="0">
                <a:solidFill>
                  <a:srgbClr val="00B0F0"/>
                </a:solidFill>
              </a:rPr>
              <a:t> </a:t>
            </a:r>
            <a:r>
              <a:rPr lang="ru-RU" dirty="0" err="1" smtClean="0">
                <a:solidFill>
                  <a:srgbClr val="00B0F0"/>
                </a:solidFill>
              </a:rPr>
              <a:t>від</a:t>
            </a:r>
            <a:r>
              <a:rPr lang="ru-RU" dirty="0" smtClean="0">
                <a:solidFill>
                  <a:srgbClr val="00B0F0"/>
                </a:solidFill>
              </a:rPr>
              <a:t> </a:t>
            </a:r>
            <a:r>
              <a:rPr lang="ru-RU" dirty="0" err="1" smtClean="0">
                <a:solidFill>
                  <a:srgbClr val="00B0F0"/>
                </a:solidFill>
              </a:rPr>
              <a:t>місцевих</a:t>
            </a:r>
            <a:r>
              <a:rPr lang="ru-RU" dirty="0" smtClean="0">
                <a:solidFill>
                  <a:srgbClr val="00B0F0"/>
                </a:solidFill>
              </a:rPr>
              <a:t> умов тут </a:t>
            </a:r>
            <a:r>
              <a:rPr lang="ru-RU" dirty="0" err="1" smtClean="0">
                <a:solidFill>
                  <a:srgbClr val="00B0F0"/>
                </a:solidFill>
              </a:rPr>
              <a:t>може</a:t>
            </a:r>
            <a:r>
              <a:rPr lang="ru-RU" dirty="0" smtClean="0">
                <a:solidFill>
                  <a:srgbClr val="00B0F0"/>
                </a:solidFill>
              </a:rPr>
              <a:t> </a:t>
            </a:r>
            <a:r>
              <a:rPr lang="ru-RU" dirty="0" err="1" smtClean="0">
                <a:solidFill>
                  <a:srgbClr val="00B0F0"/>
                </a:solidFill>
              </a:rPr>
              <a:t>виникнути</a:t>
            </a:r>
            <a:r>
              <a:rPr lang="ru-RU" dirty="0" smtClean="0">
                <a:solidFill>
                  <a:srgbClr val="00B0F0"/>
                </a:solidFill>
              </a:rPr>
              <a:t> лука, </a:t>
            </a:r>
            <a:r>
              <a:rPr lang="ru-RU" dirty="0" err="1" smtClean="0">
                <a:solidFill>
                  <a:srgbClr val="00B0F0"/>
                </a:solidFill>
              </a:rPr>
              <a:t>ліс</a:t>
            </a:r>
            <a:r>
              <a:rPr lang="ru-RU" dirty="0" smtClean="0">
                <a:solidFill>
                  <a:srgbClr val="00B0F0"/>
                </a:solidFill>
              </a:rPr>
              <a:t> </a:t>
            </a:r>
            <a:r>
              <a:rPr lang="ru-RU" dirty="0" err="1" smtClean="0">
                <a:solidFill>
                  <a:srgbClr val="00B0F0"/>
                </a:solidFill>
              </a:rPr>
              <a:t>або</a:t>
            </a:r>
            <a:r>
              <a:rPr lang="ru-RU" dirty="0" smtClean="0">
                <a:solidFill>
                  <a:srgbClr val="00B0F0"/>
                </a:solidFill>
              </a:rPr>
              <a:t> </a:t>
            </a:r>
            <a:r>
              <a:rPr lang="ru-RU" dirty="0" err="1" smtClean="0">
                <a:solidFill>
                  <a:srgbClr val="00B0F0"/>
                </a:solidFill>
              </a:rPr>
              <a:t>інший</a:t>
            </a:r>
            <a:r>
              <a:rPr lang="ru-RU" dirty="0" smtClean="0">
                <a:solidFill>
                  <a:srgbClr val="00B0F0"/>
                </a:solidFill>
              </a:rPr>
              <a:t> тип </a:t>
            </a:r>
            <a:r>
              <a:rPr lang="ru-RU" dirty="0" err="1" smtClean="0">
                <a:solidFill>
                  <a:srgbClr val="00B0F0"/>
                </a:solidFill>
              </a:rPr>
              <a:t>біогеоценозу</a:t>
            </a:r>
            <a:r>
              <a:rPr lang="ru-RU" dirty="0" smtClean="0">
                <a:solidFill>
                  <a:srgbClr val="00B0F0"/>
                </a:solidFill>
              </a:rPr>
              <a:t>.</a:t>
            </a:r>
          </a:p>
          <a:p>
            <a:endParaRPr lang="ru-RU" dirty="0" smtClean="0">
              <a:solidFill>
                <a:srgbClr val="002060"/>
              </a:solidFill>
            </a:endParaRPr>
          </a:p>
          <a:p>
            <a:endParaRPr lang="uk-UA" dirty="0" smtClean="0">
              <a:solidFill>
                <a:srgbClr val="002060"/>
              </a:solidFill>
            </a:endParaRPr>
          </a:p>
          <a:p>
            <a:endParaRPr lang="ru-RU" dirty="0">
              <a:solidFill>
                <a:srgbClr val="002060"/>
              </a:solidFill>
            </a:endParaRPr>
          </a:p>
        </p:txBody>
      </p:sp>
    </p:spTree>
  </p:cSld>
  <p:clrMapOvr>
    <a:masterClrMapping/>
  </p:clrMapOvr>
  <p:transition spd="slow" advTm="16109">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142844" y="0"/>
            <a:ext cx="8543956" cy="6858000"/>
          </a:xfrm>
        </p:spPr>
        <p:txBody>
          <a:bodyPr>
            <a:noAutofit/>
          </a:bodyPr>
          <a:lstStyle/>
          <a:p>
            <a:r>
              <a:rPr lang="ru-RU" sz="1600" dirty="0" err="1" smtClean="0">
                <a:solidFill>
                  <a:srgbClr val="FFFF00"/>
                </a:solidFill>
              </a:rPr>
              <a:t>Діяльність</a:t>
            </a:r>
            <a:r>
              <a:rPr lang="ru-RU" sz="1600" dirty="0" smtClean="0">
                <a:solidFill>
                  <a:srgbClr val="FFFF00"/>
                </a:solidFill>
              </a:rPr>
              <a:t> </a:t>
            </a:r>
            <a:r>
              <a:rPr lang="ru-RU" sz="1600" dirty="0" err="1" smtClean="0">
                <a:solidFill>
                  <a:srgbClr val="FFFF00"/>
                </a:solidFill>
              </a:rPr>
              <a:t>людини</a:t>
            </a:r>
            <a:r>
              <a:rPr lang="ru-RU" sz="1600" dirty="0" smtClean="0">
                <a:solidFill>
                  <a:srgbClr val="FFFF00"/>
                </a:solidFill>
              </a:rPr>
              <a:t> </a:t>
            </a:r>
            <a:r>
              <a:rPr lang="ru-RU" sz="1600" dirty="0" err="1" smtClean="0">
                <a:solidFill>
                  <a:srgbClr val="FFFF00"/>
                </a:solidFill>
              </a:rPr>
              <a:t>істотно</a:t>
            </a:r>
            <a:r>
              <a:rPr lang="ru-RU" sz="1600" dirty="0" smtClean="0">
                <a:solidFill>
                  <a:srgbClr val="FFFF00"/>
                </a:solidFill>
              </a:rPr>
              <a:t> </a:t>
            </a:r>
            <a:r>
              <a:rPr lang="ru-RU" sz="1600" dirty="0" err="1" smtClean="0">
                <a:solidFill>
                  <a:srgbClr val="FFFF00"/>
                </a:solidFill>
              </a:rPr>
              <a:t>впливає</a:t>
            </a:r>
            <a:r>
              <a:rPr lang="ru-RU" sz="1600" dirty="0" smtClean="0">
                <a:solidFill>
                  <a:srgbClr val="FFFF00"/>
                </a:solidFill>
              </a:rPr>
              <a:t> на </a:t>
            </a:r>
            <a:r>
              <a:rPr lang="ru-RU" sz="1600" dirty="0" err="1" smtClean="0">
                <a:solidFill>
                  <a:srgbClr val="FFFF00"/>
                </a:solidFill>
              </a:rPr>
              <a:t>видовий</a:t>
            </a:r>
            <a:r>
              <a:rPr lang="ru-RU" sz="1600" dirty="0" smtClean="0">
                <a:solidFill>
                  <a:srgbClr val="FFFF00"/>
                </a:solidFill>
              </a:rPr>
              <a:t> склад </a:t>
            </a:r>
            <a:r>
              <a:rPr lang="ru-RU" sz="1600" dirty="0" err="1" smtClean="0">
                <a:solidFill>
                  <a:srgbClr val="FFFF00"/>
                </a:solidFill>
              </a:rPr>
              <a:t>біоценозів</a:t>
            </a:r>
            <a:r>
              <a:rPr lang="ru-RU" sz="1600" dirty="0" smtClean="0">
                <a:solidFill>
                  <a:srgbClr val="FFFF00"/>
                </a:solidFill>
              </a:rPr>
              <a:t>. </a:t>
            </a:r>
            <a:r>
              <a:rPr lang="ru-RU" sz="1600" dirty="0" err="1" smtClean="0">
                <a:solidFill>
                  <a:srgbClr val="FFFF00"/>
                </a:solidFill>
              </a:rPr>
              <a:t>Необмежене</a:t>
            </a:r>
            <a:r>
              <a:rPr lang="ru-RU" sz="1600" dirty="0" smtClean="0">
                <a:solidFill>
                  <a:srgbClr val="FFFF00"/>
                </a:solidFill>
              </a:rPr>
              <a:t> </a:t>
            </a:r>
            <a:r>
              <a:rPr lang="ru-RU" sz="1600" dirty="0" err="1" smtClean="0">
                <a:solidFill>
                  <a:srgbClr val="FFFF00"/>
                </a:solidFill>
              </a:rPr>
              <a:t>полювання</a:t>
            </a:r>
            <a:r>
              <a:rPr lang="ru-RU" sz="1600" dirty="0" smtClean="0">
                <a:solidFill>
                  <a:srgbClr val="FFFF00"/>
                </a:solidFill>
              </a:rPr>
              <a:t> </a:t>
            </a:r>
            <a:r>
              <a:rPr lang="ru-RU" sz="1600" dirty="0" err="1" smtClean="0">
                <a:solidFill>
                  <a:srgbClr val="FFFF00"/>
                </a:solidFill>
              </a:rPr>
              <a:t>і</a:t>
            </a:r>
            <a:r>
              <a:rPr lang="ru-RU" sz="1600" dirty="0" smtClean="0">
                <a:solidFill>
                  <a:srgbClr val="FFFF00"/>
                </a:solidFill>
              </a:rPr>
              <a:t> </a:t>
            </a:r>
            <a:r>
              <a:rPr lang="ru-RU" sz="1600" dirty="0" err="1" smtClean="0">
                <a:solidFill>
                  <a:srgbClr val="FFFF00"/>
                </a:solidFill>
              </a:rPr>
              <a:t>збирання</a:t>
            </a:r>
            <a:r>
              <a:rPr lang="ru-RU" sz="1600" dirty="0" smtClean="0">
                <a:solidFill>
                  <a:srgbClr val="FFFF00"/>
                </a:solidFill>
              </a:rPr>
              <a:t> </a:t>
            </a:r>
            <a:r>
              <a:rPr lang="ru-RU" sz="1600" dirty="0" err="1" smtClean="0">
                <a:solidFill>
                  <a:srgbClr val="FFFF00"/>
                </a:solidFill>
              </a:rPr>
              <a:t>лікарських</a:t>
            </a:r>
            <a:r>
              <a:rPr lang="ru-RU" sz="1600" dirty="0" smtClean="0">
                <a:solidFill>
                  <a:srgbClr val="FFFF00"/>
                </a:solidFill>
              </a:rPr>
              <a:t> </a:t>
            </a:r>
            <a:r>
              <a:rPr lang="ru-RU" sz="1600" dirty="0" err="1" smtClean="0">
                <a:solidFill>
                  <a:srgbClr val="FFFF00"/>
                </a:solidFill>
              </a:rPr>
              <a:t>рослин</a:t>
            </a:r>
            <a:r>
              <a:rPr lang="ru-RU" sz="1600" dirty="0" smtClean="0">
                <a:solidFill>
                  <a:srgbClr val="FFFF00"/>
                </a:solidFill>
              </a:rPr>
              <a:t> </a:t>
            </a:r>
            <a:r>
              <a:rPr lang="ru-RU" sz="1600" dirty="0" err="1" smtClean="0">
                <a:solidFill>
                  <a:srgbClr val="FFFF00"/>
                </a:solidFill>
              </a:rPr>
              <a:t>може</a:t>
            </a:r>
            <a:r>
              <a:rPr lang="ru-RU" sz="1600" dirty="0" smtClean="0">
                <a:solidFill>
                  <a:srgbClr val="FFFF00"/>
                </a:solidFill>
              </a:rPr>
              <a:t> не </a:t>
            </a:r>
            <a:r>
              <a:rPr lang="ru-RU" sz="1600" dirty="0" err="1" smtClean="0">
                <a:solidFill>
                  <a:srgbClr val="FFFF00"/>
                </a:solidFill>
              </a:rPr>
              <a:t>тільки</a:t>
            </a:r>
            <a:r>
              <a:rPr lang="ru-RU" sz="1600" dirty="0" smtClean="0">
                <a:solidFill>
                  <a:srgbClr val="FFFF00"/>
                </a:solidFill>
              </a:rPr>
              <a:t> </a:t>
            </a:r>
            <a:r>
              <a:rPr lang="ru-RU" sz="1600" dirty="0" err="1" smtClean="0">
                <a:solidFill>
                  <a:srgbClr val="FFFF00"/>
                </a:solidFill>
              </a:rPr>
              <a:t>зменшити</a:t>
            </a:r>
            <a:r>
              <a:rPr lang="ru-RU" sz="1600" dirty="0" smtClean="0">
                <a:solidFill>
                  <a:srgbClr val="FFFF00"/>
                </a:solidFill>
              </a:rPr>
              <a:t> </a:t>
            </a:r>
            <a:r>
              <a:rPr lang="ru-RU" sz="1600" dirty="0" err="1" smtClean="0">
                <a:solidFill>
                  <a:srgbClr val="FFFF00"/>
                </a:solidFill>
              </a:rPr>
              <a:t>чисельність</a:t>
            </a:r>
            <a:r>
              <a:rPr lang="ru-RU" sz="1600" dirty="0" smtClean="0">
                <a:solidFill>
                  <a:srgbClr val="FFFF00"/>
                </a:solidFill>
              </a:rPr>
              <a:t> </a:t>
            </a:r>
            <a:r>
              <a:rPr lang="ru-RU" sz="1600" dirty="0" err="1" smtClean="0">
                <a:solidFill>
                  <a:srgbClr val="FFFF00"/>
                </a:solidFill>
              </a:rPr>
              <a:t>промислових</a:t>
            </a:r>
            <a:r>
              <a:rPr lang="ru-RU" sz="1600" dirty="0" smtClean="0">
                <a:solidFill>
                  <a:srgbClr val="FFFF00"/>
                </a:solidFill>
              </a:rPr>
              <a:t> </a:t>
            </a:r>
            <a:r>
              <a:rPr lang="ru-RU" sz="1600" dirty="0" err="1" smtClean="0">
                <a:solidFill>
                  <a:srgbClr val="FFFF00"/>
                </a:solidFill>
              </a:rPr>
              <a:t>тварин</a:t>
            </a:r>
            <a:r>
              <a:rPr lang="ru-RU" sz="1600" dirty="0" smtClean="0">
                <a:solidFill>
                  <a:srgbClr val="FFFF00"/>
                </a:solidFill>
              </a:rPr>
              <a:t> </a:t>
            </a:r>
            <a:r>
              <a:rPr lang="ru-RU" sz="1600" dirty="0" err="1" smtClean="0">
                <a:solidFill>
                  <a:srgbClr val="FFFF00"/>
                </a:solidFill>
              </a:rPr>
              <a:t>і</a:t>
            </a:r>
            <a:r>
              <a:rPr lang="ru-RU" sz="1600" dirty="0" smtClean="0">
                <a:solidFill>
                  <a:srgbClr val="FFFF00"/>
                </a:solidFill>
              </a:rPr>
              <a:t> </a:t>
            </a:r>
            <a:r>
              <a:rPr lang="ru-RU" sz="1600" dirty="0" err="1" smtClean="0">
                <a:solidFill>
                  <a:srgbClr val="FFFF00"/>
                </a:solidFill>
              </a:rPr>
              <a:t>рослин</a:t>
            </a:r>
            <a:r>
              <a:rPr lang="ru-RU" sz="1600" dirty="0" smtClean="0">
                <a:solidFill>
                  <a:srgbClr val="FFFF00"/>
                </a:solidFill>
              </a:rPr>
              <a:t>, а </a:t>
            </a:r>
            <a:r>
              <a:rPr lang="ru-RU" sz="1600" dirty="0" err="1" smtClean="0">
                <a:solidFill>
                  <a:srgbClr val="FFFF00"/>
                </a:solidFill>
              </a:rPr>
              <a:t>й</a:t>
            </a:r>
            <a:r>
              <a:rPr lang="ru-RU" sz="1600" dirty="0" smtClean="0">
                <a:solidFill>
                  <a:srgbClr val="FFFF00"/>
                </a:solidFill>
              </a:rPr>
              <a:t> привести </a:t>
            </a:r>
            <a:r>
              <a:rPr lang="ru-RU" sz="1600" dirty="0" err="1" smtClean="0">
                <a:solidFill>
                  <a:srgbClr val="FFFF00"/>
                </a:solidFill>
              </a:rPr>
              <a:t>їх</a:t>
            </a:r>
            <a:r>
              <a:rPr lang="ru-RU" sz="1600" dirty="0" smtClean="0">
                <a:solidFill>
                  <a:srgbClr val="FFFF00"/>
                </a:solidFill>
              </a:rPr>
              <a:t> на межу </a:t>
            </a:r>
            <a:r>
              <a:rPr lang="ru-RU" sz="1600" dirty="0" err="1" smtClean="0">
                <a:solidFill>
                  <a:srgbClr val="FFFF00"/>
                </a:solidFill>
              </a:rPr>
              <a:t>вимирання</a:t>
            </a:r>
            <a:r>
              <a:rPr lang="ru-RU" sz="1600" dirty="0" smtClean="0">
                <a:solidFill>
                  <a:srgbClr val="FFFF00"/>
                </a:solidFill>
              </a:rPr>
              <a:t>. </a:t>
            </a:r>
            <a:r>
              <a:rPr lang="ru-RU" sz="1600" dirty="0" err="1" smtClean="0">
                <a:solidFill>
                  <a:srgbClr val="FFFF00"/>
                </a:solidFill>
              </a:rPr>
              <a:t>Розведення</a:t>
            </a:r>
            <a:r>
              <a:rPr lang="ru-RU" sz="1600" dirty="0" smtClean="0">
                <a:solidFill>
                  <a:srgbClr val="FFFF00"/>
                </a:solidFill>
              </a:rPr>
              <a:t> </a:t>
            </a:r>
            <a:r>
              <a:rPr lang="ru-RU" sz="1600" dirty="0" err="1" smtClean="0">
                <a:solidFill>
                  <a:srgbClr val="FFFF00"/>
                </a:solidFill>
              </a:rPr>
              <a:t>сільськогосподарських</a:t>
            </a:r>
            <a:r>
              <a:rPr lang="ru-RU" sz="1600" dirty="0" smtClean="0">
                <a:solidFill>
                  <a:srgbClr val="FFFF00"/>
                </a:solidFill>
              </a:rPr>
              <a:t> культур </a:t>
            </a:r>
            <a:r>
              <a:rPr lang="ru-RU" sz="1600" dirty="0" err="1" smtClean="0">
                <a:solidFill>
                  <a:srgbClr val="FFFF00"/>
                </a:solidFill>
              </a:rPr>
              <a:t>спричинює</a:t>
            </a:r>
            <a:r>
              <a:rPr lang="ru-RU" sz="1600" dirty="0" smtClean="0">
                <a:solidFill>
                  <a:srgbClr val="FFFF00"/>
                </a:solidFill>
              </a:rPr>
              <a:t> </a:t>
            </a:r>
            <a:r>
              <a:rPr lang="ru-RU" sz="1600" dirty="0" err="1" smtClean="0">
                <a:solidFill>
                  <a:srgbClr val="FFFF00"/>
                </a:solidFill>
              </a:rPr>
              <a:t>масове</a:t>
            </a:r>
            <a:r>
              <a:rPr lang="ru-RU" sz="1600" dirty="0" smtClean="0">
                <a:solidFill>
                  <a:srgbClr val="FFFF00"/>
                </a:solidFill>
              </a:rPr>
              <a:t> </a:t>
            </a:r>
            <a:r>
              <a:rPr lang="ru-RU" sz="1600" dirty="0" err="1" smtClean="0">
                <a:solidFill>
                  <a:srgbClr val="FFFF00"/>
                </a:solidFill>
              </a:rPr>
              <a:t>розмноження</a:t>
            </a:r>
            <a:r>
              <a:rPr lang="ru-RU" sz="1600" dirty="0" smtClean="0">
                <a:solidFill>
                  <a:srgbClr val="FFFF00"/>
                </a:solidFill>
              </a:rPr>
              <a:t> </a:t>
            </a:r>
            <a:r>
              <a:rPr lang="ru-RU" sz="1600" dirty="0" err="1" smtClean="0">
                <a:solidFill>
                  <a:srgbClr val="FFFF00"/>
                </a:solidFill>
              </a:rPr>
              <a:t>шкідників</a:t>
            </a:r>
            <a:r>
              <a:rPr lang="ru-RU" sz="1600" dirty="0" smtClean="0">
                <a:solidFill>
                  <a:srgbClr val="FFFF00"/>
                </a:solidFill>
              </a:rPr>
              <a:t>. </a:t>
            </a:r>
            <a:r>
              <a:rPr lang="ru-RU" sz="1600" dirty="0" err="1" smtClean="0">
                <a:solidFill>
                  <a:srgbClr val="FFFF00"/>
                </a:solidFill>
              </a:rPr>
              <a:t>Використання</a:t>
            </a:r>
            <a:r>
              <a:rPr lang="ru-RU" sz="1600" dirty="0" smtClean="0">
                <a:solidFill>
                  <a:srgbClr val="FFFF00"/>
                </a:solidFill>
              </a:rPr>
              <a:t> </a:t>
            </a:r>
            <a:r>
              <a:rPr lang="ru-RU" sz="1600" dirty="0" err="1" smtClean="0">
                <a:solidFill>
                  <a:srgbClr val="FFFF00"/>
                </a:solidFill>
              </a:rPr>
              <a:t>хімічних</a:t>
            </a:r>
            <a:r>
              <a:rPr lang="ru-RU" sz="1600" dirty="0" smtClean="0">
                <a:solidFill>
                  <a:srgbClr val="FFFF00"/>
                </a:solidFill>
              </a:rPr>
              <a:t> </a:t>
            </a:r>
            <a:r>
              <a:rPr lang="ru-RU" sz="1600" dirty="0" err="1" smtClean="0">
                <a:solidFill>
                  <a:srgbClr val="FFFF00"/>
                </a:solidFill>
              </a:rPr>
              <a:t>засобів</a:t>
            </a:r>
            <a:r>
              <a:rPr lang="ru-RU" sz="1600" dirty="0" smtClean="0">
                <a:solidFill>
                  <a:srgbClr val="FFFF00"/>
                </a:solidFill>
              </a:rPr>
              <a:t> </a:t>
            </a:r>
            <a:r>
              <a:rPr lang="ru-RU" sz="1600" dirty="0" err="1" smtClean="0">
                <a:solidFill>
                  <a:srgbClr val="FFFF00"/>
                </a:solidFill>
              </a:rPr>
              <a:t>боротьби</a:t>
            </a:r>
            <a:r>
              <a:rPr lang="ru-RU" sz="1600" dirty="0" smtClean="0">
                <a:solidFill>
                  <a:srgbClr val="FFFF00"/>
                </a:solidFill>
              </a:rPr>
              <a:t> </a:t>
            </a:r>
            <a:r>
              <a:rPr lang="ru-RU" sz="1600" dirty="0" err="1" smtClean="0">
                <a:solidFill>
                  <a:srgbClr val="FFFF00"/>
                </a:solidFill>
              </a:rPr>
              <a:t>з</a:t>
            </a:r>
            <a:r>
              <a:rPr lang="ru-RU" sz="1600" dirty="0" smtClean="0">
                <a:solidFill>
                  <a:srgbClr val="FFFF00"/>
                </a:solidFill>
              </a:rPr>
              <a:t> </a:t>
            </a:r>
            <a:r>
              <a:rPr lang="ru-RU" sz="1600" dirty="0" err="1" smtClean="0">
                <a:solidFill>
                  <a:srgbClr val="FFFF00"/>
                </a:solidFill>
              </a:rPr>
              <a:t>шкідниками</a:t>
            </a:r>
            <a:r>
              <a:rPr lang="ru-RU" sz="1600" dirty="0" smtClean="0">
                <a:solidFill>
                  <a:srgbClr val="FFFF00"/>
                </a:solidFill>
              </a:rPr>
              <a:t> </a:t>
            </a:r>
            <a:r>
              <a:rPr lang="ru-RU" sz="1600" dirty="0" err="1" smtClean="0">
                <a:solidFill>
                  <a:srgbClr val="FFFF00"/>
                </a:solidFill>
              </a:rPr>
              <a:t>зменшує</a:t>
            </a:r>
            <a:r>
              <a:rPr lang="ru-RU" sz="1600" dirty="0" smtClean="0">
                <a:solidFill>
                  <a:srgbClr val="FFFF00"/>
                </a:solidFill>
              </a:rPr>
              <a:t> </a:t>
            </a:r>
            <a:r>
              <a:rPr lang="ru-RU" sz="1600" dirty="0" err="1" smtClean="0">
                <a:solidFill>
                  <a:srgbClr val="FFFF00"/>
                </a:solidFill>
              </a:rPr>
              <a:t>чисельність</a:t>
            </a:r>
            <a:r>
              <a:rPr lang="ru-RU" sz="1600" dirty="0" smtClean="0">
                <a:solidFill>
                  <a:srgbClr val="FFFF00"/>
                </a:solidFill>
              </a:rPr>
              <a:t> не </a:t>
            </a:r>
            <a:r>
              <a:rPr lang="ru-RU" sz="1600" dirty="0" err="1" smtClean="0">
                <a:solidFill>
                  <a:srgbClr val="FFFF00"/>
                </a:solidFill>
              </a:rPr>
              <a:t>лише</a:t>
            </a:r>
            <a:r>
              <a:rPr lang="ru-RU" sz="1600" dirty="0" smtClean="0">
                <a:solidFill>
                  <a:srgbClr val="FFFF00"/>
                </a:solidFill>
              </a:rPr>
              <a:t> </a:t>
            </a:r>
            <a:r>
              <a:rPr lang="ru-RU" sz="1600" dirty="0" err="1" smtClean="0">
                <a:solidFill>
                  <a:srgbClr val="FFFF00"/>
                </a:solidFill>
              </a:rPr>
              <a:t>шкідників</a:t>
            </a:r>
            <a:r>
              <a:rPr lang="ru-RU" sz="1600" dirty="0" smtClean="0">
                <a:solidFill>
                  <a:srgbClr val="FFFF00"/>
                </a:solidFill>
              </a:rPr>
              <a:t>, а </a:t>
            </a:r>
            <a:r>
              <a:rPr lang="ru-RU" sz="1600" dirty="0" err="1" smtClean="0">
                <a:solidFill>
                  <a:srgbClr val="FFFF00"/>
                </a:solidFill>
              </a:rPr>
              <a:t>й</a:t>
            </a:r>
            <a:r>
              <a:rPr lang="ru-RU" sz="1600" dirty="0" smtClean="0">
                <a:solidFill>
                  <a:srgbClr val="FFFF00"/>
                </a:solidFill>
              </a:rPr>
              <a:t> </a:t>
            </a:r>
            <a:r>
              <a:rPr lang="ru-RU" sz="1600" dirty="0" err="1" smtClean="0">
                <a:solidFill>
                  <a:srgbClr val="FFFF00"/>
                </a:solidFill>
              </a:rPr>
              <a:t>інших</a:t>
            </a:r>
            <a:r>
              <a:rPr lang="ru-RU" sz="1600" dirty="0" smtClean="0">
                <a:solidFill>
                  <a:srgbClr val="FFFF00"/>
                </a:solidFill>
              </a:rPr>
              <a:t> комах, у тому </a:t>
            </a:r>
            <a:r>
              <a:rPr lang="ru-RU" sz="1600" dirty="0" err="1" smtClean="0">
                <a:solidFill>
                  <a:srgbClr val="FFFF00"/>
                </a:solidFill>
              </a:rPr>
              <a:t>числі</a:t>
            </a:r>
            <a:r>
              <a:rPr lang="ru-RU" sz="1600" dirty="0" smtClean="0">
                <a:solidFill>
                  <a:srgbClr val="FFFF00"/>
                </a:solidFill>
              </a:rPr>
              <a:t> </a:t>
            </a:r>
            <a:r>
              <a:rPr lang="ru-RU" sz="1600" dirty="0" err="1" smtClean="0">
                <a:solidFill>
                  <a:srgbClr val="FFFF00"/>
                </a:solidFill>
              </a:rPr>
              <a:t>і</a:t>
            </a:r>
            <a:r>
              <a:rPr lang="ru-RU" sz="1600" dirty="0" smtClean="0">
                <a:solidFill>
                  <a:srgbClr val="FFFF00"/>
                </a:solidFill>
              </a:rPr>
              <a:t> </a:t>
            </a:r>
            <a:r>
              <a:rPr lang="ru-RU" sz="1600" dirty="0" err="1" smtClean="0">
                <a:solidFill>
                  <a:srgbClr val="FFFF00"/>
                </a:solidFill>
              </a:rPr>
              <a:t>ворогів</a:t>
            </a:r>
            <a:r>
              <a:rPr lang="ru-RU" sz="1600" dirty="0" smtClean="0">
                <a:solidFill>
                  <a:srgbClr val="FFFF00"/>
                </a:solidFill>
              </a:rPr>
              <a:t> </a:t>
            </a:r>
            <a:r>
              <a:rPr lang="ru-RU" sz="1600" dirty="0" err="1" smtClean="0">
                <a:solidFill>
                  <a:srgbClr val="FFFF00"/>
                </a:solidFill>
              </a:rPr>
              <a:t>шкідників</a:t>
            </a:r>
            <a:r>
              <a:rPr lang="ru-RU" sz="1600" dirty="0" smtClean="0">
                <a:solidFill>
                  <a:srgbClr val="FFFF00"/>
                </a:solidFill>
              </a:rPr>
              <a:t>. У </a:t>
            </a:r>
            <a:r>
              <a:rPr lang="ru-RU" sz="1600" dirty="0" err="1" smtClean="0">
                <a:solidFill>
                  <a:srgbClr val="FFFF00"/>
                </a:solidFill>
              </a:rPr>
              <a:t>результаті</a:t>
            </a:r>
            <a:r>
              <a:rPr lang="ru-RU" sz="1600" dirty="0" smtClean="0">
                <a:solidFill>
                  <a:srgbClr val="FFFF00"/>
                </a:solidFill>
              </a:rPr>
              <a:t> </a:t>
            </a:r>
            <a:r>
              <a:rPr lang="ru-RU" sz="1600" dirty="0" err="1" smtClean="0">
                <a:solidFill>
                  <a:srgbClr val="FFFF00"/>
                </a:solidFill>
              </a:rPr>
              <a:t>угруповання</a:t>
            </a:r>
            <a:r>
              <a:rPr lang="ru-RU" sz="1600" dirty="0" smtClean="0">
                <a:solidFill>
                  <a:srgbClr val="FFFF00"/>
                </a:solidFill>
              </a:rPr>
              <a:t> </a:t>
            </a:r>
            <a:r>
              <a:rPr lang="ru-RU" sz="1600" dirty="0" err="1" smtClean="0">
                <a:solidFill>
                  <a:srgbClr val="FFFF00"/>
                </a:solidFill>
              </a:rPr>
              <a:t>популяцій</a:t>
            </a:r>
            <a:r>
              <a:rPr lang="ru-RU" sz="1600" dirty="0" smtClean="0">
                <a:solidFill>
                  <a:srgbClr val="FFFF00"/>
                </a:solidFill>
              </a:rPr>
              <a:t> </a:t>
            </a:r>
            <a:r>
              <a:rPr lang="ru-RU" sz="1600" dirty="0" err="1" smtClean="0">
                <a:solidFill>
                  <a:srgbClr val="FFFF00"/>
                </a:solidFill>
              </a:rPr>
              <a:t>різних</a:t>
            </a:r>
            <a:r>
              <a:rPr lang="ru-RU" sz="1600" dirty="0" smtClean="0">
                <a:solidFill>
                  <a:srgbClr val="FFFF00"/>
                </a:solidFill>
              </a:rPr>
              <a:t> </a:t>
            </a:r>
            <a:r>
              <a:rPr lang="ru-RU" sz="1600" dirty="0" err="1" smtClean="0">
                <a:solidFill>
                  <a:srgbClr val="FFFF00"/>
                </a:solidFill>
              </a:rPr>
              <a:t>видів</a:t>
            </a:r>
            <a:r>
              <a:rPr lang="ru-RU" sz="1600" dirty="0" smtClean="0">
                <a:solidFill>
                  <a:srgbClr val="FFFF00"/>
                </a:solidFill>
              </a:rPr>
              <a:t> </a:t>
            </a:r>
            <a:r>
              <a:rPr lang="ru-RU" sz="1600" dirty="0" err="1" smtClean="0">
                <a:solidFill>
                  <a:srgbClr val="FFFF00"/>
                </a:solidFill>
              </a:rPr>
              <a:t>втрачає</a:t>
            </a:r>
            <a:r>
              <a:rPr lang="ru-RU" sz="1600" dirty="0" smtClean="0">
                <a:solidFill>
                  <a:srgbClr val="FFFF00"/>
                </a:solidFill>
              </a:rPr>
              <a:t> свою </a:t>
            </a:r>
            <a:r>
              <a:rPr lang="ru-RU" sz="1600" dirty="0" err="1" smtClean="0">
                <a:solidFill>
                  <a:srgbClr val="FFFF00"/>
                </a:solidFill>
              </a:rPr>
              <a:t>своєрідність</a:t>
            </a:r>
            <a:r>
              <a:rPr lang="ru-RU" sz="1600" dirty="0" smtClean="0">
                <a:solidFill>
                  <a:srgbClr val="FFFF00"/>
                </a:solidFill>
              </a:rPr>
              <a:t> </a:t>
            </a:r>
            <a:r>
              <a:rPr lang="ru-RU" sz="1600" dirty="0" err="1" smtClean="0">
                <a:solidFill>
                  <a:srgbClr val="FFFF00"/>
                </a:solidFill>
              </a:rPr>
              <a:t>і</a:t>
            </a:r>
            <a:r>
              <a:rPr lang="ru-RU" sz="1600" dirty="0" smtClean="0">
                <a:solidFill>
                  <a:srgbClr val="FFFF00"/>
                </a:solidFill>
              </a:rPr>
              <a:t> </a:t>
            </a:r>
            <a:r>
              <a:rPr lang="ru-RU" sz="1600" dirty="0" err="1" smtClean="0">
                <a:solidFill>
                  <a:srgbClr val="FFFF00"/>
                </a:solidFill>
              </a:rPr>
              <a:t>стійкість</a:t>
            </a:r>
            <a:r>
              <a:rPr lang="ru-RU" sz="1600" dirty="0" smtClean="0">
                <a:solidFill>
                  <a:srgbClr val="FFFF00"/>
                </a:solidFill>
              </a:rPr>
              <a:t>. </a:t>
            </a:r>
            <a:r>
              <a:rPr lang="ru-RU" sz="1600" dirty="0" err="1" smtClean="0">
                <a:solidFill>
                  <a:srgbClr val="FFFF00"/>
                </a:solidFill>
              </a:rPr>
              <a:t>Кожний</a:t>
            </a:r>
            <a:r>
              <a:rPr lang="ru-RU" sz="1600" dirty="0" smtClean="0">
                <a:solidFill>
                  <a:srgbClr val="FFFF00"/>
                </a:solidFill>
              </a:rPr>
              <a:t> вид </a:t>
            </a:r>
            <a:r>
              <a:rPr lang="ru-RU" sz="1600" dirty="0" err="1" smtClean="0">
                <a:solidFill>
                  <a:srgbClr val="FFFF00"/>
                </a:solidFill>
              </a:rPr>
              <a:t>організмів</a:t>
            </a:r>
            <a:r>
              <a:rPr lang="ru-RU" sz="1600" dirty="0" smtClean="0">
                <a:solidFill>
                  <a:srgbClr val="FFFF00"/>
                </a:solidFill>
              </a:rPr>
              <a:t> у </a:t>
            </a:r>
            <a:r>
              <a:rPr lang="ru-RU" sz="1600" dirty="0" err="1" smtClean="0">
                <a:solidFill>
                  <a:srgbClr val="FFFF00"/>
                </a:solidFill>
              </a:rPr>
              <a:t>біогеоценозі</a:t>
            </a:r>
            <a:r>
              <a:rPr lang="ru-RU" sz="1600" dirty="0" smtClean="0">
                <a:solidFill>
                  <a:srgbClr val="FFFF00"/>
                </a:solidFill>
              </a:rPr>
              <a:t> (</a:t>
            </a:r>
            <a:r>
              <a:rPr lang="ru-RU" sz="1600" dirty="0" err="1" smtClean="0">
                <a:solidFill>
                  <a:srgbClr val="FFFF00"/>
                </a:solidFill>
              </a:rPr>
              <a:t>яким</a:t>
            </a:r>
            <a:r>
              <a:rPr lang="ru-RU" sz="1600" dirty="0" smtClean="0">
                <a:solidFill>
                  <a:srgbClr val="FFFF00"/>
                </a:solidFill>
              </a:rPr>
              <a:t> </a:t>
            </a:r>
            <a:r>
              <a:rPr lang="ru-RU" sz="1600" dirty="0" err="1" smtClean="0">
                <a:solidFill>
                  <a:srgbClr val="FFFF00"/>
                </a:solidFill>
              </a:rPr>
              <a:t>би</a:t>
            </a:r>
            <a:r>
              <a:rPr lang="ru-RU" sz="1600" dirty="0" smtClean="0">
                <a:solidFill>
                  <a:srgbClr val="FFFF00"/>
                </a:solidFill>
              </a:rPr>
              <a:t> </a:t>
            </a:r>
            <a:r>
              <a:rPr lang="ru-RU" sz="1600" dirty="0" err="1" smtClean="0">
                <a:solidFill>
                  <a:srgbClr val="FFFF00"/>
                </a:solidFill>
              </a:rPr>
              <a:t>незначним</a:t>
            </a:r>
            <a:r>
              <a:rPr lang="ru-RU" sz="1600" dirty="0" smtClean="0">
                <a:solidFill>
                  <a:srgbClr val="FFFF00"/>
                </a:solidFill>
              </a:rPr>
              <a:t> </a:t>
            </a:r>
            <a:r>
              <a:rPr lang="ru-RU" sz="1600" dirty="0" err="1" smtClean="0">
                <a:solidFill>
                  <a:srgbClr val="FFFF00"/>
                </a:solidFill>
              </a:rPr>
              <a:t>він</a:t>
            </a:r>
            <a:r>
              <a:rPr lang="ru-RU" sz="1600" dirty="0" smtClean="0">
                <a:solidFill>
                  <a:srgbClr val="FFFF00"/>
                </a:solidFill>
              </a:rPr>
              <a:t> не </a:t>
            </a:r>
            <a:r>
              <a:rPr lang="ru-RU" sz="1600" dirty="0" err="1" smtClean="0">
                <a:solidFill>
                  <a:srgbClr val="FFFF00"/>
                </a:solidFill>
              </a:rPr>
              <a:t>був</a:t>
            </a:r>
            <a:r>
              <a:rPr lang="ru-RU" sz="1600" dirty="0" smtClean="0">
                <a:solidFill>
                  <a:srgbClr val="FFFF00"/>
                </a:solidFill>
              </a:rPr>
              <a:t>) </a:t>
            </a:r>
            <a:r>
              <a:rPr lang="ru-RU" sz="1600" dirty="0" err="1" smtClean="0">
                <a:solidFill>
                  <a:srgbClr val="FFFF00"/>
                </a:solidFill>
              </a:rPr>
              <a:t>має</a:t>
            </a:r>
            <a:r>
              <a:rPr lang="ru-RU" sz="1600" dirty="0" smtClean="0">
                <a:solidFill>
                  <a:srgbClr val="FFFF00"/>
                </a:solidFill>
              </a:rPr>
              <a:t> </a:t>
            </a:r>
            <a:r>
              <a:rPr lang="ru-RU" sz="1600" dirty="0" err="1" smtClean="0">
                <a:solidFill>
                  <a:srgbClr val="FFFF00"/>
                </a:solidFill>
              </a:rPr>
              <a:t>множинні</a:t>
            </a:r>
            <a:r>
              <a:rPr lang="ru-RU" sz="1600" dirty="0" smtClean="0">
                <a:solidFill>
                  <a:srgbClr val="FFFF00"/>
                </a:solidFill>
              </a:rPr>
              <a:t> </a:t>
            </a:r>
            <a:r>
              <a:rPr lang="ru-RU" sz="1600" dirty="0" err="1" smtClean="0">
                <a:solidFill>
                  <a:srgbClr val="FFFF00"/>
                </a:solidFill>
              </a:rPr>
              <a:t>зв'язки</a:t>
            </a:r>
            <a:r>
              <a:rPr lang="ru-RU" sz="1600" dirty="0" smtClean="0">
                <a:solidFill>
                  <a:srgbClr val="FFFF00"/>
                </a:solidFill>
              </a:rPr>
              <a:t> </a:t>
            </a:r>
            <a:r>
              <a:rPr lang="ru-RU" sz="1600" dirty="0" err="1" smtClean="0">
                <a:solidFill>
                  <a:srgbClr val="FFFF00"/>
                </a:solidFill>
              </a:rPr>
              <a:t>з</a:t>
            </a:r>
            <a:r>
              <a:rPr lang="ru-RU" sz="1600" dirty="0" smtClean="0">
                <a:solidFill>
                  <a:srgbClr val="FFFF00"/>
                </a:solidFill>
              </a:rPr>
              <a:t> великим числом </a:t>
            </a:r>
            <a:r>
              <a:rPr lang="ru-RU" sz="1600" dirty="0" err="1" smtClean="0">
                <a:solidFill>
                  <a:srgbClr val="FFFF00"/>
                </a:solidFill>
              </a:rPr>
              <a:t>інших</a:t>
            </a:r>
            <a:r>
              <a:rPr lang="ru-RU" sz="1600" dirty="0" smtClean="0">
                <a:solidFill>
                  <a:srgbClr val="FFFF00"/>
                </a:solidFill>
              </a:rPr>
              <a:t> </a:t>
            </a:r>
            <a:r>
              <a:rPr lang="ru-RU" sz="1600" dirty="0" err="1" smtClean="0">
                <a:solidFill>
                  <a:srgbClr val="FFFF00"/>
                </a:solidFill>
              </a:rPr>
              <a:t>видів</a:t>
            </a:r>
            <a:r>
              <a:rPr lang="ru-RU" sz="1600" dirty="0" smtClean="0">
                <a:solidFill>
                  <a:srgbClr val="FFFF00"/>
                </a:solidFill>
              </a:rPr>
              <a:t>. </a:t>
            </a:r>
            <a:r>
              <a:rPr lang="ru-RU" sz="1600" dirty="0" err="1" smtClean="0">
                <a:solidFill>
                  <a:srgbClr val="FFFF00"/>
                </a:solidFill>
              </a:rPr>
              <a:t>Зникнення</a:t>
            </a:r>
            <a:r>
              <a:rPr lang="ru-RU" sz="1600" dirty="0" smtClean="0">
                <a:solidFill>
                  <a:srgbClr val="FFFF00"/>
                </a:solidFill>
              </a:rPr>
              <a:t> </a:t>
            </a:r>
            <a:r>
              <a:rPr lang="ru-RU" sz="1600" dirty="0" err="1" smtClean="0">
                <a:solidFill>
                  <a:srgbClr val="FFFF00"/>
                </a:solidFill>
              </a:rPr>
              <a:t>якого-небудь</a:t>
            </a:r>
            <a:r>
              <a:rPr lang="ru-RU" sz="1600" dirty="0" smtClean="0">
                <a:solidFill>
                  <a:srgbClr val="FFFF00"/>
                </a:solidFill>
              </a:rPr>
              <a:t> виду </a:t>
            </a:r>
            <a:r>
              <a:rPr lang="ru-RU" sz="1600" dirty="0" err="1" smtClean="0">
                <a:solidFill>
                  <a:srgbClr val="FFFF00"/>
                </a:solidFill>
              </a:rPr>
              <a:t>тварин</a:t>
            </a:r>
            <a:r>
              <a:rPr lang="ru-RU" sz="1600" dirty="0" smtClean="0">
                <a:solidFill>
                  <a:srgbClr val="FFFF00"/>
                </a:solidFill>
              </a:rPr>
              <a:t>, а особливо </a:t>
            </a:r>
            <a:r>
              <a:rPr lang="ru-RU" sz="1600" dirty="0" err="1" smtClean="0">
                <a:solidFill>
                  <a:srgbClr val="FFFF00"/>
                </a:solidFill>
              </a:rPr>
              <a:t>рослин</a:t>
            </a:r>
            <a:r>
              <a:rPr lang="ru-RU" sz="1600" dirty="0" smtClean="0">
                <a:solidFill>
                  <a:srgbClr val="FFFF00"/>
                </a:solidFill>
              </a:rPr>
              <a:t>, </a:t>
            </a:r>
            <a:r>
              <a:rPr lang="ru-RU" sz="1600" dirty="0" err="1" smtClean="0">
                <a:solidFill>
                  <a:srgbClr val="FFFF00"/>
                </a:solidFill>
              </a:rPr>
              <a:t>може</a:t>
            </a:r>
            <a:r>
              <a:rPr lang="ru-RU" sz="1600" dirty="0" smtClean="0">
                <a:solidFill>
                  <a:srgbClr val="FFFF00"/>
                </a:solidFill>
              </a:rPr>
              <a:t> </a:t>
            </a:r>
            <a:r>
              <a:rPr lang="ru-RU" sz="1600" dirty="0" err="1" smtClean="0">
                <a:solidFill>
                  <a:srgbClr val="FFFF00"/>
                </a:solidFill>
              </a:rPr>
              <a:t>спричинити</a:t>
            </a:r>
            <a:r>
              <a:rPr lang="ru-RU" sz="1600" dirty="0" smtClean="0">
                <a:solidFill>
                  <a:srgbClr val="FFFF00"/>
                </a:solidFill>
              </a:rPr>
              <a:t> </a:t>
            </a:r>
            <a:r>
              <a:rPr lang="ru-RU" sz="1600" dirty="0" err="1" smtClean="0">
                <a:solidFill>
                  <a:srgbClr val="FFFF00"/>
                </a:solidFill>
              </a:rPr>
              <a:t>непередбачувані</a:t>
            </a:r>
            <a:r>
              <a:rPr lang="ru-RU" sz="1600" dirty="0" smtClean="0">
                <a:solidFill>
                  <a:srgbClr val="FFFF00"/>
                </a:solidFill>
              </a:rPr>
              <a:t> </a:t>
            </a:r>
            <a:r>
              <a:rPr lang="ru-RU" sz="1600" dirty="0" err="1" smtClean="0">
                <a:solidFill>
                  <a:srgbClr val="FFFF00"/>
                </a:solidFill>
              </a:rPr>
              <a:t>наслідки</a:t>
            </a:r>
            <a:r>
              <a:rPr lang="ru-RU" sz="1600" dirty="0" smtClean="0">
                <a:solidFill>
                  <a:srgbClr val="FFFF00"/>
                </a:solidFill>
              </a:rPr>
              <a:t> </a:t>
            </a:r>
            <a:r>
              <a:rPr lang="ru-RU" sz="1600" dirty="0" err="1" smtClean="0">
                <a:solidFill>
                  <a:srgbClr val="FFFF00"/>
                </a:solidFill>
              </a:rPr>
              <a:t>і</a:t>
            </a:r>
            <a:r>
              <a:rPr lang="ru-RU" sz="1600" dirty="0" smtClean="0">
                <a:solidFill>
                  <a:srgbClr val="FFFF00"/>
                </a:solidFill>
              </a:rPr>
              <a:t> </a:t>
            </a:r>
            <a:r>
              <a:rPr lang="ru-RU" sz="1600" dirty="0" err="1" smtClean="0">
                <a:solidFill>
                  <a:srgbClr val="FFFF00"/>
                </a:solidFill>
              </a:rPr>
              <a:t>руйнування</a:t>
            </a:r>
            <a:r>
              <a:rPr lang="ru-RU" sz="1600" dirty="0" smtClean="0">
                <a:solidFill>
                  <a:srgbClr val="FFFF00"/>
                </a:solidFill>
              </a:rPr>
              <a:t> </a:t>
            </a:r>
            <a:r>
              <a:rPr lang="ru-RU" sz="1600" dirty="0" err="1" smtClean="0">
                <a:solidFill>
                  <a:srgbClr val="FFFF00"/>
                </a:solidFill>
              </a:rPr>
              <a:t>всього</a:t>
            </a:r>
            <a:r>
              <a:rPr lang="ru-RU" sz="1600" dirty="0" smtClean="0">
                <a:solidFill>
                  <a:srgbClr val="FFFF00"/>
                </a:solidFill>
              </a:rPr>
              <a:t> </a:t>
            </a:r>
            <a:r>
              <a:rPr lang="ru-RU" sz="1600" dirty="0" err="1" smtClean="0">
                <a:solidFill>
                  <a:srgbClr val="FFFF00"/>
                </a:solidFill>
              </a:rPr>
              <a:t>біогеоценозу</a:t>
            </a:r>
            <a:r>
              <a:rPr lang="ru-RU" sz="1600" dirty="0" smtClean="0">
                <a:solidFill>
                  <a:srgbClr val="FFFF00"/>
                </a:solidFill>
              </a:rPr>
              <a:t>.</a:t>
            </a:r>
          </a:p>
          <a:p>
            <a:endParaRPr lang="ru-RU" sz="1400" dirty="0" smtClean="0"/>
          </a:p>
          <a:p>
            <a:r>
              <a:rPr lang="ru-RU" sz="1400" dirty="0" err="1" smtClean="0">
                <a:solidFill>
                  <a:srgbClr val="C00000"/>
                </a:solidFill>
              </a:rPr>
              <a:t>Продуктивність</a:t>
            </a:r>
            <a:r>
              <a:rPr lang="ru-RU" sz="1400" dirty="0" smtClean="0">
                <a:solidFill>
                  <a:srgbClr val="C00000"/>
                </a:solidFill>
              </a:rPr>
              <a:t> природного </a:t>
            </a:r>
            <a:r>
              <a:rPr lang="ru-RU" sz="1400" dirty="0" err="1" smtClean="0">
                <a:solidFill>
                  <a:srgbClr val="C00000"/>
                </a:solidFill>
              </a:rPr>
              <a:t>біогеоценозу</a:t>
            </a:r>
            <a:r>
              <a:rPr lang="ru-RU" sz="1400" dirty="0" smtClean="0">
                <a:solidFill>
                  <a:srgbClr val="C00000"/>
                </a:solidFill>
              </a:rPr>
              <a:t> </a:t>
            </a:r>
            <a:r>
              <a:rPr lang="ru-RU" sz="1400" dirty="0" err="1" smtClean="0">
                <a:solidFill>
                  <a:srgbClr val="C00000"/>
                </a:solidFill>
              </a:rPr>
              <a:t>набагато</a:t>
            </a:r>
            <a:r>
              <a:rPr lang="ru-RU" sz="1400" dirty="0" smtClean="0">
                <a:solidFill>
                  <a:srgbClr val="C00000"/>
                </a:solidFill>
              </a:rPr>
              <a:t> </a:t>
            </a:r>
            <a:r>
              <a:rPr lang="ru-RU" sz="1400" dirty="0" err="1" smtClean="0">
                <a:solidFill>
                  <a:srgbClr val="C00000"/>
                </a:solidFill>
              </a:rPr>
              <a:t>вища</a:t>
            </a:r>
            <a:r>
              <a:rPr lang="ru-RU" sz="1400" dirty="0" smtClean="0">
                <a:solidFill>
                  <a:srgbClr val="C00000"/>
                </a:solidFill>
              </a:rPr>
              <a:t>, </a:t>
            </a:r>
            <a:r>
              <a:rPr lang="ru-RU" sz="1400" dirty="0" err="1" smtClean="0">
                <a:solidFill>
                  <a:srgbClr val="C00000"/>
                </a:solidFill>
              </a:rPr>
              <a:t>ніж</a:t>
            </a:r>
            <a:r>
              <a:rPr lang="ru-RU" sz="1400" dirty="0" smtClean="0">
                <a:solidFill>
                  <a:srgbClr val="C00000"/>
                </a:solidFill>
              </a:rPr>
              <a:t> </a:t>
            </a:r>
            <a:r>
              <a:rPr lang="ru-RU" sz="1400" dirty="0" err="1" smtClean="0">
                <a:solidFill>
                  <a:srgbClr val="C00000"/>
                </a:solidFill>
              </a:rPr>
              <a:t>біоценозів</a:t>
            </a:r>
            <a:r>
              <a:rPr lang="ru-RU" sz="1400" dirty="0" smtClean="0">
                <a:solidFill>
                  <a:srgbClr val="C00000"/>
                </a:solidFill>
              </a:rPr>
              <a:t>, </a:t>
            </a:r>
            <a:r>
              <a:rPr lang="ru-RU" sz="1400" dirty="0" err="1" smtClean="0">
                <a:solidFill>
                  <a:srgbClr val="C00000"/>
                </a:solidFill>
              </a:rPr>
              <a:t>які</a:t>
            </a:r>
            <a:r>
              <a:rPr lang="ru-RU" sz="1400" dirty="0" smtClean="0">
                <a:solidFill>
                  <a:srgbClr val="C00000"/>
                </a:solidFill>
              </a:rPr>
              <a:t> </a:t>
            </a:r>
            <a:r>
              <a:rPr lang="ru-RU" sz="1400" dirty="0" err="1" smtClean="0">
                <a:solidFill>
                  <a:srgbClr val="C00000"/>
                </a:solidFill>
              </a:rPr>
              <a:t>зазнали</a:t>
            </a:r>
            <a:r>
              <a:rPr lang="ru-RU" sz="1400" dirty="0" smtClean="0">
                <a:solidFill>
                  <a:srgbClr val="C00000"/>
                </a:solidFill>
              </a:rPr>
              <a:t> </a:t>
            </a:r>
            <a:r>
              <a:rPr lang="ru-RU" sz="1400" dirty="0" err="1" smtClean="0">
                <a:solidFill>
                  <a:srgbClr val="C00000"/>
                </a:solidFill>
              </a:rPr>
              <a:t>впливу</a:t>
            </a:r>
            <a:r>
              <a:rPr lang="ru-RU" sz="1400" dirty="0" smtClean="0">
                <a:solidFill>
                  <a:srgbClr val="C00000"/>
                </a:solidFill>
              </a:rPr>
              <a:t> </a:t>
            </a:r>
            <a:r>
              <a:rPr lang="ru-RU" sz="1400" dirty="0" err="1" smtClean="0">
                <a:solidFill>
                  <a:srgbClr val="C00000"/>
                </a:solidFill>
              </a:rPr>
              <a:t>діяльності</a:t>
            </a:r>
            <a:r>
              <a:rPr lang="ru-RU" sz="1400" dirty="0" smtClean="0">
                <a:solidFill>
                  <a:srgbClr val="C00000"/>
                </a:solidFill>
              </a:rPr>
              <a:t> </a:t>
            </a:r>
            <a:r>
              <a:rPr lang="ru-RU" sz="1400" dirty="0" err="1" smtClean="0">
                <a:solidFill>
                  <a:srgbClr val="C00000"/>
                </a:solidFill>
              </a:rPr>
              <a:t>людини</a:t>
            </a:r>
            <a:r>
              <a:rPr lang="ru-RU" sz="1400" dirty="0" smtClean="0">
                <a:solidFill>
                  <a:srgbClr val="C00000"/>
                </a:solidFill>
              </a:rPr>
              <a:t>. </a:t>
            </a:r>
            <a:r>
              <a:rPr lang="ru-RU" sz="1400" dirty="0" err="1" smtClean="0">
                <a:solidFill>
                  <a:srgbClr val="C00000"/>
                </a:solidFill>
              </a:rPr>
              <a:t>Наприклад</a:t>
            </a:r>
            <a:r>
              <a:rPr lang="ru-RU" sz="1400" dirty="0" smtClean="0">
                <a:solidFill>
                  <a:srgbClr val="C00000"/>
                </a:solidFill>
              </a:rPr>
              <a:t>, </a:t>
            </a:r>
            <a:r>
              <a:rPr lang="ru-RU" sz="1400" dirty="0" err="1" smtClean="0">
                <a:solidFill>
                  <a:srgbClr val="C00000"/>
                </a:solidFill>
              </a:rPr>
              <a:t>можна</a:t>
            </a:r>
            <a:r>
              <a:rPr lang="ru-RU" sz="1400" dirty="0" smtClean="0">
                <a:solidFill>
                  <a:srgbClr val="C00000"/>
                </a:solidFill>
              </a:rPr>
              <a:t> </a:t>
            </a:r>
            <a:r>
              <a:rPr lang="ru-RU" sz="1400" dirty="0" err="1" smtClean="0">
                <a:solidFill>
                  <a:srgbClr val="C00000"/>
                </a:solidFill>
              </a:rPr>
              <a:t>стверджувати</a:t>
            </a:r>
            <a:r>
              <a:rPr lang="ru-RU" sz="1400" dirty="0" smtClean="0">
                <a:solidFill>
                  <a:srgbClr val="C00000"/>
                </a:solidFill>
              </a:rPr>
              <a:t>, </a:t>
            </a:r>
            <a:r>
              <a:rPr lang="ru-RU" sz="1400" dirty="0" err="1" smtClean="0">
                <a:solidFill>
                  <a:srgbClr val="C00000"/>
                </a:solidFill>
              </a:rPr>
              <a:t>що</a:t>
            </a:r>
            <a:r>
              <a:rPr lang="ru-RU" sz="1400" dirty="0" smtClean="0">
                <a:solidFill>
                  <a:srgbClr val="C00000"/>
                </a:solidFill>
              </a:rPr>
              <a:t> гектар </a:t>
            </a:r>
            <a:r>
              <a:rPr lang="ru-RU" sz="1400" dirty="0" err="1" smtClean="0">
                <a:solidFill>
                  <a:srgbClr val="C00000"/>
                </a:solidFill>
              </a:rPr>
              <a:t>лісу</a:t>
            </a:r>
            <a:r>
              <a:rPr lang="ru-RU" sz="1400" dirty="0" smtClean="0">
                <a:solidFill>
                  <a:srgbClr val="C00000"/>
                </a:solidFill>
              </a:rPr>
              <a:t> </a:t>
            </a:r>
            <a:r>
              <a:rPr lang="ru-RU" sz="1400" dirty="0" err="1" smtClean="0">
                <a:solidFill>
                  <a:srgbClr val="C00000"/>
                </a:solidFill>
              </a:rPr>
              <a:t>виділяє</a:t>
            </a:r>
            <a:r>
              <a:rPr lang="ru-RU" sz="1400" dirty="0" smtClean="0">
                <a:solidFill>
                  <a:srgbClr val="C00000"/>
                </a:solidFill>
              </a:rPr>
              <a:t> </a:t>
            </a:r>
            <a:r>
              <a:rPr lang="ru-RU" sz="1400" dirty="0" err="1" smtClean="0">
                <a:solidFill>
                  <a:srgbClr val="C00000"/>
                </a:solidFill>
              </a:rPr>
              <a:t>кисню</a:t>
            </a:r>
            <a:r>
              <a:rPr lang="ru-RU" sz="1400" dirty="0" smtClean="0">
                <a:solidFill>
                  <a:srgbClr val="C00000"/>
                </a:solidFill>
              </a:rPr>
              <a:t> в </a:t>
            </a:r>
            <a:r>
              <a:rPr lang="ru-RU" sz="1400" dirty="0" err="1" smtClean="0">
                <a:solidFill>
                  <a:srgbClr val="C00000"/>
                </a:solidFill>
              </a:rPr>
              <a:t>чотири</a:t>
            </a:r>
            <a:r>
              <a:rPr lang="ru-RU" sz="1400" dirty="0" smtClean="0">
                <a:solidFill>
                  <a:srgbClr val="C00000"/>
                </a:solidFill>
              </a:rPr>
              <a:t> рази </a:t>
            </a:r>
            <a:r>
              <a:rPr lang="ru-RU" sz="1400" dirty="0" err="1" smtClean="0">
                <a:solidFill>
                  <a:srgbClr val="C00000"/>
                </a:solidFill>
              </a:rPr>
              <a:t>більше</a:t>
            </a:r>
            <a:r>
              <a:rPr lang="ru-RU" sz="1400" dirty="0" smtClean="0">
                <a:solidFill>
                  <a:srgbClr val="C00000"/>
                </a:solidFill>
              </a:rPr>
              <a:t>, </a:t>
            </a:r>
            <a:r>
              <a:rPr lang="ru-RU" sz="1400" dirty="0" err="1" smtClean="0">
                <a:solidFill>
                  <a:srgbClr val="C00000"/>
                </a:solidFill>
              </a:rPr>
              <a:t>ніж</a:t>
            </a:r>
            <a:r>
              <a:rPr lang="ru-RU" sz="1400" dirty="0" smtClean="0">
                <a:solidFill>
                  <a:srgbClr val="C00000"/>
                </a:solidFill>
              </a:rPr>
              <a:t> </a:t>
            </a:r>
            <a:r>
              <a:rPr lang="ru-RU" sz="1400" dirty="0" err="1" smtClean="0">
                <a:solidFill>
                  <a:srgbClr val="C00000"/>
                </a:solidFill>
              </a:rPr>
              <a:t>така</a:t>
            </a:r>
            <a:r>
              <a:rPr lang="ru-RU" sz="1400" dirty="0" smtClean="0">
                <a:solidFill>
                  <a:srgbClr val="C00000"/>
                </a:solidFill>
              </a:rPr>
              <a:t> сама </a:t>
            </a:r>
            <a:r>
              <a:rPr lang="ru-RU" sz="1400" dirty="0" err="1" smtClean="0">
                <a:solidFill>
                  <a:srgbClr val="C00000"/>
                </a:solidFill>
              </a:rPr>
              <a:t>площа</a:t>
            </a:r>
            <a:r>
              <a:rPr lang="ru-RU" sz="1400" dirty="0" smtClean="0">
                <a:solidFill>
                  <a:srgbClr val="C00000"/>
                </a:solidFill>
              </a:rPr>
              <a:t> </a:t>
            </a:r>
            <a:r>
              <a:rPr lang="ru-RU" sz="1400" dirty="0" err="1" smtClean="0">
                <a:solidFill>
                  <a:srgbClr val="C00000"/>
                </a:solidFill>
              </a:rPr>
              <a:t>лісопарку</a:t>
            </a:r>
            <a:r>
              <a:rPr lang="ru-RU" sz="1400" dirty="0" smtClean="0">
                <a:solidFill>
                  <a:srgbClr val="C00000"/>
                </a:solidFill>
              </a:rPr>
              <a:t>. </a:t>
            </a:r>
            <a:r>
              <a:rPr lang="ru-RU" sz="1400" dirty="0" err="1" smtClean="0">
                <a:solidFill>
                  <a:srgbClr val="C00000"/>
                </a:solidFill>
              </a:rPr>
              <a:t>Пояснюють</a:t>
            </a:r>
            <a:r>
              <a:rPr lang="ru-RU" sz="1400" dirty="0" smtClean="0">
                <a:solidFill>
                  <a:srgbClr val="C00000"/>
                </a:solidFill>
              </a:rPr>
              <a:t> </a:t>
            </a:r>
            <a:r>
              <a:rPr lang="ru-RU" sz="1400" dirty="0" err="1" smtClean="0">
                <a:solidFill>
                  <a:srgbClr val="C00000"/>
                </a:solidFill>
              </a:rPr>
              <a:t>це</a:t>
            </a:r>
            <a:r>
              <a:rPr lang="ru-RU" sz="1400" dirty="0" smtClean="0">
                <a:solidFill>
                  <a:srgbClr val="C00000"/>
                </a:solidFill>
              </a:rPr>
              <a:t> </a:t>
            </a:r>
            <a:r>
              <a:rPr lang="ru-RU" sz="1400" dirty="0" err="1" smtClean="0">
                <a:solidFill>
                  <a:srgbClr val="C00000"/>
                </a:solidFill>
              </a:rPr>
              <a:t>тим</a:t>
            </a:r>
            <a:r>
              <a:rPr lang="ru-RU" sz="1400" dirty="0" smtClean="0">
                <a:solidFill>
                  <a:srgbClr val="C00000"/>
                </a:solidFill>
              </a:rPr>
              <a:t>, </a:t>
            </a:r>
            <a:r>
              <a:rPr lang="ru-RU" sz="1400" dirty="0" err="1" smtClean="0">
                <a:solidFill>
                  <a:srgbClr val="C00000"/>
                </a:solidFill>
              </a:rPr>
              <a:t>що</a:t>
            </a:r>
            <a:r>
              <a:rPr lang="ru-RU" sz="1400" dirty="0" smtClean="0">
                <a:solidFill>
                  <a:srgbClr val="C00000"/>
                </a:solidFill>
              </a:rPr>
              <a:t> </a:t>
            </a:r>
            <a:r>
              <a:rPr lang="ru-RU" sz="1400" dirty="0" err="1" smtClean="0">
                <a:solidFill>
                  <a:srgbClr val="C00000"/>
                </a:solidFill>
              </a:rPr>
              <a:t>видовий</a:t>
            </a:r>
            <a:r>
              <a:rPr lang="ru-RU" sz="1400" dirty="0" smtClean="0">
                <a:solidFill>
                  <a:srgbClr val="C00000"/>
                </a:solidFill>
              </a:rPr>
              <a:t> склад </a:t>
            </a:r>
            <a:r>
              <a:rPr lang="ru-RU" sz="1400" dirty="0" err="1" smtClean="0">
                <a:solidFill>
                  <a:srgbClr val="C00000"/>
                </a:solidFill>
              </a:rPr>
              <a:t>біоценозів</a:t>
            </a:r>
            <a:r>
              <a:rPr lang="ru-RU" sz="1400" dirty="0" smtClean="0">
                <a:solidFill>
                  <a:srgbClr val="C00000"/>
                </a:solidFill>
              </a:rPr>
              <a:t> </a:t>
            </a:r>
            <a:r>
              <a:rPr lang="ru-RU" sz="1400" dirty="0" err="1" smtClean="0">
                <a:solidFill>
                  <a:srgbClr val="C00000"/>
                </a:solidFill>
              </a:rPr>
              <a:t>міських</a:t>
            </a:r>
            <a:r>
              <a:rPr lang="ru-RU" sz="1400" dirty="0" smtClean="0">
                <a:solidFill>
                  <a:srgbClr val="C00000"/>
                </a:solidFill>
              </a:rPr>
              <a:t> </a:t>
            </a:r>
            <a:r>
              <a:rPr lang="ru-RU" sz="1400" dirty="0" err="1" smtClean="0">
                <a:solidFill>
                  <a:srgbClr val="C00000"/>
                </a:solidFill>
              </a:rPr>
              <a:t>парків</a:t>
            </a:r>
            <a:r>
              <a:rPr lang="ru-RU" sz="1400" dirty="0" smtClean="0">
                <a:solidFill>
                  <a:srgbClr val="C00000"/>
                </a:solidFill>
              </a:rPr>
              <a:t> </a:t>
            </a:r>
            <a:r>
              <a:rPr lang="ru-RU" sz="1400" dirty="0" err="1" smtClean="0">
                <a:solidFill>
                  <a:srgbClr val="C00000"/>
                </a:solidFill>
              </a:rPr>
              <a:t>набагато</a:t>
            </a:r>
            <a:r>
              <a:rPr lang="ru-RU" sz="1400" dirty="0" smtClean="0">
                <a:solidFill>
                  <a:srgbClr val="C00000"/>
                </a:solidFill>
              </a:rPr>
              <a:t> </a:t>
            </a:r>
            <a:r>
              <a:rPr lang="ru-RU" sz="1400" dirty="0" err="1" smtClean="0">
                <a:solidFill>
                  <a:srgbClr val="C00000"/>
                </a:solidFill>
              </a:rPr>
              <a:t>бідніший</a:t>
            </a:r>
            <a:r>
              <a:rPr lang="ru-RU" sz="1400" dirty="0" smtClean="0">
                <a:solidFill>
                  <a:srgbClr val="C00000"/>
                </a:solidFill>
              </a:rPr>
              <a:t>, </a:t>
            </a:r>
            <a:r>
              <a:rPr lang="ru-RU" sz="1400" dirty="0" err="1" smtClean="0">
                <a:solidFill>
                  <a:srgbClr val="C00000"/>
                </a:solidFill>
              </a:rPr>
              <a:t>ніж</a:t>
            </a:r>
            <a:r>
              <a:rPr lang="ru-RU" sz="1400" dirty="0" smtClean="0">
                <a:solidFill>
                  <a:srgbClr val="C00000"/>
                </a:solidFill>
              </a:rPr>
              <a:t> </a:t>
            </a:r>
            <a:r>
              <a:rPr lang="ru-RU" sz="1400" dirty="0" err="1" smtClean="0">
                <a:solidFill>
                  <a:srgbClr val="C00000"/>
                </a:solidFill>
              </a:rPr>
              <a:t>лісових</a:t>
            </a:r>
            <a:r>
              <a:rPr lang="ru-RU" sz="1400" dirty="0" smtClean="0">
                <a:solidFill>
                  <a:srgbClr val="C00000"/>
                </a:solidFill>
              </a:rPr>
              <a:t>. </a:t>
            </a:r>
            <a:r>
              <a:rPr lang="ru-RU" sz="1400" dirty="0" err="1" smtClean="0">
                <a:solidFill>
                  <a:srgbClr val="C00000"/>
                </a:solidFill>
              </a:rPr>
              <a:t>Різноманітність</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a:t>
            </a:r>
            <a:r>
              <a:rPr lang="ru-RU" sz="1400" dirty="0" err="1" smtClean="0">
                <a:solidFill>
                  <a:srgbClr val="C00000"/>
                </a:solidFill>
              </a:rPr>
              <a:t>стійкість</a:t>
            </a:r>
            <a:r>
              <a:rPr lang="ru-RU" sz="1400" dirty="0" smtClean="0">
                <a:solidFill>
                  <a:srgbClr val="C00000"/>
                </a:solidFill>
              </a:rPr>
              <a:t> видового складу </a:t>
            </a:r>
            <a:r>
              <a:rPr lang="ru-RU" sz="1400" dirty="0" err="1" smtClean="0">
                <a:solidFill>
                  <a:srgbClr val="C00000"/>
                </a:solidFill>
              </a:rPr>
              <a:t>рослинності</a:t>
            </a:r>
            <a:r>
              <a:rPr lang="ru-RU" sz="1400" dirty="0" smtClean="0">
                <a:solidFill>
                  <a:srgbClr val="C00000"/>
                </a:solidFill>
              </a:rPr>
              <a:t> у </a:t>
            </a:r>
            <a:r>
              <a:rPr lang="ru-RU" sz="1400" dirty="0" err="1" smtClean="0">
                <a:solidFill>
                  <a:srgbClr val="C00000"/>
                </a:solidFill>
              </a:rPr>
              <a:t>лісовому</a:t>
            </a:r>
            <a:r>
              <a:rPr lang="ru-RU" sz="1400" dirty="0" smtClean="0">
                <a:solidFill>
                  <a:srgbClr val="C00000"/>
                </a:solidFill>
              </a:rPr>
              <a:t> </a:t>
            </a:r>
            <a:r>
              <a:rPr lang="ru-RU" sz="1400" dirty="0" err="1" smtClean="0">
                <a:solidFill>
                  <a:srgbClr val="C00000"/>
                </a:solidFill>
              </a:rPr>
              <a:t>біогеоценозі</a:t>
            </a:r>
            <a:r>
              <a:rPr lang="ru-RU" sz="1400" dirty="0" smtClean="0">
                <a:solidFill>
                  <a:srgbClr val="C00000"/>
                </a:solidFill>
              </a:rPr>
              <a:t> </a:t>
            </a:r>
            <a:r>
              <a:rPr lang="ru-RU" sz="1400" dirty="0" err="1" smtClean="0">
                <a:solidFill>
                  <a:srgbClr val="C00000"/>
                </a:solidFill>
              </a:rPr>
              <a:t>тісно</a:t>
            </a:r>
            <a:r>
              <a:rPr lang="ru-RU" sz="1400" dirty="0" smtClean="0">
                <a:solidFill>
                  <a:srgbClr val="C00000"/>
                </a:solidFill>
              </a:rPr>
              <a:t> </a:t>
            </a:r>
            <a:r>
              <a:rPr lang="ru-RU" sz="1400" dirty="0" err="1" smtClean="0">
                <a:solidFill>
                  <a:srgbClr val="C00000"/>
                </a:solidFill>
              </a:rPr>
              <a:t>пов'язані</a:t>
            </a:r>
            <a:r>
              <a:rPr lang="ru-RU" sz="1400" dirty="0" smtClean="0">
                <a:solidFill>
                  <a:srgbClr val="C00000"/>
                </a:solidFill>
              </a:rPr>
              <a:t> не </a:t>
            </a:r>
            <a:r>
              <a:rPr lang="ru-RU" sz="1400" dirty="0" err="1" smtClean="0">
                <a:solidFill>
                  <a:srgbClr val="C00000"/>
                </a:solidFill>
              </a:rPr>
              <a:t>лише</a:t>
            </a:r>
            <a:r>
              <a:rPr lang="ru-RU" sz="1400" dirty="0" smtClean="0">
                <a:solidFill>
                  <a:srgbClr val="C00000"/>
                </a:solidFill>
              </a:rPr>
              <a:t> </a:t>
            </a:r>
            <a:r>
              <a:rPr lang="ru-RU" sz="1400" dirty="0" err="1" smtClean="0">
                <a:solidFill>
                  <a:srgbClr val="C00000"/>
                </a:solidFill>
              </a:rPr>
              <a:t>з</a:t>
            </a:r>
            <a:r>
              <a:rPr lang="ru-RU" sz="1400" dirty="0" smtClean="0">
                <a:solidFill>
                  <a:srgbClr val="C00000"/>
                </a:solidFill>
              </a:rPr>
              <a:t> </a:t>
            </a:r>
            <a:r>
              <a:rPr lang="ru-RU" sz="1400" dirty="0" err="1" smtClean="0">
                <a:solidFill>
                  <a:srgbClr val="C00000"/>
                </a:solidFill>
              </a:rPr>
              <a:t>вищими</a:t>
            </a:r>
            <a:r>
              <a:rPr lang="ru-RU" sz="1400" dirty="0" smtClean="0">
                <a:solidFill>
                  <a:srgbClr val="C00000"/>
                </a:solidFill>
              </a:rPr>
              <a:t> </a:t>
            </a:r>
            <a:r>
              <a:rPr lang="ru-RU" sz="1400" dirty="0" err="1" smtClean="0">
                <a:solidFill>
                  <a:srgbClr val="C00000"/>
                </a:solidFill>
              </a:rPr>
              <a:t>рослинами</a:t>
            </a:r>
            <a:r>
              <a:rPr lang="ru-RU" sz="1400" dirty="0" smtClean="0">
                <a:solidFill>
                  <a:srgbClr val="C00000"/>
                </a:solidFill>
              </a:rPr>
              <a:t>, </a:t>
            </a:r>
            <a:r>
              <a:rPr lang="ru-RU" sz="1400" dirty="0" err="1" smtClean="0">
                <a:solidFill>
                  <a:srgbClr val="C00000"/>
                </a:solidFill>
              </a:rPr>
              <a:t>що</a:t>
            </a:r>
            <a:r>
              <a:rPr lang="ru-RU" sz="1400" dirty="0" smtClean="0">
                <a:solidFill>
                  <a:srgbClr val="C00000"/>
                </a:solidFill>
              </a:rPr>
              <a:t> там </a:t>
            </a:r>
            <a:r>
              <a:rPr lang="ru-RU" sz="1400" dirty="0" err="1" smtClean="0">
                <a:solidFill>
                  <a:srgbClr val="C00000"/>
                </a:solidFill>
              </a:rPr>
              <a:t>ростуть</a:t>
            </a:r>
            <a:r>
              <a:rPr lang="ru-RU" sz="1400" dirty="0" smtClean="0">
                <a:solidFill>
                  <a:srgbClr val="C00000"/>
                </a:solidFill>
              </a:rPr>
              <a:t>, а </a:t>
            </a:r>
            <a:r>
              <a:rPr lang="ru-RU" sz="1400" dirty="0" err="1" smtClean="0">
                <a:solidFill>
                  <a:srgbClr val="C00000"/>
                </a:solidFill>
              </a:rPr>
              <a:t>й</a:t>
            </a:r>
            <a:r>
              <a:rPr lang="ru-RU" sz="1400" dirty="0" smtClean="0">
                <a:solidFill>
                  <a:srgbClr val="C00000"/>
                </a:solidFill>
              </a:rPr>
              <a:t> </a:t>
            </a:r>
            <a:r>
              <a:rPr lang="ru-RU" sz="1400" dirty="0" err="1" smtClean="0">
                <a:solidFill>
                  <a:srgbClr val="C00000"/>
                </a:solidFill>
              </a:rPr>
              <a:t>з</a:t>
            </a:r>
            <a:r>
              <a:rPr lang="ru-RU" sz="1400" dirty="0" smtClean="0">
                <a:solidFill>
                  <a:srgbClr val="C00000"/>
                </a:solidFill>
              </a:rPr>
              <a:t> грибами </a:t>
            </a:r>
            <a:r>
              <a:rPr lang="ru-RU" sz="1400" dirty="0" err="1" smtClean="0">
                <a:solidFill>
                  <a:srgbClr val="C00000"/>
                </a:solidFill>
              </a:rPr>
              <a:t>і</a:t>
            </a:r>
            <a:r>
              <a:rPr lang="ru-RU" sz="1400" dirty="0" smtClean="0">
                <a:solidFill>
                  <a:srgbClr val="C00000"/>
                </a:solidFill>
              </a:rPr>
              <a:t> </a:t>
            </a:r>
            <a:r>
              <a:rPr lang="ru-RU" sz="1400" dirty="0" err="1" smtClean="0">
                <a:solidFill>
                  <a:srgbClr val="C00000"/>
                </a:solidFill>
              </a:rPr>
              <a:t>тваринами</a:t>
            </a:r>
            <a:r>
              <a:rPr lang="ru-RU" sz="1400" dirty="0" smtClean="0">
                <a:solidFill>
                  <a:srgbClr val="C00000"/>
                </a:solidFill>
              </a:rPr>
              <a:t>, </a:t>
            </a:r>
            <a:r>
              <a:rPr lang="ru-RU" sz="1400" dirty="0" err="1" smtClean="0">
                <a:solidFill>
                  <a:srgbClr val="C00000"/>
                </a:solidFill>
              </a:rPr>
              <a:t>починаючи</a:t>
            </a:r>
            <a:r>
              <a:rPr lang="ru-RU" sz="1400" dirty="0" smtClean="0">
                <a:solidFill>
                  <a:srgbClr val="C00000"/>
                </a:solidFill>
              </a:rPr>
              <a:t> </a:t>
            </a:r>
            <a:r>
              <a:rPr lang="ru-RU" sz="1400" dirty="0" err="1" smtClean="0">
                <a:solidFill>
                  <a:srgbClr val="C00000"/>
                </a:solidFill>
              </a:rPr>
              <a:t>від</a:t>
            </a:r>
            <a:r>
              <a:rPr lang="ru-RU" sz="1400" dirty="0" smtClean="0">
                <a:solidFill>
                  <a:srgbClr val="C00000"/>
                </a:solidFill>
              </a:rPr>
              <a:t> </a:t>
            </a:r>
            <a:r>
              <a:rPr lang="ru-RU" sz="1400" dirty="0" err="1" smtClean="0">
                <a:solidFill>
                  <a:srgbClr val="C00000"/>
                </a:solidFill>
              </a:rPr>
              <a:t>мешканців</a:t>
            </a:r>
            <a:r>
              <a:rPr lang="ru-RU" sz="1400" dirty="0" smtClean="0">
                <a:solidFill>
                  <a:srgbClr val="C00000"/>
                </a:solidFill>
              </a:rPr>
              <a:t> грунту — </a:t>
            </a:r>
            <a:r>
              <a:rPr lang="ru-RU" sz="1400" dirty="0" err="1" smtClean="0">
                <a:solidFill>
                  <a:srgbClr val="C00000"/>
                </a:solidFill>
              </a:rPr>
              <a:t>круглих</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a:t>
            </a:r>
            <a:r>
              <a:rPr lang="ru-RU" sz="1400" dirty="0" err="1" smtClean="0">
                <a:solidFill>
                  <a:srgbClr val="C00000"/>
                </a:solidFill>
              </a:rPr>
              <a:t>кільчастих</a:t>
            </a:r>
            <a:r>
              <a:rPr lang="ru-RU" sz="1400" dirty="0" smtClean="0">
                <a:solidFill>
                  <a:srgbClr val="C00000"/>
                </a:solidFill>
              </a:rPr>
              <a:t> </a:t>
            </a:r>
            <a:r>
              <a:rPr lang="ru-RU" sz="1400" dirty="0" err="1" smtClean="0">
                <a:solidFill>
                  <a:srgbClr val="C00000"/>
                </a:solidFill>
              </a:rPr>
              <a:t>червів</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a:t>
            </a:r>
            <a:r>
              <a:rPr lang="ru-RU" sz="1400" dirty="0" err="1" smtClean="0">
                <a:solidFill>
                  <a:srgbClr val="C00000"/>
                </a:solidFill>
              </a:rPr>
              <a:t>ссавцівземлериїв</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a:t>
            </a:r>
            <a:r>
              <a:rPr lang="ru-RU" sz="1400" dirty="0" err="1" smtClean="0">
                <a:solidFill>
                  <a:srgbClr val="C00000"/>
                </a:solidFill>
              </a:rPr>
              <a:t>закінчуючи</a:t>
            </a:r>
            <a:r>
              <a:rPr lang="ru-RU" sz="1400" dirty="0" smtClean="0">
                <a:solidFill>
                  <a:srgbClr val="C00000"/>
                </a:solidFill>
              </a:rPr>
              <a:t> </a:t>
            </a:r>
            <a:r>
              <a:rPr lang="ru-RU" sz="1400" dirty="0" err="1" smtClean="0">
                <a:solidFill>
                  <a:srgbClr val="C00000"/>
                </a:solidFill>
              </a:rPr>
              <a:t>комахами</a:t>
            </a:r>
            <a:r>
              <a:rPr lang="ru-RU" sz="1400" dirty="0" smtClean="0">
                <a:solidFill>
                  <a:srgbClr val="C00000"/>
                </a:solidFill>
              </a:rPr>
              <a:t> </a:t>
            </a:r>
            <a:r>
              <a:rPr lang="ru-RU" sz="1400" dirty="0" err="1" smtClean="0">
                <a:solidFill>
                  <a:srgbClr val="C00000"/>
                </a:solidFill>
              </a:rPr>
              <a:t>і</a:t>
            </a:r>
            <a:r>
              <a:rPr lang="ru-RU" sz="1400" dirty="0" smtClean="0">
                <a:solidFill>
                  <a:srgbClr val="C00000"/>
                </a:solidFill>
              </a:rPr>
              <a:t> птахами, </a:t>
            </a:r>
            <a:r>
              <a:rPr lang="ru-RU" sz="1400" dirty="0" err="1" smtClean="0">
                <a:solidFill>
                  <a:srgbClr val="C00000"/>
                </a:solidFill>
              </a:rPr>
              <a:t>які</a:t>
            </a:r>
            <a:r>
              <a:rPr lang="ru-RU" sz="1400" dirty="0" smtClean="0">
                <a:solidFill>
                  <a:srgbClr val="C00000"/>
                </a:solidFill>
              </a:rPr>
              <a:t> </a:t>
            </a:r>
            <a:r>
              <a:rPr lang="ru-RU" sz="1400" dirty="0" err="1" smtClean="0">
                <a:solidFill>
                  <a:srgbClr val="C00000"/>
                </a:solidFill>
              </a:rPr>
              <a:t>живуть</a:t>
            </a:r>
            <a:r>
              <a:rPr lang="ru-RU" sz="1400" dirty="0" smtClean="0">
                <a:solidFill>
                  <a:srgbClr val="C00000"/>
                </a:solidFill>
              </a:rPr>
              <a:t> на </a:t>
            </a:r>
            <a:r>
              <a:rPr lang="ru-RU" sz="1400" dirty="0" err="1" smtClean="0">
                <a:solidFill>
                  <a:srgbClr val="C00000"/>
                </a:solidFill>
              </a:rPr>
              <a:t>верхівках</a:t>
            </a:r>
            <a:r>
              <a:rPr lang="ru-RU" sz="1400" dirty="0" smtClean="0">
                <a:solidFill>
                  <a:srgbClr val="C00000"/>
                </a:solidFill>
              </a:rPr>
              <a:t> дерев.</a:t>
            </a:r>
          </a:p>
          <a:p>
            <a:endParaRPr lang="ru-RU" sz="1400" dirty="0" smtClean="0"/>
          </a:p>
          <a:p>
            <a:r>
              <a:rPr lang="ru-RU" sz="1400" dirty="0" smtClean="0">
                <a:solidFill>
                  <a:srgbClr val="FFC000"/>
                </a:solidFill>
              </a:rPr>
              <a:t>З </a:t>
            </a:r>
            <a:r>
              <a:rPr lang="ru-RU" sz="1400" dirty="0" err="1" smtClean="0">
                <a:solidFill>
                  <a:srgbClr val="FFC000"/>
                </a:solidFill>
              </a:rPr>
              <a:t>наведених</a:t>
            </a:r>
            <a:r>
              <a:rPr lang="ru-RU" sz="1400" dirty="0" smtClean="0">
                <a:solidFill>
                  <a:srgbClr val="FFC000"/>
                </a:solidFill>
              </a:rPr>
              <a:t> </a:t>
            </a:r>
            <a:r>
              <a:rPr lang="ru-RU" sz="1400" dirty="0" err="1" smtClean="0">
                <a:solidFill>
                  <a:srgbClr val="FFC000"/>
                </a:solidFill>
              </a:rPr>
              <a:t>прикладів</a:t>
            </a:r>
            <a:r>
              <a:rPr lang="ru-RU" sz="1400" dirty="0" smtClean="0">
                <a:solidFill>
                  <a:srgbClr val="FFC000"/>
                </a:solidFill>
              </a:rPr>
              <a:t> </a:t>
            </a:r>
            <a:r>
              <a:rPr lang="ru-RU" sz="1400" dirty="0" err="1" smtClean="0">
                <a:solidFill>
                  <a:srgbClr val="FFC000"/>
                </a:solidFill>
              </a:rPr>
              <a:t>зрозуміло</a:t>
            </a:r>
            <a:r>
              <a:rPr lang="ru-RU" sz="1400" dirty="0" smtClean="0">
                <a:solidFill>
                  <a:srgbClr val="FFC000"/>
                </a:solidFill>
              </a:rPr>
              <a:t>, </a:t>
            </a:r>
            <a:r>
              <a:rPr lang="ru-RU" sz="1400" dirty="0" err="1" smtClean="0">
                <a:solidFill>
                  <a:srgbClr val="FFC000"/>
                </a:solidFill>
              </a:rPr>
              <a:t>наскільки</a:t>
            </a:r>
            <a:r>
              <a:rPr lang="ru-RU" sz="1400" dirty="0" smtClean="0">
                <a:solidFill>
                  <a:srgbClr val="FFC000"/>
                </a:solidFill>
              </a:rPr>
              <a:t> </a:t>
            </a:r>
            <a:r>
              <a:rPr lang="ru-RU" sz="1400" dirty="0" err="1" smtClean="0">
                <a:solidFill>
                  <a:srgbClr val="FFC000"/>
                </a:solidFill>
              </a:rPr>
              <a:t>важливе</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необхідне</a:t>
            </a:r>
            <a:r>
              <a:rPr lang="ru-RU" sz="1400" dirty="0" smtClean="0">
                <a:solidFill>
                  <a:srgbClr val="FFC000"/>
                </a:solidFill>
              </a:rPr>
              <a:t> </a:t>
            </a:r>
            <a:r>
              <a:rPr lang="ru-RU" sz="1400" dirty="0" err="1" smtClean="0">
                <a:solidFill>
                  <a:srgbClr val="FFC000"/>
                </a:solidFill>
              </a:rPr>
              <a:t>вивчення</a:t>
            </a:r>
            <a:r>
              <a:rPr lang="ru-RU" sz="1400" dirty="0" smtClean="0">
                <a:solidFill>
                  <a:srgbClr val="FFC000"/>
                </a:solidFill>
              </a:rPr>
              <a:t> </a:t>
            </a:r>
            <a:r>
              <a:rPr lang="ru-RU" sz="1400" dirty="0" err="1" smtClean="0">
                <a:solidFill>
                  <a:srgbClr val="FFC000"/>
                </a:solidFill>
              </a:rPr>
              <a:t>динаміки</a:t>
            </a:r>
            <a:r>
              <a:rPr lang="ru-RU" sz="1400" dirty="0" smtClean="0">
                <a:solidFill>
                  <a:srgbClr val="FFC000"/>
                </a:solidFill>
              </a:rPr>
              <a:t> </a:t>
            </a:r>
            <a:r>
              <a:rPr lang="ru-RU" sz="1400" dirty="0" err="1" smtClean="0">
                <a:solidFill>
                  <a:srgbClr val="FFC000"/>
                </a:solidFill>
              </a:rPr>
              <a:t>процесів</a:t>
            </a:r>
            <a:r>
              <a:rPr lang="ru-RU" sz="1400" dirty="0" smtClean="0">
                <a:solidFill>
                  <a:srgbClr val="FFC000"/>
                </a:solidFill>
              </a:rPr>
              <a:t> у </a:t>
            </a:r>
            <a:r>
              <a:rPr lang="ru-RU" sz="1400" dirty="0" err="1" smtClean="0">
                <a:solidFill>
                  <a:srgbClr val="FFC000"/>
                </a:solidFill>
              </a:rPr>
              <a:t>біогеоценозах</a:t>
            </a:r>
            <a:r>
              <a:rPr lang="ru-RU" sz="1400" dirty="0" smtClean="0">
                <a:solidFill>
                  <a:srgbClr val="FFC000"/>
                </a:solidFill>
              </a:rPr>
              <a:t> для </a:t>
            </a:r>
            <a:r>
              <a:rPr lang="ru-RU" sz="1400" dirty="0" err="1" smtClean="0">
                <a:solidFill>
                  <a:srgbClr val="FFC000"/>
                </a:solidFill>
              </a:rPr>
              <a:t>керування</a:t>
            </a:r>
            <a:r>
              <a:rPr lang="ru-RU" sz="1400" dirty="0" smtClean="0">
                <a:solidFill>
                  <a:srgbClr val="FFC000"/>
                </a:solidFill>
              </a:rPr>
              <a:t> </a:t>
            </a:r>
            <a:r>
              <a:rPr lang="ru-RU" sz="1400" dirty="0" err="1" smtClean="0">
                <a:solidFill>
                  <a:srgbClr val="FFC000"/>
                </a:solidFill>
              </a:rPr>
              <a:t>чисельністю</a:t>
            </a:r>
            <a:r>
              <a:rPr lang="ru-RU" sz="1400" dirty="0" smtClean="0">
                <a:solidFill>
                  <a:srgbClr val="FFC000"/>
                </a:solidFill>
              </a:rPr>
              <a:t> </a:t>
            </a:r>
            <a:r>
              <a:rPr lang="ru-RU" sz="1400" dirty="0" err="1" smtClean="0">
                <a:solidFill>
                  <a:srgbClr val="FFC000"/>
                </a:solidFill>
              </a:rPr>
              <a:t>популяцій</a:t>
            </a:r>
            <a:r>
              <a:rPr lang="ru-RU" sz="1400" dirty="0" smtClean="0">
                <a:solidFill>
                  <a:srgbClr val="FFC000"/>
                </a:solidFill>
              </a:rPr>
              <a:t> </a:t>
            </a:r>
            <a:r>
              <a:rPr lang="ru-RU" sz="1400" dirty="0" err="1" smtClean="0">
                <a:solidFill>
                  <a:srgbClr val="FFC000"/>
                </a:solidFill>
              </a:rPr>
              <a:t>корисних</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шкідливих</a:t>
            </a:r>
            <a:r>
              <a:rPr lang="ru-RU" sz="1400" dirty="0" smtClean="0">
                <a:solidFill>
                  <a:srgbClr val="FFC000"/>
                </a:solidFill>
              </a:rPr>
              <a:t> </a:t>
            </a:r>
            <a:r>
              <a:rPr lang="ru-RU" sz="1400" dirty="0" err="1" smtClean="0">
                <a:solidFill>
                  <a:srgbClr val="FFC000"/>
                </a:solidFill>
              </a:rPr>
              <a:t>для</a:t>
            </a:r>
            <a:r>
              <a:rPr lang="ru-RU" sz="1400" dirty="0" smtClean="0">
                <a:solidFill>
                  <a:srgbClr val="FFC000"/>
                </a:solidFill>
              </a:rPr>
              <a:t> </a:t>
            </a:r>
            <a:r>
              <a:rPr lang="ru-RU" sz="1400" dirty="0" err="1" smtClean="0">
                <a:solidFill>
                  <a:srgbClr val="FFC000"/>
                </a:solidFill>
              </a:rPr>
              <a:t>людини</a:t>
            </a:r>
            <a:r>
              <a:rPr lang="ru-RU" sz="1400" dirty="0" smtClean="0">
                <a:solidFill>
                  <a:srgbClr val="FFC000"/>
                </a:solidFill>
              </a:rPr>
              <a:t> </a:t>
            </a:r>
            <a:r>
              <a:rPr lang="ru-RU" sz="1400" dirty="0" err="1" smtClean="0">
                <a:solidFill>
                  <a:srgbClr val="FFC000"/>
                </a:solidFill>
              </a:rPr>
              <a:t>рослин</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тварин</a:t>
            </a:r>
            <a:r>
              <a:rPr lang="ru-RU" sz="1400" dirty="0" smtClean="0">
                <a:solidFill>
                  <a:srgbClr val="FFC000"/>
                </a:solidFill>
              </a:rPr>
              <a:t>. </a:t>
            </a:r>
            <a:r>
              <a:rPr lang="ru-RU" sz="1400" dirty="0" err="1" smtClean="0">
                <a:solidFill>
                  <a:srgbClr val="FFC000"/>
                </a:solidFill>
              </a:rPr>
              <a:t>Неоціненна</a:t>
            </a:r>
            <a:r>
              <a:rPr lang="ru-RU" sz="1400" dirty="0" smtClean="0">
                <a:solidFill>
                  <a:srgbClr val="FFC000"/>
                </a:solidFill>
              </a:rPr>
              <a:t> </a:t>
            </a:r>
            <a:r>
              <a:rPr lang="ru-RU" sz="1400" dirty="0" err="1" smtClean="0">
                <a:solidFill>
                  <a:srgbClr val="FFC000"/>
                </a:solidFill>
              </a:rPr>
              <a:t>допомога</a:t>
            </a:r>
            <a:r>
              <a:rPr lang="ru-RU" sz="1400" dirty="0" smtClean="0">
                <a:solidFill>
                  <a:srgbClr val="FFC000"/>
                </a:solidFill>
              </a:rPr>
              <a:t> в </a:t>
            </a:r>
            <a:r>
              <a:rPr lang="ru-RU" sz="1400" dirty="0" err="1" smtClean="0">
                <a:solidFill>
                  <a:srgbClr val="FFC000"/>
                </a:solidFill>
              </a:rPr>
              <a:t>цьому</a:t>
            </a:r>
            <a:r>
              <a:rPr lang="ru-RU" sz="1400" dirty="0" smtClean="0">
                <a:solidFill>
                  <a:srgbClr val="FFC000"/>
                </a:solidFill>
              </a:rPr>
              <a:t> </a:t>
            </a:r>
            <a:r>
              <a:rPr lang="ru-RU" sz="1400" dirty="0" err="1" smtClean="0">
                <a:solidFill>
                  <a:srgbClr val="FFC000"/>
                </a:solidFill>
              </a:rPr>
              <a:t>комп'ютерів</a:t>
            </a:r>
            <a:r>
              <a:rPr lang="ru-RU" sz="1400" dirty="0" smtClean="0">
                <a:solidFill>
                  <a:srgbClr val="FFC000"/>
                </a:solidFill>
              </a:rPr>
              <a:t>. </a:t>
            </a:r>
            <a:r>
              <a:rPr lang="ru-RU" sz="1400" dirty="0" err="1" smtClean="0">
                <a:solidFill>
                  <a:srgbClr val="FFC000"/>
                </a:solidFill>
              </a:rPr>
              <a:t>Завдяки</a:t>
            </a:r>
            <a:r>
              <a:rPr lang="ru-RU" sz="1400" dirty="0" smtClean="0">
                <a:solidFill>
                  <a:srgbClr val="FFC000"/>
                </a:solidFill>
              </a:rPr>
              <a:t> </a:t>
            </a:r>
            <a:r>
              <a:rPr lang="ru-RU" sz="1400" dirty="0" err="1" smtClean="0">
                <a:solidFill>
                  <a:srgbClr val="FFC000"/>
                </a:solidFill>
              </a:rPr>
              <a:t>великій</a:t>
            </a:r>
            <a:r>
              <a:rPr lang="ru-RU" sz="1400" dirty="0" smtClean="0">
                <a:solidFill>
                  <a:srgbClr val="FFC000"/>
                </a:solidFill>
              </a:rPr>
              <a:t> </a:t>
            </a:r>
            <a:r>
              <a:rPr lang="ru-RU" sz="1400" dirty="0" err="1" smtClean="0">
                <a:solidFill>
                  <a:srgbClr val="FFC000"/>
                </a:solidFill>
              </a:rPr>
              <a:t>швидкості</a:t>
            </a:r>
            <a:r>
              <a:rPr lang="ru-RU" sz="1400" dirty="0" smtClean="0">
                <a:solidFill>
                  <a:srgbClr val="FFC000"/>
                </a:solidFill>
              </a:rPr>
              <a:t> </a:t>
            </a:r>
            <a:r>
              <a:rPr lang="ru-RU" sz="1400" dirty="0" err="1" smtClean="0">
                <a:solidFill>
                  <a:srgbClr val="FFC000"/>
                </a:solidFill>
              </a:rPr>
              <a:t>роботи</a:t>
            </a:r>
            <a:r>
              <a:rPr lang="ru-RU" sz="1400" dirty="0" smtClean="0">
                <a:solidFill>
                  <a:srgbClr val="FFC000"/>
                </a:solidFill>
              </a:rPr>
              <a:t> та </a:t>
            </a:r>
            <a:r>
              <a:rPr lang="ru-RU" sz="1400" dirty="0" err="1" smtClean="0">
                <a:solidFill>
                  <a:srgbClr val="FFC000"/>
                </a:solidFill>
              </a:rPr>
              <a:t>здатності</a:t>
            </a:r>
            <a:r>
              <a:rPr lang="ru-RU" sz="1400" dirty="0" smtClean="0">
                <a:solidFill>
                  <a:srgbClr val="FFC000"/>
                </a:solidFill>
              </a:rPr>
              <a:t> </a:t>
            </a:r>
            <a:r>
              <a:rPr lang="ru-RU" sz="1400" dirty="0" err="1" smtClean="0">
                <a:solidFill>
                  <a:srgbClr val="FFC000"/>
                </a:solidFill>
              </a:rPr>
              <a:t>нагромаджувати</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зберігати</a:t>
            </a:r>
            <a:r>
              <a:rPr lang="ru-RU" sz="1400" dirty="0" smtClean="0">
                <a:solidFill>
                  <a:srgbClr val="FFC000"/>
                </a:solidFill>
              </a:rPr>
              <a:t> </a:t>
            </a:r>
            <a:r>
              <a:rPr lang="ru-RU" sz="1400" dirty="0" err="1" smtClean="0">
                <a:solidFill>
                  <a:srgbClr val="FFC000"/>
                </a:solidFill>
              </a:rPr>
              <a:t>величезний</a:t>
            </a:r>
            <a:r>
              <a:rPr lang="ru-RU" sz="1400" dirty="0" smtClean="0">
                <a:solidFill>
                  <a:srgbClr val="FFC000"/>
                </a:solidFill>
              </a:rPr>
              <a:t> </a:t>
            </a:r>
            <a:r>
              <a:rPr lang="ru-RU" sz="1400" dirty="0" err="1" smtClean="0">
                <a:solidFill>
                  <a:srgbClr val="FFC000"/>
                </a:solidFill>
              </a:rPr>
              <a:t>обсяг</a:t>
            </a:r>
            <a:r>
              <a:rPr lang="ru-RU" sz="1400" dirty="0" smtClean="0">
                <a:solidFill>
                  <a:srgbClr val="FFC000"/>
                </a:solidFill>
              </a:rPr>
              <a:t> </a:t>
            </a:r>
            <a:r>
              <a:rPr lang="ru-RU" sz="1400" dirty="0" err="1" smtClean="0">
                <a:solidFill>
                  <a:srgbClr val="FFC000"/>
                </a:solidFill>
              </a:rPr>
              <a:t>інформації</a:t>
            </a:r>
            <a:r>
              <a:rPr lang="ru-RU" sz="1400" dirty="0" smtClean="0">
                <a:solidFill>
                  <a:srgbClr val="FFC000"/>
                </a:solidFill>
              </a:rPr>
              <a:t> </a:t>
            </a:r>
            <a:r>
              <a:rPr lang="ru-RU" sz="1400" dirty="0" err="1" smtClean="0">
                <a:solidFill>
                  <a:srgbClr val="FFC000"/>
                </a:solidFill>
              </a:rPr>
              <a:t>комп'ютери</a:t>
            </a:r>
            <a:r>
              <a:rPr lang="ru-RU" sz="1400" dirty="0" smtClean="0">
                <a:solidFill>
                  <a:srgbClr val="FFC000"/>
                </a:solidFill>
              </a:rPr>
              <a:t> </a:t>
            </a:r>
            <a:r>
              <a:rPr lang="ru-RU" sz="1400" dirty="0" err="1" smtClean="0">
                <a:solidFill>
                  <a:srgbClr val="FFC000"/>
                </a:solidFill>
              </a:rPr>
              <a:t>дають</a:t>
            </a:r>
            <a:r>
              <a:rPr lang="ru-RU" sz="1400" dirty="0" smtClean="0">
                <a:solidFill>
                  <a:srgbClr val="FFC000"/>
                </a:solidFill>
              </a:rPr>
              <a:t> </a:t>
            </a:r>
            <a:r>
              <a:rPr lang="ru-RU" sz="1400" dirty="0" err="1" smtClean="0">
                <a:solidFill>
                  <a:srgbClr val="FFC000"/>
                </a:solidFill>
              </a:rPr>
              <a:t>змогу</a:t>
            </a:r>
            <a:r>
              <a:rPr lang="ru-RU" sz="1400" dirty="0" smtClean="0">
                <a:solidFill>
                  <a:srgbClr val="FFC000"/>
                </a:solidFill>
              </a:rPr>
              <a:t> </a:t>
            </a:r>
            <a:r>
              <a:rPr lang="ru-RU" sz="1400" dirty="0" err="1" smtClean="0">
                <a:solidFill>
                  <a:srgbClr val="FFC000"/>
                </a:solidFill>
              </a:rPr>
              <a:t>моделювати</a:t>
            </a:r>
            <a:r>
              <a:rPr lang="ru-RU" sz="1400" dirty="0" smtClean="0">
                <a:solidFill>
                  <a:srgbClr val="FFC000"/>
                </a:solidFill>
              </a:rPr>
              <a:t> </a:t>
            </a:r>
            <a:r>
              <a:rPr lang="ru-RU" sz="1400" dirty="0" err="1" smtClean="0">
                <a:solidFill>
                  <a:srgbClr val="FFC000"/>
                </a:solidFill>
              </a:rPr>
              <a:t>можливі</a:t>
            </a:r>
            <a:r>
              <a:rPr lang="ru-RU" sz="1400" dirty="0" smtClean="0">
                <a:solidFill>
                  <a:srgbClr val="FFC000"/>
                </a:solidFill>
              </a:rPr>
              <a:t> </a:t>
            </a:r>
            <a:r>
              <a:rPr lang="ru-RU" sz="1400" dirty="0" err="1" smtClean="0">
                <a:solidFill>
                  <a:srgbClr val="FFC000"/>
                </a:solidFill>
              </a:rPr>
              <a:t>варіанти</a:t>
            </a:r>
            <a:r>
              <a:rPr lang="ru-RU" sz="1400" dirty="0" smtClean="0">
                <a:solidFill>
                  <a:srgbClr val="FFC000"/>
                </a:solidFill>
              </a:rPr>
              <a:t> </a:t>
            </a:r>
            <a:r>
              <a:rPr lang="ru-RU" sz="1400" dirty="0" err="1" smtClean="0">
                <a:solidFill>
                  <a:srgbClr val="FFC000"/>
                </a:solidFill>
              </a:rPr>
              <a:t>змін</a:t>
            </a:r>
            <a:r>
              <a:rPr lang="ru-RU" sz="1400" dirty="0" smtClean="0">
                <a:solidFill>
                  <a:srgbClr val="FFC000"/>
                </a:solidFill>
              </a:rPr>
              <a:t> в </a:t>
            </a:r>
            <a:r>
              <a:rPr lang="ru-RU" sz="1400" dirty="0" err="1" smtClean="0">
                <a:solidFill>
                  <a:srgbClr val="FFC000"/>
                </a:solidFill>
              </a:rPr>
              <a:t>екосистемах</a:t>
            </a:r>
            <a:r>
              <a:rPr lang="ru-RU" sz="1400" dirty="0" smtClean="0">
                <a:solidFill>
                  <a:srgbClr val="FFC000"/>
                </a:solidFill>
              </a:rPr>
              <a:t>, </a:t>
            </a:r>
            <a:r>
              <a:rPr lang="ru-RU" sz="1400" dirty="0" err="1" smtClean="0">
                <a:solidFill>
                  <a:srgbClr val="FFC000"/>
                </a:solidFill>
              </a:rPr>
              <a:t>що</a:t>
            </a:r>
            <a:r>
              <a:rPr lang="ru-RU" sz="1400" dirty="0" smtClean="0">
                <a:solidFill>
                  <a:srgbClr val="FFC000"/>
                </a:solidFill>
              </a:rPr>
              <a:t> </a:t>
            </a:r>
            <a:r>
              <a:rPr lang="ru-RU" sz="1400" dirty="0" err="1" smtClean="0">
                <a:solidFill>
                  <a:srgbClr val="FFC000"/>
                </a:solidFill>
              </a:rPr>
              <a:t>виникають</a:t>
            </a:r>
            <a:r>
              <a:rPr lang="ru-RU" sz="1400" dirty="0" smtClean="0">
                <a:solidFill>
                  <a:srgbClr val="FFC000"/>
                </a:solidFill>
              </a:rPr>
              <a:t> у </a:t>
            </a:r>
            <a:r>
              <a:rPr lang="ru-RU" sz="1400" dirty="0" err="1" smtClean="0">
                <a:solidFill>
                  <a:srgbClr val="FFC000"/>
                </a:solidFill>
              </a:rPr>
              <a:t>відповідь</a:t>
            </a:r>
            <a:r>
              <a:rPr lang="ru-RU" sz="1400" dirty="0" smtClean="0">
                <a:solidFill>
                  <a:srgbClr val="FFC000"/>
                </a:solidFill>
              </a:rPr>
              <a:t> на </a:t>
            </a:r>
            <a:r>
              <a:rPr lang="ru-RU" sz="1400" dirty="0" err="1" smtClean="0">
                <a:solidFill>
                  <a:srgbClr val="FFC000"/>
                </a:solidFill>
              </a:rPr>
              <a:t>природні</a:t>
            </a:r>
            <a:r>
              <a:rPr lang="ru-RU" sz="1400" dirty="0" smtClean="0">
                <a:solidFill>
                  <a:srgbClr val="FFC000"/>
                </a:solidFill>
              </a:rPr>
              <a:t> </a:t>
            </a:r>
            <a:r>
              <a:rPr lang="ru-RU" sz="1400" dirty="0" err="1" smtClean="0">
                <a:solidFill>
                  <a:srgbClr val="FFC000"/>
                </a:solidFill>
              </a:rPr>
              <a:t>зміни</a:t>
            </a:r>
            <a:r>
              <a:rPr lang="ru-RU" sz="1400" dirty="0" smtClean="0">
                <a:solidFill>
                  <a:srgbClr val="FFC000"/>
                </a:solidFill>
              </a:rPr>
              <a:t> </a:t>
            </a:r>
            <a:r>
              <a:rPr lang="ru-RU" sz="1400" dirty="0" err="1" smtClean="0">
                <a:solidFill>
                  <a:srgbClr val="FFC000"/>
                </a:solidFill>
              </a:rPr>
              <a:t>навколишнього</a:t>
            </a:r>
            <a:r>
              <a:rPr lang="ru-RU" sz="1400" dirty="0" smtClean="0">
                <a:solidFill>
                  <a:srgbClr val="FFC000"/>
                </a:solidFill>
              </a:rPr>
              <a:t> </a:t>
            </a:r>
            <a:r>
              <a:rPr lang="ru-RU" sz="1400" dirty="0" err="1" smtClean="0">
                <a:solidFill>
                  <a:srgbClr val="FFC000"/>
                </a:solidFill>
              </a:rPr>
              <a:t>середовища</a:t>
            </a:r>
            <a:r>
              <a:rPr lang="ru-RU" sz="1400" dirty="0" smtClean="0">
                <a:solidFill>
                  <a:srgbClr val="FFC000"/>
                </a:solidFill>
              </a:rPr>
              <a:t>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господарську</a:t>
            </a:r>
            <a:r>
              <a:rPr lang="ru-RU" sz="1400" dirty="0" smtClean="0">
                <a:solidFill>
                  <a:srgbClr val="FFC000"/>
                </a:solidFill>
              </a:rPr>
              <a:t> </a:t>
            </a:r>
            <a:r>
              <a:rPr lang="ru-RU" sz="1400" dirty="0" err="1" smtClean="0">
                <a:solidFill>
                  <a:srgbClr val="FFC000"/>
                </a:solidFill>
              </a:rPr>
              <a:t>діяльність</a:t>
            </a:r>
            <a:r>
              <a:rPr lang="ru-RU" sz="1400" dirty="0" smtClean="0">
                <a:solidFill>
                  <a:srgbClr val="FFC000"/>
                </a:solidFill>
              </a:rPr>
              <a:t> </a:t>
            </a:r>
            <a:r>
              <a:rPr lang="ru-RU" sz="1400" dirty="0" err="1" smtClean="0">
                <a:solidFill>
                  <a:srgbClr val="FFC000"/>
                </a:solidFill>
              </a:rPr>
              <a:t>людини</a:t>
            </a:r>
            <a:r>
              <a:rPr lang="ru-RU" sz="1400" dirty="0" smtClean="0">
                <a:solidFill>
                  <a:srgbClr val="FFC000"/>
                </a:solidFill>
              </a:rPr>
              <a:t>. </a:t>
            </a:r>
            <a:r>
              <a:rPr lang="ru-RU" sz="1400" dirty="0" err="1" smtClean="0">
                <a:solidFill>
                  <a:srgbClr val="FFC000"/>
                </a:solidFill>
              </a:rPr>
              <a:t>Моделювання</a:t>
            </a:r>
            <a:r>
              <a:rPr lang="ru-RU" sz="1400" dirty="0" smtClean="0">
                <a:solidFill>
                  <a:srgbClr val="FFC000"/>
                </a:solidFill>
              </a:rPr>
              <a:t> у </a:t>
            </a:r>
            <a:r>
              <a:rPr lang="ru-RU" sz="1400" dirty="0" err="1" smtClean="0">
                <a:solidFill>
                  <a:srgbClr val="FFC000"/>
                </a:solidFill>
              </a:rPr>
              <a:t>найзагальнішому</a:t>
            </a:r>
            <a:r>
              <a:rPr lang="ru-RU" sz="1400" dirty="0" smtClean="0">
                <a:solidFill>
                  <a:srgbClr val="FFC000"/>
                </a:solidFill>
              </a:rPr>
              <a:t> </a:t>
            </a:r>
            <a:r>
              <a:rPr lang="ru-RU" sz="1400" dirty="0" err="1" smtClean="0">
                <a:solidFill>
                  <a:srgbClr val="FFC000"/>
                </a:solidFill>
              </a:rPr>
              <a:t>вигляді</a:t>
            </a:r>
            <a:r>
              <a:rPr lang="ru-RU" sz="1400" dirty="0" smtClean="0">
                <a:solidFill>
                  <a:srgbClr val="FFC000"/>
                </a:solidFill>
              </a:rPr>
              <a:t> — </a:t>
            </a:r>
            <a:r>
              <a:rPr lang="ru-RU" sz="1400" dirty="0" err="1" smtClean="0">
                <a:solidFill>
                  <a:srgbClr val="FFC000"/>
                </a:solidFill>
              </a:rPr>
              <a:t>це</a:t>
            </a:r>
            <a:r>
              <a:rPr lang="ru-RU" sz="1400" dirty="0" smtClean="0">
                <a:solidFill>
                  <a:srgbClr val="FFC000"/>
                </a:solidFill>
              </a:rPr>
              <a:t> метод </a:t>
            </a:r>
            <a:r>
              <a:rPr lang="ru-RU" sz="1400" dirty="0" err="1" smtClean="0">
                <a:solidFill>
                  <a:srgbClr val="FFC000"/>
                </a:solidFill>
              </a:rPr>
              <a:t>пізнання</a:t>
            </a:r>
            <a:r>
              <a:rPr lang="ru-RU" sz="1400" dirty="0" smtClean="0">
                <a:solidFill>
                  <a:srgbClr val="FFC000"/>
                </a:solidFill>
              </a:rPr>
              <a:t> </a:t>
            </a:r>
            <a:r>
              <a:rPr lang="ru-RU" sz="1400" dirty="0" err="1" smtClean="0">
                <a:solidFill>
                  <a:srgbClr val="FFC000"/>
                </a:solidFill>
              </a:rPr>
              <a:t>або</a:t>
            </a:r>
            <a:r>
              <a:rPr lang="ru-RU" sz="1400" dirty="0" smtClean="0">
                <a:solidFill>
                  <a:srgbClr val="FFC000"/>
                </a:solidFill>
              </a:rPr>
              <a:t> </a:t>
            </a:r>
            <a:r>
              <a:rPr lang="ru-RU" sz="1400" dirty="0" err="1" smtClean="0">
                <a:solidFill>
                  <a:srgbClr val="FFC000"/>
                </a:solidFill>
              </a:rPr>
              <a:t>вивчення</a:t>
            </a:r>
            <a:r>
              <a:rPr lang="ru-RU" sz="1400" dirty="0" smtClean="0">
                <a:solidFill>
                  <a:srgbClr val="FFC000"/>
                </a:solidFill>
              </a:rPr>
              <a:t> </a:t>
            </a:r>
            <a:r>
              <a:rPr lang="ru-RU" sz="1400" dirty="0" err="1" smtClean="0">
                <a:solidFill>
                  <a:srgbClr val="FFC000"/>
                </a:solidFill>
              </a:rPr>
              <a:t>якогось</a:t>
            </a:r>
            <a:r>
              <a:rPr lang="ru-RU" sz="1400" dirty="0" smtClean="0">
                <a:solidFill>
                  <a:srgbClr val="FFC000"/>
                </a:solidFill>
              </a:rPr>
              <a:t> </a:t>
            </a:r>
            <a:r>
              <a:rPr lang="ru-RU" sz="1400" dirty="0" err="1" smtClean="0">
                <a:solidFill>
                  <a:srgbClr val="FFC000"/>
                </a:solidFill>
              </a:rPr>
              <a:t>процесу</a:t>
            </a:r>
            <a:r>
              <a:rPr lang="ru-RU" sz="1400" dirty="0" smtClean="0">
                <a:solidFill>
                  <a:srgbClr val="FFC000"/>
                </a:solidFill>
              </a:rPr>
              <a:t>, </a:t>
            </a:r>
            <a:r>
              <a:rPr lang="ru-RU" sz="1400" dirty="0" err="1" smtClean="0">
                <a:solidFill>
                  <a:srgbClr val="FFC000"/>
                </a:solidFill>
              </a:rPr>
              <a:t>явища</a:t>
            </a:r>
            <a:r>
              <a:rPr lang="ru-RU" sz="1400" dirty="0" smtClean="0">
                <a:solidFill>
                  <a:srgbClr val="FFC000"/>
                </a:solidFill>
              </a:rPr>
              <a:t> </a:t>
            </a:r>
            <a:r>
              <a:rPr lang="ru-RU" sz="1400" dirty="0" err="1" smtClean="0">
                <a:solidFill>
                  <a:srgbClr val="FFC000"/>
                </a:solidFill>
              </a:rPr>
              <a:t>чи</a:t>
            </a:r>
            <a:r>
              <a:rPr lang="ru-RU" sz="1400" dirty="0" smtClean="0">
                <a:solidFill>
                  <a:srgbClr val="FFC000"/>
                </a:solidFill>
              </a:rPr>
              <a:t> </a:t>
            </a:r>
            <a:r>
              <a:rPr lang="ru-RU" sz="1400" dirty="0" err="1" smtClean="0">
                <a:solidFill>
                  <a:srgbClr val="FFC000"/>
                </a:solidFill>
              </a:rPr>
              <a:t>тіла</a:t>
            </a:r>
            <a:r>
              <a:rPr lang="ru-RU" sz="1400" dirty="0" smtClean="0">
                <a:solidFill>
                  <a:srgbClr val="FFC000"/>
                </a:solidFill>
              </a:rPr>
              <a:t> шляхом </a:t>
            </a:r>
            <a:r>
              <a:rPr lang="ru-RU" sz="1400" dirty="0" err="1" smtClean="0">
                <a:solidFill>
                  <a:srgbClr val="FFC000"/>
                </a:solidFill>
              </a:rPr>
              <a:t>відтворення</a:t>
            </a:r>
            <a:r>
              <a:rPr lang="ru-RU" sz="1400" dirty="0" smtClean="0">
                <a:solidFill>
                  <a:srgbClr val="FFC000"/>
                </a:solidFill>
              </a:rPr>
              <a:t> </a:t>
            </a:r>
            <a:r>
              <a:rPr lang="ru-RU" sz="1400" dirty="0" err="1" smtClean="0">
                <a:solidFill>
                  <a:srgbClr val="FFC000"/>
                </a:solidFill>
              </a:rPr>
              <a:t>його</a:t>
            </a:r>
            <a:r>
              <a:rPr lang="ru-RU" sz="1400" dirty="0" smtClean="0">
                <a:solidFill>
                  <a:srgbClr val="FFC000"/>
                </a:solidFill>
              </a:rPr>
              <a:t> самого </a:t>
            </a:r>
            <a:r>
              <a:rPr lang="ru-RU" sz="1400" dirty="0" err="1" smtClean="0">
                <a:solidFill>
                  <a:srgbClr val="FFC000"/>
                </a:solidFill>
              </a:rPr>
              <a:t>або</a:t>
            </a:r>
            <a:r>
              <a:rPr lang="ru-RU" sz="1400" dirty="0" smtClean="0">
                <a:solidFill>
                  <a:srgbClr val="FFC000"/>
                </a:solidFill>
              </a:rPr>
              <a:t> </a:t>
            </a:r>
            <a:r>
              <a:rPr lang="ru-RU" sz="1400" dirty="0" err="1" smtClean="0">
                <a:solidFill>
                  <a:srgbClr val="FFC000"/>
                </a:solidFill>
              </a:rPr>
              <a:t>істотних</a:t>
            </a:r>
            <a:r>
              <a:rPr lang="ru-RU" sz="1400" dirty="0" smtClean="0">
                <a:solidFill>
                  <a:srgbClr val="FFC000"/>
                </a:solidFill>
              </a:rPr>
              <a:t> </a:t>
            </a:r>
            <a:r>
              <a:rPr lang="ru-RU" sz="1400" dirty="0" err="1" smtClean="0">
                <a:solidFill>
                  <a:srgbClr val="FFC000"/>
                </a:solidFill>
              </a:rPr>
              <a:t>його</a:t>
            </a:r>
            <a:r>
              <a:rPr lang="ru-RU" sz="1400" dirty="0" smtClean="0">
                <a:solidFill>
                  <a:srgbClr val="FFC000"/>
                </a:solidFill>
              </a:rPr>
              <a:t> </a:t>
            </a:r>
            <a:r>
              <a:rPr lang="ru-RU" sz="1400" dirty="0" err="1" smtClean="0">
                <a:solidFill>
                  <a:srgbClr val="FFC000"/>
                </a:solidFill>
              </a:rPr>
              <a:t>властивостей</a:t>
            </a:r>
            <a:r>
              <a:rPr lang="ru-RU" sz="1400" dirty="0" smtClean="0">
                <a:solidFill>
                  <a:srgbClr val="FFC000"/>
                </a:solidFill>
              </a:rPr>
              <a:t> у </a:t>
            </a:r>
            <a:r>
              <a:rPr lang="ru-RU" sz="1400" dirty="0" err="1" smtClean="0">
                <a:solidFill>
                  <a:srgbClr val="FFC000"/>
                </a:solidFill>
              </a:rPr>
              <a:t>вигляді</a:t>
            </a:r>
            <a:r>
              <a:rPr lang="ru-RU" sz="1400" dirty="0" smtClean="0">
                <a:solidFill>
                  <a:srgbClr val="FFC000"/>
                </a:solidFill>
              </a:rPr>
              <a:t> </a:t>
            </a:r>
            <a:r>
              <a:rPr lang="ru-RU" sz="1400" dirty="0" err="1" smtClean="0">
                <a:solidFill>
                  <a:srgbClr val="FFC000"/>
                </a:solidFill>
              </a:rPr>
              <a:t>матеріальної</a:t>
            </a:r>
            <a:r>
              <a:rPr lang="ru-RU" sz="1400" dirty="0" smtClean="0">
                <a:solidFill>
                  <a:srgbClr val="FFC000"/>
                </a:solidFill>
              </a:rPr>
              <a:t> </a:t>
            </a:r>
            <a:r>
              <a:rPr lang="ru-RU" sz="1400" dirty="0" err="1" smtClean="0">
                <a:solidFill>
                  <a:srgbClr val="FFC000"/>
                </a:solidFill>
              </a:rPr>
              <a:t>чи</a:t>
            </a:r>
            <a:r>
              <a:rPr lang="ru-RU" sz="1400" dirty="0" smtClean="0">
                <a:solidFill>
                  <a:srgbClr val="FFC000"/>
                </a:solidFill>
              </a:rPr>
              <a:t> </a:t>
            </a:r>
            <a:r>
              <a:rPr lang="ru-RU" sz="1400" dirty="0" err="1" smtClean="0">
                <a:solidFill>
                  <a:srgbClr val="FFC000"/>
                </a:solidFill>
              </a:rPr>
              <a:t>теоретичної</a:t>
            </a:r>
            <a:r>
              <a:rPr lang="ru-RU" sz="1400" dirty="0" smtClean="0">
                <a:solidFill>
                  <a:srgbClr val="FFC000"/>
                </a:solidFill>
              </a:rPr>
              <a:t> </a:t>
            </a:r>
            <a:r>
              <a:rPr lang="ru-RU" sz="1400" dirty="0" err="1" smtClean="0">
                <a:solidFill>
                  <a:srgbClr val="FFC000"/>
                </a:solidFill>
              </a:rPr>
              <a:t>моделі</a:t>
            </a:r>
            <a:r>
              <a:rPr lang="ru-RU" sz="1400" dirty="0" smtClean="0">
                <a:solidFill>
                  <a:srgbClr val="FFC000"/>
                </a:solidFill>
              </a:rPr>
              <a:t>. До </a:t>
            </a:r>
            <a:r>
              <a:rPr lang="ru-RU" sz="1400" dirty="0" err="1" smtClean="0">
                <a:solidFill>
                  <a:srgbClr val="FFC000"/>
                </a:solidFill>
              </a:rPr>
              <a:t>останньої</a:t>
            </a:r>
            <a:r>
              <a:rPr lang="ru-RU" sz="1400" dirty="0" smtClean="0">
                <a:solidFill>
                  <a:srgbClr val="FFC000"/>
                </a:solidFill>
              </a:rPr>
              <a:t> </a:t>
            </a:r>
            <a:r>
              <a:rPr lang="ru-RU" sz="1400" dirty="0" err="1" smtClean="0">
                <a:solidFill>
                  <a:srgbClr val="FFC000"/>
                </a:solidFill>
              </a:rPr>
              <a:t>категорії</a:t>
            </a:r>
            <a:r>
              <a:rPr lang="ru-RU" sz="1400" dirty="0" smtClean="0">
                <a:solidFill>
                  <a:srgbClr val="FFC000"/>
                </a:solidFill>
              </a:rPr>
              <a:t> належать </a:t>
            </a:r>
            <a:r>
              <a:rPr lang="ru-RU" sz="1400" dirty="0" err="1" smtClean="0">
                <a:solidFill>
                  <a:srgbClr val="FFC000"/>
                </a:solidFill>
              </a:rPr>
              <a:t>і</a:t>
            </a:r>
            <a:r>
              <a:rPr lang="ru-RU" sz="1400" dirty="0" smtClean="0">
                <a:solidFill>
                  <a:srgbClr val="FFC000"/>
                </a:solidFill>
              </a:rPr>
              <a:t> </a:t>
            </a:r>
            <a:r>
              <a:rPr lang="ru-RU" sz="1400" dirty="0" err="1" smtClean="0">
                <a:solidFill>
                  <a:srgbClr val="FFC000"/>
                </a:solidFill>
              </a:rPr>
              <a:t>математичні</a:t>
            </a:r>
            <a:r>
              <a:rPr lang="ru-RU" sz="1400" dirty="0" smtClean="0">
                <a:solidFill>
                  <a:srgbClr val="FFC000"/>
                </a:solidFill>
              </a:rPr>
              <a:t> </a:t>
            </a:r>
            <a:r>
              <a:rPr lang="ru-RU" sz="1400" dirty="0" err="1" smtClean="0">
                <a:solidFill>
                  <a:srgbClr val="FFC000"/>
                </a:solidFill>
              </a:rPr>
              <a:t>моделі</a:t>
            </a:r>
            <a:r>
              <a:rPr lang="ru-RU" sz="1400" dirty="0" smtClean="0">
                <a:solidFill>
                  <a:srgbClr val="FFC000"/>
                </a:solidFill>
              </a:rPr>
              <a:t>.</a:t>
            </a:r>
          </a:p>
          <a:p>
            <a:r>
              <a:rPr lang="ru-RU" sz="1600" dirty="0" smtClean="0">
                <a:solidFill>
                  <a:srgbClr val="FFC000"/>
                </a:solidFill>
              </a:rPr>
              <a:t> </a:t>
            </a:r>
          </a:p>
          <a:p>
            <a:endParaRPr lang="ru-RU" sz="1600" dirty="0"/>
          </a:p>
        </p:txBody>
      </p:sp>
    </p:spTree>
  </p:cSld>
  <p:clrMapOvr>
    <a:masterClrMapping/>
  </p:clrMapOvr>
  <p:transition spd="slow" advTm="12937">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БІОЦЕНОЗ</a:t>
            </a:r>
            <a:endParaRPr lang="ru-RU" dirty="0"/>
          </a:p>
        </p:txBody>
      </p:sp>
      <p:sp>
        <p:nvSpPr>
          <p:cNvPr id="3" name="Содержимое 2"/>
          <p:cNvSpPr>
            <a:spLocks noGrp="1"/>
          </p:cNvSpPr>
          <p:nvPr>
            <p:ph idx="1"/>
          </p:nvPr>
        </p:nvSpPr>
        <p:spPr/>
        <p:txBody>
          <a:bodyPr/>
          <a:lstStyle/>
          <a:p>
            <a:r>
              <a:rPr lang="ru-RU" i="1" u="sng" dirty="0" err="1" smtClean="0">
                <a:solidFill>
                  <a:srgbClr val="00B0F0"/>
                </a:solidFill>
              </a:rPr>
              <a:t>Біоценоз</a:t>
            </a:r>
            <a:r>
              <a:rPr lang="ru-RU" i="1" u="sng" dirty="0" smtClean="0">
                <a:solidFill>
                  <a:srgbClr val="00B0F0"/>
                </a:solidFill>
              </a:rPr>
              <a:t> – </a:t>
            </a:r>
            <a:r>
              <a:rPr lang="ru-RU" i="1" u="sng" dirty="0" err="1" smtClean="0">
                <a:solidFill>
                  <a:srgbClr val="00B0F0"/>
                </a:solidFill>
              </a:rPr>
              <a:t>це</a:t>
            </a:r>
            <a:r>
              <a:rPr lang="ru-RU" i="1" u="sng" dirty="0" smtClean="0">
                <a:solidFill>
                  <a:srgbClr val="00B0F0"/>
                </a:solidFill>
              </a:rPr>
              <a:t> </a:t>
            </a:r>
            <a:r>
              <a:rPr lang="ru-RU" i="1" u="sng" dirty="0" err="1" smtClean="0">
                <a:solidFill>
                  <a:srgbClr val="00B0F0"/>
                </a:solidFill>
              </a:rPr>
              <a:t>сукупність</a:t>
            </a:r>
            <a:r>
              <a:rPr lang="ru-RU" i="1" u="sng" dirty="0" smtClean="0">
                <a:solidFill>
                  <a:srgbClr val="00B0F0"/>
                </a:solidFill>
              </a:rPr>
              <a:t> </a:t>
            </a:r>
            <a:r>
              <a:rPr lang="ru-RU" i="1" u="sng" dirty="0" err="1" smtClean="0">
                <a:solidFill>
                  <a:srgbClr val="00B0F0"/>
                </a:solidFill>
              </a:rPr>
              <a:t>рослин</a:t>
            </a:r>
            <a:r>
              <a:rPr lang="ru-RU" i="1" u="sng" dirty="0" smtClean="0">
                <a:solidFill>
                  <a:srgbClr val="00B0F0"/>
                </a:solidFill>
              </a:rPr>
              <a:t>, </a:t>
            </a:r>
            <a:r>
              <a:rPr lang="ru-RU" i="1" u="sng" dirty="0" err="1" smtClean="0">
                <a:solidFill>
                  <a:srgbClr val="00B0F0"/>
                </a:solidFill>
              </a:rPr>
              <a:t>тварин</a:t>
            </a:r>
            <a:r>
              <a:rPr lang="ru-RU" i="1" u="sng" dirty="0" smtClean="0">
                <a:solidFill>
                  <a:srgbClr val="00B0F0"/>
                </a:solidFill>
              </a:rPr>
              <a:t> </a:t>
            </a:r>
            <a:r>
              <a:rPr lang="ru-RU" i="1" u="sng" dirty="0" err="1" smtClean="0">
                <a:solidFill>
                  <a:srgbClr val="00B0F0"/>
                </a:solidFill>
              </a:rPr>
              <a:t>і</a:t>
            </a:r>
            <a:r>
              <a:rPr lang="ru-RU" i="1" u="sng" dirty="0" smtClean="0">
                <a:solidFill>
                  <a:srgbClr val="00B0F0"/>
                </a:solidFill>
              </a:rPr>
              <a:t> </a:t>
            </a:r>
            <a:r>
              <a:rPr lang="ru-RU" i="1" u="sng" dirty="0" err="1" smtClean="0">
                <a:solidFill>
                  <a:srgbClr val="00B0F0"/>
                </a:solidFill>
              </a:rPr>
              <a:t>мікроорганізмів</a:t>
            </a:r>
            <a:r>
              <a:rPr lang="ru-RU" i="1" u="sng" dirty="0" smtClean="0">
                <a:solidFill>
                  <a:srgbClr val="00B0F0"/>
                </a:solidFill>
              </a:rPr>
              <a:t>, </a:t>
            </a:r>
            <a:r>
              <a:rPr lang="ru-RU" i="1" u="sng" dirty="0" err="1" smtClean="0">
                <a:solidFill>
                  <a:srgbClr val="00B0F0"/>
                </a:solidFill>
              </a:rPr>
              <a:t>які</a:t>
            </a:r>
            <a:r>
              <a:rPr lang="ru-RU" i="1" u="sng" dirty="0" smtClean="0">
                <a:solidFill>
                  <a:srgbClr val="00B0F0"/>
                </a:solidFill>
              </a:rPr>
              <a:t> </a:t>
            </a:r>
            <a:r>
              <a:rPr lang="ru-RU" i="1" u="sng" dirty="0" err="1" smtClean="0">
                <a:solidFill>
                  <a:srgbClr val="00B0F0"/>
                </a:solidFill>
              </a:rPr>
              <a:t>заселяють</a:t>
            </a:r>
            <a:r>
              <a:rPr lang="ru-RU" i="1" u="sng" dirty="0" smtClean="0">
                <a:solidFill>
                  <a:srgbClr val="00B0F0"/>
                </a:solidFill>
              </a:rPr>
              <a:t> </a:t>
            </a:r>
            <a:r>
              <a:rPr lang="ru-RU" i="1" u="sng" dirty="0" err="1" smtClean="0">
                <a:solidFill>
                  <a:srgbClr val="00B0F0"/>
                </a:solidFill>
              </a:rPr>
              <a:t>дану</a:t>
            </a:r>
            <a:r>
              <a:rPr lang="ru-RU" i="1" u="sng" dirty="0" smtClean="0">
                <a:solidFill>
                  <a:srgbClr val="00B0F0"/>
                </a:solidFill>
              </a:rPr>
              <a:t> </a:t>
            </a:r>
            <a:r>
              <a:rPr lang="ru-RU" i="1" u="sng" dirty="0" err="1" smtClean="0">
                <a:solidFill>
                  <a:srgbClr val="00B0F0"/>
                </a:solidFill>
              </a:rPr>
              <a:t>ділянку</a:t>
            </a:r>
            <a:r>
              <a:rPr lang="ru-RU" i="1" u="sng" dirty="0" smtClean="0">
                <a:solidFill>
                  <a:srgbClr val="00B0F0"/>
                </a:solidFill>
              </a:rPr>
              <a:t> </a:t>
            </a:r>
            <a:r>
              <a:rPr lang="ru-RU" i="1" u="sng" dirty="0" err="1" smtClean="0">
                <a:solidFill>
                  <a:srgbClr val="00B0F0"/>
                </a:solidFill>
              </a:rPr>
              <a:t>суші</a:t>
            </a:r>
            <a:r>
              <a:rPr lang="ru-RU" i="1" u="sng" dirty="0" smtClean="0">
                <a:solidFill>
                  <a:srgbClr val="00B0F0"/>
                </a:solidFill>
              </a:rPr>
              <a:t> </a:t>
            </a:r>
            <a:r>
              <a:rPr lang="ru-RU" i="1" u="sng" dirty="0" err="1" smtClean="0">
                <a:solidFill>
                  <a:srgbClr val="00B0F0"/>
                </a:solidFill>
              </a:rPr>
              <a:t>або</a:t>
            </a:r>
            <a:r>
              <a:rPr lang="ru-RU" i="1" u="sng" dirty="0" smtClean="0">
                <a:solidFill>
                  <a:srgbClr val="00B0F0"/>
                </a:solidFill>
              </a:rPr>
              <a:t> </a:t>
            </a:r>
            <a:r>
              <a:rPr lang="ru-RU" i="1" u="sng" dirty="0" err="1" smtClean="0">
                <a:solidFill>
                  <a:srgbClr val="00B0F0"/>
                </a:solidFill>
              </a:rPr>
              <a:t>водоймища</a:t>
            </a:r>
            <a:r>
              <a:rPr lang="ru-RU" i="1" u="sng" dirty="0" smtClean="0">
                <a:solidFill>
                  <a:srgbClr val="00B0F0"/>
                </a:solidFill>
              </a:rPr>
              <a:t> </a:t>
            </a:r>
            <a:r>
              <a:rPr lang="ru-RU" i="1" u="sng" dirty="0" err="1" smtClean="0">
                <a:solidFill>
                  <a:srgbClr val="00B0F0"/>
                </a:solidFill>
              </a:rPr>
              <a:t>і</a:t>
            </a:r>
            <a:r>
              <a:rPr lang="ru-RU" i="1" u="sng" dirty="0" smtClean="0">
                <a:solidFill>
                  <a:srgbClr val="00B0F0"/>
                </a:solidFill>
              </a:rPr>
              <a:t> </a:t>
            </a:r>
            <a:r>
              <a:rPr lang="ru-RU" i="1" u="sng" dirty="0" err="1" smtClean="0">
                <a:solidFill>
                  <a:srgbClr val="00B0F0"/>
                </a:solidFill>
              </a:rPr>
              <a:t>характеризуються</a:t>
            </a:r>
            <a:r>
              <a:rPr lang="ru-RU" i="1" u="sng" dirty="0" smtClean="0">
                <a:solidFill>
                  <a:srgbClr val="00B0F0"/>
                </a:solidFill>
              </a:rPr>
              <a:t> </a:t>
            </a:r>
            <a:r>
              <a:rPr lang="ru-RU" i="1" u="sng" dirty="0" err="1" smtClean="0">
                <a:solidFill>
                  <a:srgbClr val="00B0F0"/>
                </a:solidFill>
              </a:rPr>
              <a:t>певними</a:t>
            </a:r>
            <a:r>
              <a:rPr lang="ru-RU" i="1" u="sng" dirty="0" smtClean="0">
                <a:solidFill>
                  <a:srgbClr val="00B0F0"/>
                </a:solidFill>
              </a:rPr>
              <a:t> </a:t>
            </a:r>
            <a:r>
              <a:rPr lang="ru-RU" i="1" u="sng" dirty="0" err="1" smtClean="0">
                <a:solidFill>
                  <a:srgbClr val="00B0F0"/>
                </a:solidFill>
              </a:rPr>
              <a:t>стосунками</a:t>
            </a:r>
            <a:r>
              <a:rPr lang="ru-RU" i="1" u="sng" dirty="0" smtClean="0">
                <a:solidFill>
                  <a:srgbClr val="00B0F0"/>
                </a:solidFill>
              </a:rPr>
              <a:t> </a:t>
            </a:r>
            <a:r>
              <a:rPr lang="ru-RU" i="1" u="sng" dirty="0" err="1" smtClean="0">
                <a:solidFill>
                  <a:srgbClr val="00B0F0"/>
                </a:solidFill>
              </a:rPr>
              <a:t>між</a:t>
            </a:r>
            <a:r>
              <a:rPr lang="ru-RU" i="1" u="sng" dirty="0" smtClean="0">
                <a:solidFill>
                  <a:srgbClr val="00B0F0"/>
                </a:solidFill>
              </a:rPr>
              <a:t> собою </a:t>
            </a:r>
            <a:r>
              <a:rPr lang="ru-RU" i="1" u="sng" dirty="0" err="1" smtClean="0">
                <a:solidFill>
                  <a:srgbClr val="00B0F0"/>
                </a:solidFill>
              </a:rPr>
              <a:t>і</a:t>
            </a:r>
            <a:r>
              <a:rPr lang="ru-RU" i="1" u="sng" dirty="0" smtClean="0">
                <a:solidFill>
                  <a:srgbClr val="00B0F0"/>
                </a:solidFill>
              </a:rPr>
              <a:t> </a:t>
            </a:r>
            <a:r>
              <a:rPr lang="ru-RU" i="1" u="sng" dirty="0" err="1" smtClean="0">
                <a:solidFill>
                  <a:srgbClr val="00B0F0"/>
                </a:solidFill>
              </a:rPr>
              <a:t>пристосованість</a:t>
            </a:r>
            <a:r>
              <a:rPr lang="ru-RU" i="1" u="sng" dirty="0" smtClean="0">
                <a:solidFill>
                  <a:srgbClr val="00B0F0"/>
                </a:solidFill>
              </a:rPr>
              <a:t> до </a:t>
            </a:r>
            <a:r>
              <a:rPr lang="ru-RU" i="1" u="sng" dirty="0" err="1" smtClean="0">
                <a:solidFill>
                  <a:srgbClr val="00B0F0"/>
                </a:solidFill>
              </a:rPr>
              <a:t>оточуючого</a:t>
            </a:r>
            <a:r>
              <a:rPr lang="ru-RU" i="1" u="sng" dirty="0" smtClean="0">
                <a:solidFill>
                  <a:srgbClr val="00B0F0"/>
                </a:solidFill>
              </a:rPr>
              <a:t> </a:t>
            </a:r>
            <a:r>
              <a:rPr lang="ru-RU" i="1" u="sng" dirty="0" err="1" smtClean="0">
                <a:solidFill>
                  <a:srgbClr val="00B0F0"/>
                </a:solidFill>
              </a:rPr>
              <a:t>середовища</a:t>
            </a:r>
            <a:endParaRPr lang="ru-RU" i="1" u="sng" dirty="0">
              <a:solidFill>
                <a:srgbClr val="00B0F0"/>
              </a:solidFill>
            </a:endParaRPr>
          </a:p>
        </p:txBody>
      </p:sp>
    </p:spTree>
    <p:custDataLst>
      <p:tags r:id="rId1"/>
    </p:custDataLst>
  </p:cSld>
  <p:clrMapOvr>
    <a:masterClrMapping/>
  </p:clrMapOvr>
  <p:transition spd="slow" advTm="228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FF"/>
                </a:solidFill>
              </a:rPr>
              <a:t>Відмінність</a:t>
            </a:r>
            <a:r>
              <a:rPr lang="ru-RU" dirty="0" smtClean="0">
                <a:solidFill>
                  <a:srgbClr val="FF00FF"/>
                </a:solidFill>
              </a:rPr>
              <a:t> </a:t>
            </a:r>
            <a:r>
              <a:rPr lang="ru-RU" dirty="0" err="1" smtClean="0">
                <a:solidFill>
                  <a:srgbClr val="FF00FF"/>
                </a:solidFill>
              </a:rPr>
              <a:t>біогеоценозу</a:t>
            </a:r>
            <a:r>
              <a:rPr lang="ru-RU" dirty="0" smtClean="0">
                <a:solidFill>
                  <a:srgbClr val="FF00FF"/>
                </a:solidFill>
              </a:rPr>
              <a:t> </a:t>
            </a:r>
            <a:r>
              <a:rPr lang="ru-RU" dirty="0" err="1" smtClean="0">
                <a:solidFill>
                  <a:srgbClr val="FF00FF"/>
                </a:solidFill>
              </a:rPr>
              <a:t>від</a:t>
            </a:r>
            <a:r>
              <a:rPr lang="ru-RU" dirty="0" smtClean="0">
                <a:solidFill>
                  <a:srgbClr val="FF00FF"/>
                </a:solidFill>
              </a:rPr>
              <a:t> </a:t>
            </a:r>
            <a:r>
              <a:rPr lang="ru-RU" dirty="0" err="1" smtClean="0">
                <a:solidFill>
                  <a:srgbClr val="FF00FF"/>
                </a:solidFill>
              </a:rPr>
              <a:t>екосистеми</a:t>
            </a:r>
            <a:endParaRPr lang="ru-RU" dirty="0">
              <a:solidFill>
                <a:srgbClr val="FF00FF"/>
              </a:solidFill>
            </a:endParaRPr>
          </a:p>
        </p:txBody>
      </p:sp>
      <p:sp>
        <p:nvSpPr>
          <p:cNvPr id="3" name="Содержимое 2"/>
          <p:cNvSpPr>
            <a:spLocks noGrp="1"/>
          </p:cNvSpPr>
          <p:nvPr>
            <p:ph idx="1"/>
          </p:nvPr>
        </p:nvSpPr>
        <p:spPr>
          <a:xfrm>
            <a:off x="428596" y="1285860"/>
            <a:ext cx="8229600" cy="4709160"/>
          </a:xfrm>
        </p:spPr>
        <p:txBody>
          <a:bodyPr/>
          <a:lstStyle/>
          <a:p>
            <a:r>
              <a:rPr lang="ru-RU" dirty="0" err="1" smtClean="0">
                <a:solidFill>
                  <a:srgbClr val="FF0000"/>
                </a:solidFill>
              </a:rPr>
              <a:t>Біогеоценоз</a:t>
            </a:r>
            <a:r>
              <a:rPr lang="ru-RU" dirty="0" smtClean="0">
                <a:solidFill>
                  <a:srgbClr val="FF0000"/>
                </a:solidFill>
              </a:rPr>
              <a:t> </a:t>
            </a:r>
            <a:r>
              <a:rPr lang="ru-RU" dirty="0" err="1" smtClean="0">
                <a:solidFill>
                  <a:srgbClr val="FF0000"/>
                </a:solidFill>
              </a:rPr>
              <a:t>і</a:t>
            </a:r>
            <a:r>
              <a:rPr lang="ru-RU" dirty="0" smtClean="0">
                <a:solidFill>
                  <a:srgbClr val="FF0000"/>
                </a:solidFill>
              </a:rPr>
              <a:t> </a:t>
            </a:r>
            <a:r>
              <a:rPr lang="ru-RU" dirty="0" err="1" smtClean="0">
                <a:solidFill>
                  <a:srgbClr val="FF0000"/>
                </a:solidFill>
              </a:rPr>
              <a:t>екосистема</a:t>
            </a:r>
            <a:r>
              <a:rPr lang="ru-RU" dirty="0" smtClean="0">
                <a:solidFill>
                  <a:srgbClr val="FF0000"/>
                </a:solidFill>
              </a:rPr>
              <a:t> — </a:t>
            </a:r>
            <a:r>
              <a:rPr lang="ru-RU" dirty="0" err="1" smtClean="0">
                <a:solidFill>
                  <a:srgbClr val="FF0000"/>
                </a:solidFill>
              </a:rPr>
              <a:t>поняття</a:t>
            </a:r>
            <a:r>
              <a:rPr lang="ru-RU" dirty="0" smtClean="0">
                <a:solidFill>
                  <a:srgbClr val="FF0000"/>
                </a:solidFill>
              </a:rPr>
              <a:t> </a:t>
            </a:r>
            <a:r>
              <a:rPr lang="ru-RU" dirty="0" err="1" smtClean="0">
                <a:solidFill>
                  <a:srgbClr val="FF0000"/>
                </a:solidFill>
              </a:rPr>
              <a:t>подібні</a:t>
            </a:r>
            <a:r>
              <a:rPr lang="ru-RU" dirty="0" smtClean="0">
                <a:solidFill>
                  <a:srgbClr val="FF0000"/>
                </a:solidFill>
              </a:rPr>
              <a:t>, </a:t>
            </a:r>
            <a:r>
              <a:rPr lang="ru-RU" dirty="0" err="1" smtClean="0">
                <a:solidFill>
                  <a:srgbClr val="FF0000"/>
                </a:solidFill>
              </a:rPr>
              <a:t>але</a:t>
            </a:r>
            <a:r>
              <a:rPr lang="ru-RU" dirty="0" smtClean="0">
                <a:solidFill>
                  <a:srgbClr val="FF0000"/>
                </a:solidFill>
              </a:rPr>
              <a:t> не </a:t>
            </a:r>
            <a:r>
              <a:rPr lang="ru-RU" dirty="0" err="1" smtClean="0">
                <a:solidFill>
                  <a:srgbClr val="FF0000"/>
                </a:solidFill>
              </a:rPr>
              <a:t>тотожні</a:t>
            </a:r>
            <a:r>
              <a:rPr lang="ru-RU" dirty="0" smtClean="0">
                <a:solidFill>
                  <a:srgbClr val="FF0000"/>
                </a:solidFill>
              </a:rPr>
              <a:t>. </a:t>
            </a:r>
            <a:r>
              <a:rPr lang="ru-RU" dirty="0" err="1" smtClean="0">
                <a:solidFill>
                  <a:srgbClr val="FF0000"/>
                </a:solidFill>
              </a:rPr>
              <a:t>Обидва</a:t>
            </a:r>
            <a:r>
              <a:rPr lang="ru-RU" dirty="0" smtClean="0">
                <a:solidFill>
                  <a:srgbClr val="FF0000"/>
                </a:solidFill>
              </a:rPr>
              <a:t> </a:t>
            </a:r>
            <a:r>
              <a:rPr lang="ru-RU" dirty="0" err="1" smtClean="0">
                <a:solidFill>
                  <a:srgbClr val="FF0000"/>
                </a:solidFill>
              </a:rPr>
              <a:t>поняття</a:t>
            </a:r>
            <a:r>
              <a:rPr lang="ru-RU" dirty="0" smtClean="0">
                <a:solidFill>
                  <a:srgbClr val="FF0000"/>
                </a:solidFill>
              </a:rPr>
              <a:t> — </a:t>
            </a:r>
            <a:r>
              <a:rPr lang="ru-RU" dirty="0" err="1" smtClean="0">
                <a:solidFill>
                  <a:srgbClr val="FF0000"/>
                </a:solidFill>
              </a:rPr>
              <a:t>це</a:t>
            </a:r>
            <a:r>
              <a:rPr lang="ru-RU" dirty="0" smtClean="0">
                <a:solidFill>
                  <a:srgbClr val="FF0000"/>
                </a:solidFill>
              </a:rPr>
              <a:t> </a:t>
            </a:r>
            <a:r>
              <a:rPr lang="ru-RU" dirty="0" err="1" smtClean="0">
                <a:solidFill>
                  <a:srgbClr val="FF0000"/>
                </a:solidFill>
              </a:rPr>
              <a:t>взаємодіючі</a:t>
            </a:r>
            <a:r>
              <a:rPr lang="ru-RU" dirty="0" smtClean="0">
                <a:solidFill>
                  <a:srgbClr val="FF0000"/>
                </a:solidFill>
              </a:rPr>
              <a:t> </a:t>
            </a:r>
            <a:r>
              <a:rPr lang="ru-RU" dirty="0" err="1" smtClean="0">
                <a:solidFill>
                  <a:srgbClr val="FF0000"/>
                </a:solidFill>
              </a:rPr>
              <a:t>сукупності</a:t>
            </a:r>
            <a:r>
              <a:rPr lang="ru-RU" dirty="0" smtClean="0">
                <a:solidFill>
                  <a:srgbClr val="FF0000"/>
                </a:solidFill>
              </a:rPr>
              <a:t> </a:t>
            </a:r>
            <a:r>
              <a:rPr lang="ru-RU" dirty="0" err="1" smtClean="0">
                <a:solidFill>
                  <a:srgbClr val="FF0000"/>
                </a:solidFill>
              </a:rPr>
              <a:t>живих</a:t>
            </a:r>
            <a:r>
              <a:rPr lang="ru-RU" dirty="0" smtClean="0">
                <a:solidFill>
                  <a:srgbClr val="FF0000"/>
                </a:solidFill>
              </a:rPr>
              <a:t> </a:t>
            </a:r>
            <a:r>
              <a:rPr lang="ru-RU" dirty="0" err="1" smtClean="0">
                <a:solidFill>
                  <a:srgbClr val="FF0000"/>
                </a:solidFill>
              </a:rPr>
              <a:t>організмів</a:t>
            </a:r>
            <a:r>
              <a:rPr lang="ru-RU" dirty="0" smtClean="0">
                <a:solidFill>
                  <a:srgbClr val="FF0000"/>
                </a:solidFill>
              </a:rPr>
              <a:t> </a:t>
            </a:r>
            <a:r>
              <a:rPr lang="ru-RU" dirty="0" err="1" smtClean="0">
                <a:solidFill>
                  <a:srgbClr val="FF0000"/>
                </a:solidFill>
              </a:rPr>
              <a:t>і</a:t>
            </a:r>
            <a:r>
              <a:rPr lang="ru-RU" dirty="0" smtClean="0">
                <a:solidFill>
                  <a:srgbClr val="FF0000"/>
                </a:solidFill>
              </a:rPr>
              <a:t> </a:t>
            </a:r>
            <a:r>
              <a:rPr lang="ru-RU" dirty="0" err="1" smtClean="0">
                <a:solidFill>
                  <a:srgbClr val="FF0000"/>
                </a:solidFill>
              </a:rPr>
              <a:t>середовища</a:t>
            </a:r>
            <a:r>
              <a:rPr lang="ru-RU" dirty="0" smtClean="0">
                <a:solidFill>
                  <a:srgbClr val="FF0000"/>
                </a:solidFill>
              </a:rPr>
              <a:t>, </a:t>
            </a:r>
            <a:r>
              <a:rPr lang="ru-RU" dirty="0" err="1" smtClean="0">
                <a:solidFill>
                  <a:srgbClr val="FF0000"/>
                </a:solidFill>
              </a:rPr>
              <a:t>але</a:t>
            </a:r>
            <a:r>
              <a:rPr lang="ru-RU" dirty="0" smtClean="0">
                <a:solidFill>
                  <a:srgbClr val="FF0000"/>
                </a:solidFill>
              </a:rPr>
              <a:t> </a:t>
            </a:r>
            <a:r>
              <a:rPr lang="ru-RU" dirty="0" err="1" smtClean="0">
                <a:solidFill>
                  <a:srgbClr val="FF0000"/>
                </a:solidFill>
              </a:rPr>
              <a:t>екосистема</a:t>
            </a:r>
            <a:r>
              <a:rPr lang="ru-RU" dirty="0" smtClean="0">
                <a:solidFill>
                  <a:srgbClr val="FF0000"/>
                </a:solidFill>
              </a:rPr>
              <a:t> — </a:t>
            </a:r>
            <a:r>
              <a:rPr lang="ru-RU" dirty="0" err="1" smtClean="0">
                <a:solidFill>
                  <a:srgbClr val="FF0000"/>
                </a:solidFill>
              </a:rPr>
              <a:t>поняття</a:t>
            </a:r>
            <a:r>
              <a:rPr lang="ru-RU" dirty="0" smtClean="0">
                <a:solidFill>
                  <a:srgbClr val="FF0000"/>
                </a:solidFill>
              </a:rPr>
              <a:t> </a:t>
            </a:r>
            <a:r>
              <a:rPr lang="ru-RU" dirty="0" err="1" smtClean="0">
                <a:solidFill>
                  <a:srgbClr val="FF0000"/>
                </a:solidFill>
              </a:rPr>
              <a:t>безмежне</a:t>
            </a:r>
            <a:r>
              <a:rPr lang="ru-RU" dirty="0" smtClean="0">
                <a:solidFill>
                  <a:srgbClr val="FF0000"/>
                </a:solidFill>
              </a:rPr>
              <a:t>. </a:t>
            </a:r>
            <a:r>
              <a:rPr lang="ru-RU" dirty="0" err="1" smtClean="0">
                <a:solidFill>
                  <a:srgbClr val="FF0000"/>
                </a:solidFill>
              </a:rPr>
              <a:t>Мурашник</a:t>
            </a:r>
            <a:r>
              <a:rPr lang="ru-RU" dirty="0" smtClean="0">
                <a:solidFill>
                  <a:srgbClr val="FF0000"/>
                </a:solidFill>
              </a:rPr>
              <a:t>, болото, </a:t>
            </a:r>
            <a:r>
              <a:rPr lang="ru-RU" dirty="0" err="1" smtClean="0">
                <a:solidFill>
                  <a:srgbClr val="FF0000"/>
                </a:solidFill>
              </a:rPr>
              <a:t>гірський</a:t>
            </a:r>
            <a:r>
              <a:rPr lang="ru-RU" dirty="0" smtClean="0">
                <a:solidFill>
                  <a:srgbClr val="FF0000"/>
                </a:solidFill>
              </a:rPr>
              <a:t> хребет, </a:t>
            </a:r>
            <a:r>
              <a:rPr lang="ru-RU" dirty="0" err="1" smtClean="0">
                <a:solidFill>
                  <a:srgbClr val="FF0000"/>
                </a:solidFill>
              </a:rPr>
              <a:t>біосфера</a:t>
            </a:r>
            <a:r>
              <a:rPr lang="ru-RU" dirty="0" smtClean="0">
                <a:solidFill>
                  <a:srgbClr val="FF0000"/>
                </a:solidFill>
              </a:rPr>
              <a:t> </a:t>
            </a:r>
            <a:r>
              <a:rPr lang="ru-RU" dirty="0" err="1" smtClean="0">
                <a:solidFill>
                  <a:srgbClr val="FF0000"/>
                </a:solidFill>
              </a:rPr>
              <a:t>загалом</a:t>
            </a:r>
            <a:r>
              <a:rPr lang="ru-RU" dirty="0" smtClean="0">
                <a:solidFill>
                  <a:srgbClr val="FF0000"/>
                </a:solidFill>
              </a:rPr>
              <a:t>, </a:t>
            </a:r>
            <a:r>
              <a:rPr lang="ru-RU" dirty="0" err="1" smtClean="0">
                <a:solidFill>
                  <a:srgbClr val="FF0000"/>
                </a:solidFill>
              </a:rPr>
              <a:t>кабіна</a:t>
            </a:r>
            <a:r>
              <a:rPr lang="ru-RU" dirty="0" smtClean="0">
                <a:solidFill>
                  <a:srgbClr val="FF0000"/>
                </a:solidFill>
              </a:rPr>
              <a:t> </a:t>
            </a:r>
            <a:r>
              <a:rPr lang="ru-RU" dirty="0" err="1" smtClean="0">
                <a:solidFill>
                  <a:srgbClr val="FF0000"/>
                </a:solidFill>
              </a:rPr>
              <a:t>космічного</a:t>
            </a:r>
            <a:r>
              <a:rPr lang="ru-RU" dirty="0" smtClean="0">
                <a:solidFill>
                  <a:srgbClr val="FF0000"/>
                </a:solidFill>
              </a:rPr>
              <a:t> корабля — все </a:t>
            </a:r>
            <a:r>
              <a:rPr lang="ru-RU" dirty="0" err="1" smtClean="0">
                <a:solidFill>
                  <a:srgbClr val="FF0000"/>
                </a:solidFill>
              </a:rPr>
              <a:t>це</a:t>
            </a:r>
            <a:r>
              <a:rPr lang="ru-RU" dirty="0" smtClean="0">
                <a:solidFill>
                  <a:srgbClr val="FF0000"/>
                </a:solidFill>
              </a:rPr>
              <a:t> </a:t>
            </a:r>
            <a:r>
              <a:rPr lang="ru-RU" dirty="0" err="1" smtClean="0">
                <a:solidFill>
                  <a:srgbClr val="FF0000"/>
                </a:solidFill>
              </a:rPr>
              <a:t>екосистеми</a:t>
            </a:r>
            <a:r>
              <a:rPr lang="ru-RU" dirty="0" smtClean="0">
                <a:solidFill>
                  <a:srgbClr val="FF0000"/>
                </a:solidFill>
              </a:rPr>
              <a:t>. </a:t>
            </a:r>
            <a:r>
              <a:rPr lang="ru-RU" dirty="0" err="1" smtClean="0">
                <a:solidFill>
                  <a:srgbClr val="FF0000"/>
                </a:solidFill>
              </a:rPr>
              <a:t>Біогеоценоз</a:t>
            </a:r>
            <a:r>
              <a:rPr lang="ru-RU" dirty="0" smtClean="0">
                <a:solidFill>
                  <a:srgbClr val="FF0000"/>
                </a:solidFill>
              </a:rPr>
              <a:t> — </a:t>
            </a:r>
            <a:r>
              <a:rPr lang="ru-RU" dirty="0" err="1" smtClean="0">
                <a:solidFill>
                  <a:srgbClr val="FF0000"/>
                </a:solidFill>
              </a:rPr>
              <a:t>це</a:t>
            </a:r>
            <a:r>
              <a:rPr lang="ru-RU" dirty="0" smtClean="0">
                <a:solidFill>
                  <a:srgbClr val="FF0000"/>
                </a:solidFill>
              </a:rPr>
              <a:t> </a:t>
            </a:r>
            <a:r>
              <a:rPr lang="ru-RU" dirty="0" err="1" smtClean="0">
                <a:solidFill>
                  <a:srgbClr val="FF0000"/>
                </a:solidFill>
              </a:rPr>
              <a:t>екосистема</a:t>
            </a:r>
            <a:r>
              <a:rPr lang="ru-RU" dirty="0" smtClean="0">
                <a:solidFill>
                  <a:srgbClr val="FF0000"/>
                </a:solidFill>
              </a:rPr>
              <a:t>, </a:t>
            </a:r>
            <a:r>
              <a:rPr lang="ru-RU" dirty="0" err="1" smtClean="0">
                <a:solidFill>
                  <a:srgbClr val="FF0000"/>
                </a:solidFill>
              </a:rPr>
              <a:t>межі</a:t>
            </a:r>
            <a:r>
              <a:rPr lang="ru-RU" dirty="0" smtClean="0">
                <a:solidFill>
                  <a:srgbClr val="FF0000"/>
                </a:solidFill>
              </a:rPr>
              <a:t> </a:t>
            </a:r>
            <a:r>
              <a:rPr lang="ru-RU" dirty="0" err="1" smtClean="0">
                <a:solidFill>
                  <a:srgbClr val="FF0000"/>
                </a:solidFill>
              </a:rPr>
              <a:t>якої</a:t>
            </a:r>
            <a:r>
              <a:rPr lang="ru-RU" dirty="0" smtClean="0">
                <a:solidFill>
                  <a:srgbClr val="FF0000"/>
                </a:solidFill>
              </a:rPr>
              <a:t> </a:t>
            </a:r>
            <a:r>
              <a:rPr lang="ru-RU" dirty="0" err="1" smtClean="0">
                <a:solidFill>
                  <a:srgbClr val="FF0000"/>
                </a:solidFill>
              </a:rPr>
              <a:t>визначені</a:t>
            </a:r>
            <a:r>
              <a:rPr lang="ru-RU" dirty="0" smtClean="0">
                <a:solidFill>
                  <a:srgbClr val="FF0000"/>
                </a:solidFill>
              </a:rPr>
              <a:t> </a:t>
            </a:r>
            <a:r>
              <a:rPr lang="ru-RU" dirty="0" err="1" smtClean="0">
                <a:solidFill>
                  <a:srgbClr val="FF0000"/>
                </a:solidFill>
              </a:rPr>
              <a:t>фітоценозами</a:t>
            </a:r>
            <a:r>
              <a:rPr lang="ru-RU" dirty="0" smtClean="0">
                <a:solidFill>
                  <a:srgbClr val="FF0000"/>
                </a:solidFill>
              </a:rPr>
              <a:t>. </a:t>
            </a:r>
            <a:r>
              <a:rPr lang="ru-RU" dirty="0" err="1" smtClean="0">
                <a:solidFill>
                  <a:srgbClr val="FF0000"/>
                </a:solidFill>
              </a:rPr>
              <a:t>Іншими</a:t>
            </a:r>
            <a:r>
              <a:rPr lang="ru-RU" dirty="0" smtClean="0">
                <a:solidFill>
                  <a:srgbClr val="FF0000"/>
                </a:solidFill>
              </a:rPr>
              <a:t> словами, </a:t>
            </a:r>
            <a:r>
              <a:rPr lang="ru-RU" dirty="0" err="1" smtClean="0">
                <a:solidFill>
                  <a:srgbClr val="FF0000"/>
                </a:solidFill>
              </a:rPr>
              <a:t>біогеоценоз</a:t>
            </a:r>
            <a:r>
              <a:rPr lang="ru-RU" dirty="0" smtClean="0">
                <a:solidFill>
                  <a:srgbClr val="FF0000"/>
                </a:solidFill>
              </a:rPr>
              <a:t> — </a:t>
            </a:r>
            <a:r>
              <a:rPr lang="ru-RU" dirty="0" err="1" smtClean="0">
                <a:solidFill>
                  <a:srgbClr val="FF0000"/>
                </a:solidFill>
              </a:rPr>
              <a:t>окремий</a:t>
            </a:r>
            <a:r>
              <a:rPr lang="ru-RU" dirty="0" smtClean="0">
                <a:solidFill>
                  <a:srgbClr val="FF0000"/>
                </a:solidFill>
              </a:rPr>
              <a:t> </a:t>
            </a:r>
            <a:r>
              <a:rPr lang="ru-RU" dirty="0" err="1" smtClean="0">
                <a:solidFill>
                  <a:srgbClr val="FF0000"/>
                </a:solidFill>
              </a:rPr>
              <a:t>випадок</a:t>
            </a:r>
            <a:r>
              <a:rPr lang="ru-RU" dirty="0" smtClean="0">
                <a:solidFill>
                  <a:srgbClr val="FF0000"/>
                </a:solidFill>
              </a:rPr>
              <a:t>, </a:t>
            </a:r>
            <a:r>
              <a:rPr lang="ru-RU" dirty="0" err="1" smtClean="0">
                <a:solidFill>
                  <a:srgbClr val="FF0000"/>
                </a:solidFill>
              </a:rPr>
              <a:t>певний</a:t>
            </a:r>
            <a:r>
              <a:rPr lang="ru-RU" dirty="0" smtClean="0">
                <a:solidFill>
                  <a:srgbClr val="FF0000"/>
                </a:solidFill>
              </a:rPr>
              <a:t> ранг </a:t>
            </a:r>
            <a:r>
              <a:rPr lang="ru-RU" dirty="0" err="1" smtClean="0">
                <a:solidFill>
                  <a:srgbClr val="FF0000"/>
                </a:solidFill>
              </a:rPr>
              <a:t>екосистеми</a:t>
            </a:r>
            <a:endParaRPr lang="ru-RU" dirty="0">
              <a:solidFill>
                <a:srgbClr val="FF0000"/>
              </a:solidFill>
            </a:endParaRPr>
          </a:p>
        </p:txBody>
      </p:sp>
    </p:spTree>
  </p:cSld>
  <p:clrMapOvr>
    <a:masterClrMapping/>
  </p:clrMapOvr>
  <p:transition spd="slow" advTm="13515">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СЕРЕДОВИЩА  ІСНУВАННЯ:</a:t>
            </a:r>
            <a:endParaRPr lang="ru-RU" dirty="0"/>
          </a:p>
        </p:txBody>
      </p:sp>
      <p:sp>
        <p:nvSpPr>
          <p:cNvPr id="3" name="Содержимое 2"/>
          <p:cNvSpPr>
            <a:spLocks noGrp="1"/>
          </p:cNvSpPr>
          <p:nvPr>
            <p:ph idx="1"/>
          </p:nvPr>
        </p:nvSpPr>
        <p:spPr/>
        <p:txBody>
          <a:bodyPr/>
          <a:lstStyle/>
          <a:p>
            <a:r>
              <a:rPr lang="ru-RU" dirty="0" err="1" smtClean="0">
                <a:solidFill>
                  <a:srgbClr val="00FF00"/>
                </a:solidFill>
              </a:rPr>
              <a:t>Середовище</a:t>
            </a:r>
            <a:r>
              <a:rPr lang="ru-RU" dirty="0" smtClean="0">
                <a:solidFill>
                  <a:srgbClr val="00FF00"/>
                </a:solidFill>
              </a:rPr>
              <a:t> </a:t>
            </a:r>
            <a:r>
              <a:rPr lang="ru-RU" dirty="0" err="1" smtClean="0">
                <a:solidFill>
                  <a:srgbClr val="00FF00"/>
                </a:solidFill>
              </a:rPr>
              <a:t>існування</a:t>
            </a:r>
            <a:r>
              <a:rPr lang="ru-RU" dirty="0" smtClean="0">
                <a:solidFill>
                  <a:srgbClr val="00FF00"/>
                </a:solidFill>
              </a:rPr>
              <a:t> - </a:t>
            </a:r>
            <a:r>
              <a:rPr lang="ru-RU" dirty="0" err="1" smtClean="0">
                <a:solidFill>
                  <a:srgbClr val="00FF00"/>
                </a:solidFill>
              </a:rPr>
              <a:t>це</a:t>
            </a:r>
            <a:r>
              <a:rPr lang="ru-RU" dirty="0" smtClean="0">
                <a:solidFill>
                  <a:srgbClr val="00FF00"/>
                </a:solidFill>
              </a:rPr>
              <a:t> </a:t>
            </a:r>
            <a:r>
              <a:rPr lang="ru-RU" dirty="0" err="1" smtClean="0">
                <a:solidFill>
                  <a:srgbClr val="00FF00"/>
                </a:solidFill>
              </a:rPr>
              <a:t>сукупність</a:t>
            </a:r>
            <a:r>
              <a:rPr lang="ru-RU" dirty="0" smtClean="0">
                <a:solidFill>
                  <a:srgbClr val="00FF00"/>
                </a:solidFill>
              </a:rPr>
              <a:t> умов, у </a:t>
            </a:r>
            <a:r>
              <a:rPr lang="ru-RU" dirty="0" err="1" smtClean="0">
                <a:solidFill>
                  <a:srgbClr val="00FF00"/>
                </a:solidFill>
              </a:rPr>
              <a:t>яких</a:t>
            </a:r>
            <a:r>
              <a:rPr lang="ru-RU" dirty="0" smtClean="0">
                <a:solidFill>
                  <a:srgbClr val="00FF00"/>
                </a:solidFill>
              </a:rPr>
              <a:t> </a:t>
            </a:r>
            <a:r>
              <a:rPr lang="ru-RU" dirty="0" err="1" smtClean="0">
                <a:solidFill>
                  <a:srgbClr val="00FF00"/>
                </a:solidFill>
              </a:rPr>
              <a:t>мешкають</a:t>
            </a:r>
            <a:r>
              <a:rPr lang="ru-RU" dirty="0" smtClean="0">
                <a:solidFill>
                  <a:srgbClr val="00FF00"/>
                </a:solidFill>
              </a:rPr>
              <a:t> </a:t>
            </a:r>
            <a:r>
              <a:rPr lang="ru-RU" dirty="0" err="1" smtClean="0">
                <a:solidFill>
                  <a:srgbClr val="00FF00"/>
                </a:solidFill>
              </a:rPr>
              <a:t>особини</a:t>
            </a:r>
            <a:r>
              <a:rPr lang="ru-RU" dirty="0" smtClean="0">
                <a:solidFill>
                  <a:srgbClr val="00FF00"/>
                </a:solidFill>
              </a:rPr>
              <a:t>, </a:t>
            </a:r>
            <a:r>
              <a:rPr lang="ru-RU" dirty="0" err="1" smtClean="0">
                <a:solidFill>
                  <a:srgbClr val="00FF00"/>
                </a:solidFill>
              </a:rPr>
              <a:t>популяції</a:t>
            </a:r>
            <a:r>
              <a:rPr lang="ru-RU" dirty="0" smtClean="0">
                <a:solidFill>
                  <a:srgbClr val="00FF00"/>
                </a:solidFill>
              </a:rPr>
              <a:t> </a:t>
            </a:r>
            <a:r>
              <a:rPr lang="ru-RU" dirty="0" err="1" smtClean="0">
                <a:solidFill>
                  <a:srgbClr val="00FF00"/>
                </a:solidFill>
              </a:rPr>
              <a:t>й</a:t>
            </a:r>
            <a:r>
              <a:rPr lang="ru-RU" dirty="0" smtClean="0">
                <a:solidFill>
                  <a:srgbClr val="00FF00"/>
                </a:solidFill>
              </a:rPr>
              <a:t> </a:t>
            </a:r>
            <a:r>
              <a:rPr lang="ru-RU" dirty="0" err="1" smtClean="0">
                <a:solidFill>
                  <a:srgbClr val="00FF00"/>
                </a:solidFill>
              </a:rPr>
              <a:t>угруповання</a:t>
            </a:r>
            <a:r>
              <a:rPr lang="ru-RU" dirty="0" smtClean="0">
                <a:solidFill>
                  <a:srgbClr val="00FF00"/>
                </a:solidFill>
              </a:rPr>
              <a:t> </a:t>
            </a:r>
            <a:r>
              <a:rPr lang="ru-RU" dirty="0" err="1" smtClean="0">
                <a:solidFill>
                  <a:srgbClr val="00FF00"/>
                </a:solidFill>
              </a:rPr>
              <a:t>організмів</a:t>
            </a:r>
            <a:r>
              <a:rPr lang="ru-RU" dirty="0" smtClean="0">
                <a:solidFill>
                  <a:srgbClr val="00FF00"/>
                </a:solidFill>
              </a:rPr>
              <a:t> </a:t>
            </a:r>
            <a:r>
              <a:rPr lang="ru-RU" dirty="0" err="1" smtClean="0">
                <a:solidFill>
                  <a:srgbClr val="00FF00"/>
                </a:solidFill>
              </a:rPr>
              <a:t>різних</a:t>
            </a:r>
            <a:r>
              <a:rPr lang="ru-RU" dirty="0" smtClean="0">
                <a:solidFill>
                  <a:srgbClr val="00FF00"/>
                </a:solidFill>
              </a:rPr>
              <a:t> </a:t>
            </a:r>
            <a:r>
              <a:rPr lang="ru-RU" dirty="0" err="1" smtClean="0">
                <a:solidFill>
                  <a:srgbClr val="00FF00"/>
                </a:solidFill>
              </a:rPr>
              <a:t>видів</a:t>
            </a:r>
            <a:r>
              <a:rPr lang="ru-RU" dirty="0" smtClean="0">
                <a:solidFill>
                  <a:srgbClr val="00FF00"/>
                </a:solidFill>
              </a:rPr>
              <a:t>.</a:t>
            </a:r>
            <a:endParaRPr lang="ru-RU" dirty="0">
              <a:solidFill>
                <a:srgbClr val="00FF00"/>
              </a:solidFill>
            </a:endParaRPr>
          </a:p>
        </p:txBody>
      </p:sp>
      <p:pic>
        <p:nvPicPr>
          <p:cNvPr id="3074" name="Picture 2" descr="D:\14.jpg"/>
          <p:cNvPicPr>
            <a:picLocks noChangeAspect="1" noChangeArrowheads="1"/>
          </p:cNvPicPr>
          <p:nvPr/>
        </p:nvPicPr>
        <p:blipFill>
          <a:blip r:embed="rId3"/>
          <a:srcRect/>
          <a:stretch>
            <a:fillRect/>
          </a:stretch>
        </p:blipFill>
        <p:spPr bwMode="auto">
          <a:xfrm>
            <a:off x="1928794" y="3214686"/>
            <a:ext cx="5676900" cy="3175000"/>
          </a:xfrm>
          <a:prstGeom prst="rect">
            <a:avLst/>
          </a:prstGeom>
          <a:noFill/>
        </p:spPr>
      </p:pic>
    </p:spTree>
    <p:custDataLst>
      <p:tags r:id="rId1"/>
    </p:custDataLst>
  </p:cSld>
  <p:clrMapOvr>
    <a:masterClrMapping/>
  </p:clrMapOvr>
  <p:transition spd="slow" advTm="11078">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074"/>
                                        </p:tgtEl>
                                      </p:cBhvr>
                                    </p:animEffect>
                                    <p:set>
                                      <p:cBhvr>
                                        <p:cTn id="7" dur="1" fill="hold">
                                          <p:stCondLst>
                                            <p:cond delay="4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85720" y="142852"/>
            <a:ext cx="8401080" cy="6166508"/>
          </a:xfrm>
        </p:spPr>
        <p:txBody>
          <a:bodyPr>
            <a:normAutofit fontScale="70000" lnSpcReduction="20000"/>
          </a:bodyPr>
          <a:lstStyle/>
          <a:p>
            <a:r>
              <a:rPr lang="ru-RU" dirty="0" err="1" smtClean="0">
                <a:solidFill>
                  <a:srgbClr val="FFC000"/>
                </a:solidFill>
              </a:rPr>
              <a:t>Біогеоценоз</a:t>
            </a:r>
            <a:r>
              <a:rPr lang="ru-RU" dirty="0" smtClean="0">
                <a:solidFill>
                  <a:srgbClr val="FFC000"/>
                </a:solidFill>
              </a:rPr>
              <a:t> — не проста </a:t>
            </a:r>
            <a:r>
              <a:rPr lang="ru-RU" dirty="0" err="1" smtClean="0">
                <a:solidFill>
                  <a:srgbClr val="FFC000"/>
                </a:solidFill>
              </a:rPr>
              <a:t>сукупність</a:t>
            </a:r>
            <a:r>
              <a:rPr lang="ru-RU" dirty="0" smtClean="0">
                <a:solidFill>
                  <a:srgbClr val="FFC000"/>
                </a:solidFill>
              </a:rPr>
              <a:t> </a:t>
            </a:r>
            <a:r>
              <a:rPr lang="ru-RU" dirty="0" err="1" smtClean="0">
                <a:solidFill>
                  <a:srgbClr val="FFC000"/>
                </a:solidFill>
              </a:rPr>
              <a:t>живих</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та </a:t>
            </a:r>
            <a:r>
              <a:rPr lang="ru-RU" dirty="0" err="1" smtClean="0">
                <a:solidFill>
                  <a:srgbClr val="FFC000"/>
                </a:solidFill>
              </a:rPr>
              <a:t>інших</a:t>
            </a:r>
            <a:r>
              <a:rPr lang="ru-RU" dirty="0" smtClean="0">
                <a:solidFill>
                  <a:srgbClr val="FFC000"/>
                </a:solidFill>
              </a:rPr>
              <a:t> </a:t>
            </a:r>
            <a:r>
              <a:rPr lang="ru-RU" dirty="0" err="1" smtClean="0">
                <a:solidFill>
                  <a:srgbClr val="FFC000"/>
                </a:solidFill>
              </a:rPr>
              <a:t>природних</a:t>
            </a:r>
            <a:r>
              <a:rPr lang="ru-RU" dirty="0" smtClean="0">
                <a:solidFill>
                  <a:srgbClr val="FFC000"/>
                </a:solidFill>
              </a:rPr>
              <a:t> </a:t>
            </a:r>
            <a:r>
              <a:rPr lang="ru-RU" dirty="0" err="1" smtClean="0">
                <a:solidFill>
                  <a:srgbClr val="FFC000"/>
                </a:solidFill>
              </a:rPr>
              <a:t>тіл</a:t>
            </a:r>
            <a:r>
              <a:rPr lang="ru-RU" dirty="0" smtClean="0">
                <a:solidFill>
                  <a:srgbClr val="FFC000"/>
                </a:solidFill>
              </a:rPr>
              <a:t>, а </a:t>
            </a:r>
            <a:r>
              <a:rPr lang="ru-RU" dirty="0" err="1" smtClean="0">
                <a:solidFill>
                  <a:srgbClr val="FFC000"/>
                </a:solidFill>
              </a:rPr>
              <a:t>особлива</a:t>
            </a:r>
            <a:r>
              <a:rPr lang="ru-RU" dirty="0" smtClean="0">
                <a:solidFill>
                  <a:srgbClr val="FFC000"/>
                </a:solidFill>
              </a:rPr>
              <a:t>, </a:t>
            </a:r>
            <a:r>
              <a:rPr lang="ru-RU" dirty="0" err="1" smtClean="0">
                <a:solidFill>
                  <a:srgbClr val="FFC000"/>
                </a:solidFill>
              </a:rPr>
              <a:t>узгоджено</a:t>
            </a:r>
            <a:r>
              <a:rPr lang="ru-RU" dirty="0" smtClean="0">
                <a:solidFill>
                  <a:srgbClr val="FFC000"/>
                </a:solidFill>
              </a:rPr>
              <a:t> </a:t>
            </a:r>
            <a:r>
              <a:rPr lang="ru-RU" dirty="0" err="1" smtClean="0">
                <a:solidFill>
                  <a:srgbClr val="FFC000"/>
                </a:solidFill>
              </a:rPr>
              <a:t>організована</a:t>
            </a:r>
            <a:r>
              <a:rPr lang="ru-RU" dirty="0" smtClean="0">
                <a:solidFill>
                  <a:srgbClr val="FFC000"/>
                </a:solidFill>
              </a:rPr>
              <a:t> форма </a:t>
            </a:r>
            <a:r>
              <a:rPr lang="ru-RU" dirty="0" err="1" smtClean="0">
                <a:solidFill>
                  <a:srgbClr val="FFC000"/>
                </a:solidFill>
              </a:rPr>
              <a:t>існування</a:t>
            </a:r>
            <a:r>
              <a:rPr lang="ru-RU" dirty="0" smtClean="0">
                <a:solidFill>
                  <a:srgbClr val="FFC000"/>
                </a:solidFill>
              </a:rPr>
              <a:t> </a:t>
            </a:r>
            <a:r>
              <a:rPr lang="ru-RU" dirty="0" err="1" smtClean="0">
                <a:solidFill>
                  <a:srgbClr val="FFC000"/>
                </a:solidFill>
              </a:rPr>
              <a:t>організмів</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навколишнього</a:t>
            </a:r>
            <a:r>
              <a:rPr lang="ru-RU" dirty="0" smtClean="0">
                <a:solidFill>
                  <a:srgbClr val="FFC000"/>
                </a:solidFill>
              </a:rPr>
              <a:t> </a:t>
            </a:r>
            <a:r>
              <a:rPr lang="ru-RU" dirty="0" err="1" smtClean="0">
                <a:solidFill>
                  <a:srgbClr val="FFC000"/>
                </a:solidFill>
              </a:rPr>
              <a:t>середовища</a:t>
            </a:r>
            <a:r>
              <a:rPr lang="ru-RU" dirty="0" smtClean="0">
                <a:solidFill>
                  <a:srgbClr val="FFC000"/>
                </a:solidFill>
              </a:rPr>
              <a:t>, </a:t>
            </a:r>
            <a:r>
              <a:rPr lang="ru-RU" dirty="0" err="1" smtClean="0">
                <a:solidFill>
                  <a:srgbClr val="FFC000"/>
                </a:solidFill>
              </a:rPr>
              <a:t>що</a:t>
            </a:r>
            <a:r>
              <a:rPr lang="ru-RU" dirty="0" smtClean="0">
                <a:solidFill>
                  <a:srgbClr val="FFC000"/>
                </a:solidFill>
              </a:rPr>
              <a:t> </a:t>
            </a:r>
            <a:r>
              <a:rPr lang="ru-RU" dirty="0" err="1" smtClean="0">
                <a:solidFill>
                  <a:srgbClr val="FFC000"/>
                </a:solidFill>
              </a:rPr>
              <a:t>здатна</a:t>
            </a:r>
            <a:r>
              <a:rPr lang="ru-RU" dirty="0" smtClean="0">
                <a:solidFill>
                  <a:srgbClr val="FFC000"/>
                </a:solidFill>
              </a:rPr>
              <a:t> до </a:t>
            </a:r>
            <a:r>
              <a:rPr lang="ru-RU" dirty="0" err="1" smtClean="0">
                <a:solidFill>
                  <a:srgbClr val="FFC000"/>
                </a:solidFill>
              </a:rPr>
              <a:t>саморегуляції</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самовідтворення</a:t>
            </a:r>
            <a:r>
              <a:rPr lang="ru-RU" dirty="0" smtClean="0">
                <a:solidFill>
                  <a:srgbClr val="FFC000"/>
                </a:solidFill>
              </a:rPr>
              <a:t>.</a:t>
            </a:r>
          </a:p>
          <a:p>
            <a:r>
              <a:rPr lang="ru-RU" dirty="0" smtClean="0">
                <a:solidFill>
                  <a:srgbClr val="FFC000"/>
                </a:solidFill>
              </a:rPr>
              <a:t>Людина </a:t>
            </a:r>
            <a:r>
              <a:rPr lang="ru-RU" dirty="0" err="1" smtClean="0">
                <a:solidFill>
                  <a:srgbClr val="FFC000"/>
                </a:solidFill>
              </a:rPr>
              <a:t>своєю</a:t>
            </a:r>
            <a:r>
              <a:rPr lang="ru-RU" dirty="0" smtClean="0">
                <a:solidFill>
                  <a:srgbClr val="FFC000"/>
                </a:solidFill>
              </a:rPr>
              <a:t> </a:t>
            </a:r>
            <a:r>
              <a:rPr lang="ru-RU" dirty="0" err="1" smtClean="0">
                <a:solidFill>
                  <a:srgbClr val="FFC000"/>
                </a:solidFill>
              </a:rPr>
              <a:t>господарською</a:t>
            </a:r>
            <a:r>
              <a:rPr lang="ru-RU" dirty="0" smtClean="0">
                <a:solidFill>
                  <a:srgbClr val="FFC000"/>
                </a:solidFill>
              </a:rPr>
              <a:t> </a:t>
            </a:r>
            <a:r>
              <a:rPr lang="ru-RU" dirty="0" err="1" smtClean="0">
                <a:solidFill>
                  <a:srgbClr val="FFC000"/>
                </a:solidFill>
              </a:rPr>
              <a:t>діяльністю</a:t>
            </a:r>
            <a:r>
              <a:rPr lang="ru-RU" dirty="0" smtClean="0">
                <a:solidFill>
                  <a:srgbClr val="FFC000"/>
                </a:solidFill>
              </a:rPr>
              <a:t> </a:t>
            </a:r>
            <a:r>
              <a:rPr lang="ru-RU" dirty="0" err="1" smtClean="0">
                <a:solidFill>
                  <a:srgbClr val="FFC000"/>
                </a:solidFill>
              </a:rPr>
              <a:t>створює</a:t>
            </a:r>
            <a:r>
              <a:rPr lang="ru-RU" dirty="0" smtClean="0">
                <a:solidFill>
                  <a:srgbClr val="FFC000"/>
                </a:solidFill>
              </a:rPr>
              <a:t> </a:t>
            </a:r>
            <a:r>
              <a:rPr lang="ru-RU" dirty="0" err="1" smtClean="0">
                <a:solidFill>
                  <a:srgbClr val="FFC000"/>
                </a:solidFill>
              </a:rPr>
              <a:t>штучні</a:t>
            </a:r>
            <a:r>
              <a:rPr lang="ru-RU" dirty="0" smtClean="0">
                <a:solidFill>
                  <a:srgbClr val="FFC000"/>
                </a:solidFill>
              </a:rPr>
              <a:t> </a:t>
            </a:r>
            <a:r>
              <a:rPr lang="ru-RU" dirty="0" err="1" smtClean="0">
                <a:solidFill>
                  <a:srgbClr val="FFC000"/>
                </a:solidFill>
              </a:rPr>
              <a:t>біогеоценози</a:t>
            </a:r>
            <a:r>
              <a:rPr lang="ru-RU" dirty="0" smtClean="0">
                <a:solidFill>
                  <a:srgbClr val="FFC000"/>
                </a:solidFill>
              </a:rPr>
              <a:t> — </a:t>
            </a:r>
            <a:r>
              <a:rPr lang="ru-RU" dirty="0" err="1" smtClean="0">
                <a:solidFill>
                  <a:srgbClr val="FFC000"/>
                </a:solidFill>
              </a:rPr>
              <a:t>агроценози</a:t>
            </a:r>
            <a:r>
              <a:rPr lang="ru-RU" dirty="0" smtClean="0">
                <a:solidFill>
                  <a:srgbClr val="FFC000"/>
                </a:solidFill>
              </a:rPr>
              <a:t> (поля, </a:t>
            </a:r>
            <a:r>
              <a:rPr lang="ru-RU" dirty="0" err="1" smtClean="0">
                <a:solidFill>
                  <a:srgbClr val="FFC000"/>
                </a:solidFill>
              </a:rPr>
              <a:t>пасовища</a:t>
            </a:r>
            <a:r>
              <a:rPr lang="ru-RU" dirty="0" smtClean="0">
                <a:solidFill>
                  <a:srgbClr val="FFC000"/>
                </a:solidFill>
              </a:rPr>
              <a:t>, сади, виноградники, парки). На </a:t>
            </a:r>
            <a:r>
              <a:rPr lang="ru-RU" dirty="0" err="1" smtClean="0">
                <a:solidFill>
                  <a:srgbClr val="FFC000"/>
                </a:solidFill>
              </a:rPr>
              <a:t>відміну</a:t>
            </a:r>
            <a:r>
              <a:rPr lang="ru-RU" dirty="0" smtClean="0">
                <a:solidFill>
                  <a:srgbClr val="FFC000"/>
                </a:solidFill>
              </a:rPr>
              <a:t> </a:t>
            </a:r>
            <a:r>
              <a:rPr lang="ru-RU" dirty="0" err="1" smtClean="0">
                <a:solidFill>
                  <a:srgbClr val="FFC000"/>
                </a:solidFill>
              </a:rPr>
              <a:t>від</a:t>
            </a:r>
            <a:r>
              <a:rPr lang="ru-RU" dirty="0" smtClean="0">
                <a:solidFill>
                  <a:srgbClr val="FFC000"/>
                </a:solidFill>
              </a:rPr>
              <a:t> </a:t>
            </a:r>
            <a:r>
              <a:rPr lang="ru-RU" dirty="0" err="1" smtClean="0">
                <a:solidFill>
                  <a:srgbClr val="FFC000"/>
                </a:solidFill>
              </a:rPr>
              <a:t>природних</a:t>
            </a:r>
            <a:r>
              <a:rPr lang="ru-RU" dirty="0" smtClean="0">
                <a:solidFill>
                  <a:srgbClr val="FFC000"/>
                </a:solidFill>
              </a:rPr>
              <a:t> </a:t>
            </a:r>
            <a:r>
              <a:rPr lang="ru-RU" dirty="0" err="1" smtClean="0">
                <a:solidFill>
                  <a:srgbClr val="FFC000"/>
                </a:solidFill>
              </a:rPr>
              <a:t>біогеоценозів</a:t>
            </a:r>
            <a:r>
              <a:rPr lang="ru-RU" dirty="0" smtClean="0">
                <a:solidFill>
                  <a:srgbClr val="FFC000"/>
                </a:solidFill>
              </a:rPr>
              <a:t>, до складу </a:t>
            </a:r>
            <a:r>
              <a:rPr lang="ru-RU" dirty="0" err="1" smtClean="0">
                <a:solidFill>
                  <a:srgbClr val="FFC000"/>
                </a:solidFill>
              </a:rPr>
              <a:t>яких</a:t>
            </a:r>
            <a:r>
              <a:rPr lang="ru-RU" dirty="0" smtClean="0">
                <a:solidFill>
                  <a:srgbClr val="FFC000"/>
                </a:solidFill>
              </a:rPr>
              <a:t> </a:t>
            </a:r>
            <a:r>
              <a:rPr lang="ru-RU" dirty="0" err="1" smtClean="0">
                <a:solidFill>
                  <a:srgbClr val="FFC000"/>
                </a:solidFill>
              </a:rPr>
              <a:t>входять</a:t>
            </a:r>
            <a:r>
              <a:rPr lang="ru-RU" dirty="0" smtClean="0">
                <a:solidFill>
                  <a:srgbClr val="FFC000"/>
                </a:solidFill>
              </a:rPr>
              <a:t> </a:t>
            </a:r>
            <a:r>
              <a:rPr lang="ru-RU" dirty="0" err="1" smtClean="0">
                <a:solidFill>
                  <a:srgbClr val="FFC000"/>
                </a:solidFill>
              </a:rPr>
              <a:t>сотні</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тисячі</a:t>
            </a:r>
            <a:r>
              <a:rPr lang="ru-RU" dirty="0" smtClean="0">
                <a:solidFill>
                  <a:srgbClr val="FFC000"/>
                </a:solidFill>
              </a:rPr>
              <a:t> </a:t>
            </a:r>
            <a:r>
              <a:rPr lang="ru-RU" dirty="0" err="1" smtClean="0">
                <a:solidFill>
                  <a:srgbClr val="FFC000"/>
                </a:solidFill>
              </a:rPr>
              <a:t>різноманітних</a:t>
            </a:r>
            <a:r>
              <a:rPr lang="ru-RU" dirty="0" smtClean="0">
                <a:solidFill>
                  <a:srgbClr val="FFC000"/>
                </a:solidFill>
              </a:rPr>
              <a:t> </a:t>
            </a:r>
            <a:r>
              <a:rPr lang="ru-RU" dirty="0" err="1" smtClean="0">
                <a:solidFill>
                  <a:srgbClr val="FFC000"/>
                </a:solidFill>
              </a:rPr>
              <a:t>видів</a:t>
            </a:r>
            <a:r>
              <a:rPr lang="ru-RU" dirty="0" smtClean="0">
                <a:solidFill>
                  <a:srgbClr val="FFC000"/>
                </a:solidFill>
              </a:rPr>
              <a:t>, </a:t>
            </a:r>
            <a:r>
              <a:rPr lang="ru-RU" dirty="0" err="1" smtClean="0">
                <a:solidFill>
                  <a:srgbClr val="FFC000"/>
                </a:solidFill>
              </a:rPr>
              <a:t>агроценози</a:t>
            </a:r>
            <a:r>
              <a:rPr lang="ru-RU" dirty="0" smtClean="0">
                <a:solidFill>
                  <a:srgbClr val="FFC000"/>
                </a:solidFill>
              </a:rPr>
              <a:t> </a:t>
            </a:r>
            <a:r>
              <a:rPr lang="ru-RU" dirty="0" err="1" smtClean="0">
                <a:solidFill>
                  <a:srgbClr val="FFC000"/>
                </a:solidFill>
              </a:rPr>
              <a:t>характеризуються</a:t>
            </a:r>
            <a:r>
              <a:rPr lang="ru-RU" dirty="0" smtClean="0">
                <a:solidFill>
                  <a:srgbClr val="FFC000"/>
                </a:solidFill>
              </a:rPr>
              <a:t> </a:t>
            </a:r>
            <a:r>
              <a:rPr lang="ru-RU" dirty="0" err="1" smtClean="0">
                <a:solidFill>
                  <a:srgbClr val="FFC000"/>
                </a:solidFill>
              </a:rPr>
              <a:t>однотипністю</a:t>
            </a:r>
            <a:r>
              <a:rPr lang="ru-RU" dirty="0" smtClean="0">
                <a:solidFill>
                  <a:srgbClr val="FFC000"/>
                </a:solidFill>
              </a:rPr>
              <a:t> видового складу </a:t>
            </a:r>
            <a:r>
              <a:rPr lang="ru-RU" dirty="0" err="1" smtClean="0">
                <a:solidFill>
                  <a:srgbClr val="FFC000"/>
                </a:solidFill>
              </a:rPr>
              <a:t>і</a:t>
            </a:r>
            <a:r>
              <a:rPr lang="ru-RU" dirty="0" smtClean="0">
                <a:solidFill>
                  <a:srgbClr val="FFC000"/>
                </a:solidFill>
              </a:rPr>
              <a:t> не </a:t>
            </a:r>
            <a:r>
              <a:rPr lang="ru-RU" dirty="0" err="1" smtClean="0">
                <a:solidFill>
                  <a:srgbClr val="FFC000"/>
                </a:solidFill>
              </a:rPr>
              <a:t>здатні</a:t>
            </a:r>
            <a:r>
              <a:rPr lang="ru-RU" dirty="0" smtClean="0">
                <a:solidFill>
                  <a:srgbClr val="FFC000"/>
                </a:solidFill>
              </a:rPr>
              <a:t> до </a:t>
            </a:r>
            <a:r>
              <a:rPr lang="ru-RU" dirty="0" err="1" smtClean="0">
                <a:solidFill>
                  <a:srgbClr val="FFC000"/>
                </a:solidFill>
              </a:rPr>
              <a:t>саморегуляції</a:t>
            </a:r>
            <a:r>
              <a:rPr lang="ru-RU" dirty="0" smtClean="0">
                <a:solidFill>
                  <a:srgbClr val="FFC000"/>
                </a:solidFill>
              </a:rPr>
              <a:t>.</a:t>
            </a:r>
          </a:p>
          <a:p>
            <a:r>
              <a:rPr lang="ru-RU" dirty="0" err="1" smtClean="0">
                <a:solidFill>
                  <a:srgbClr val="FFC000"/>
                </a:solidFill>
              </a:rPr>
              <a:t>Розміри</a:t>
            </a:r>
            <a:r>
              <a:rPr lang="ru-RU" dirty="0" smtClean="0">
                <a:solidFill>
                  <a:srgbClr val="FFC000"/>
                </a:solidFill>
              </a:rPr>
              <a:t> </a:t>
            </a:r>
            <a:r>
              <a:rPr lang="ru-RU" dirty="0" err="1" smtClean="0">
                <a:solidFill>
                  <a:srgbClr val="FFC000"/>
                </a:solidFill>
              </a:rPr>
              <a:t>біогеоценозів</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агроценозів</a:t>
            </a:r>
            <a:r>
              <a:rPr lang="ru-RU" dirty="0" smtClean="0">
                <a:solidFill>
                  <a:srgbClr val="FFC000"/>
                </a:solidFill>
              </a:rPr>
              <a:t>) </a:t>
            </a:r>
            <a:r>
              <a:rPr lang="ru-RU" dirty="0" err="1" smtClean="0">
                <a:solidFill>
                  <a:srgbClr val="FFC000"/>
                </a:solidFill>
              </a:rPr>
              <a:t>можуть</a:t>
            </a:r>
            <a:r>
              <a:rPr lang="ru-RU" dirty="0" smtClean="0">
                <a:solidFill>
                  <a:srgbClr val="FFC000"/>
                </a:solidFill>
              </a:rPr>
              <a:t> </a:t>
            </a:r>
            <a:r>
              <a:rPr lang="ru-RU" dirty="0" err="1" smtClean="0">
                <a:solidFill>
                  <a:srgbClr val="FFC000"/>
                </a:solidFill>
              </a:rPr>
              <a:t>коливатися</a:t>
            </a:r>
            <a:r>
              <a:rPr lang="ru-RU" dirty="0" smtClean="0">
                <a:solidFill>
                  <a:srgbClr val="FFC000"/>
                </a:solidFill>
              </a:rPr>
              <a:t> </a:t>
            </a:r>
            <a:r>
              <a:rPr lang="ru-RU" dirty="0" err="1" smtClean="0">
                <a:solidFill>
                  <a:srgbClr val="FFC000"/>
                </a:solidFill>
              </a:rPr>
              <a:t>від</a:t>
            </a:r>
            <a:r>
              <a:rPr lang="ru-RU" dirty="0" smtClean="0">
                <a:solidFill>
                  <a:srgbClr val="FFC000"/>
                </a:solidFill>
              </a:rPr>
              <a:t> </a:t>
            </a:r>
            <a:r>
              <a:rPr lang="ru-RU" dirty="0" err="1" smtClean="0">
                <a:solidFill>
                  <a:srgbClr val="FFC000"/>
                </a:solidFill>
              </a:rPr>
              <a:t>незначних</a:t>
            </a:r>
            <a:r>
              <a:rPr lang="ru-RU" dirty="0" smtClean="0">
                <a:solidFill>
                  <a:srgbClr val="FFC000"/>
                </a:solidFill>
              </a:rPr>
              <a:t> (</a:t>
            </a:r>
            <a:r>
              <a:rPr lang="ru-RU" dirty="0" err="1" smtClean="0">
                <a:solidFill>
                  <a:srgbClr val="FFC000"/>
                </a:solidFill>
              </a:rPr>
              <a:t>пеньок</a:t>
            </a:r>
            <a:r>
              <a:rPr lang="ru-RU" dirty="0" smtClean="0">
                <a:solidFill>
                  <a:srgbClr val="FFC000"/>
                </a:solidFill>
              </a:rPr>
              <a:t>, </a:t>
            </a:r>
            <a:r>
              <a:rPr lang="ru-RU" dirty="0" err="1" smtClean="0">
                <a:solidFill>
                  <a:srgbClr val="FFC000"/>
                </a:solidFill>
              </a:rPr>
              <a:t>калюжа</a:t>
            </a:r>
            <a:r>
              <a:rPr lang="ru-RU" dirty="0" smtClean="0">
                <a:solidFill>
                  <a:srgbClr val="FFC000"/>
                </a:solidFill>
              </a:rPr>
              <a:t>, город) до </a:t>
            </a:r>
            <a:r>
              <a:rPr lang="ru-RU" dirty="0" err="1" smtClean="0">
                <a:solidFill>
                  <a:srgbClr val="FFC000"/>
                </a:solidFill>
              </a:rPr>
              <a:t>дуже</a:t>
            </a:r>
            <a:r>
              <a:rPr lang="ru-RU" dirty="0" smtClean="0">
                <a:solidFill>
                  <a:srgbClr val="FFC000"/>
                </a:solidFill>
              </a:rPr>
              <a:t> великих, </a:t>
            </a:r>
            <a:r>
              <a:rPr lang="ru-RU" dirty="0" err="1" smtClean="0">
                <a:solidFill>
                  <a:srgbClr val="FFC000"/>
                </a:solidFill>
              </a:rPr>
              <a:t>що</a:t>
            </a:r>
            <a:r>
              <a:rPr lang="ru-RU" dirty="0" smtClean="0">
                <a:solidFill>
                  <a:srgbClr val="FFC000"/>
                </a:solidFill>
              </a:rPr>
              <a:t> </a:t>
            </a:r>
            <a:r>
              <a:rPr lang="ru-RU" dirty="0" err="1" smtClean="0">
                <a:solidFill>
                  <a:srgbClr val="FFC000"/>
                </a:solidFill>
              </a:rPr>
              <a:t>вимірюються</a:t>
            </a:r>
            <a:r>
              <a:rPr lang="ru-RU" dirty="0" smtClean="0">
                <a:solidFill>
                  <a:srgbClr val="FFC000"/>
                </a:solidFill>
              </a:rPr>
              <a:t> гектарами (</a:t>
            </a:r>
            <a:r>
              <a:rPr lang="ru-RU" dirty="0" err="1" smtClean="0">
                <a:solidFill>
                  <a:srgbClr val="FFC000"/>
                </a:solidFill>
              </a:rPr>
              <a:t>ліс</a:t>
            </a:r>
            <a:r>
              <a:rPr lang="ru-RU" dirty="0" smtClean="0">
                <a:solidFill>
                  <a:srgbClr val="FFC000"/>
                </a:solidFill>
              </a:rPr>
              <a:t>, озеро, поле). </a:t>
            </a:r>
            <a:r>
              <a:rPr lang="ru-RU" dirty="0" err="1" smtClean="0">
                <a:solidFill>
                  <a:srgbClr val="FFC000"/>
                </a:solidFill>
              </a:rPr>
              <a:t>Кожний</a:t>
            </a:r>
            <a:r>
              <a:rPr lang="ru-RU" dirty="0" smtClean="0">
                <a:solidFill>
                  <a:srgbClr val="FFC000"/>
                </a:solidFill>
              </a:rPr>
              <a:t> </a:t>
            </a:r>
            <a:r>
              <a:rPr lang="ru-RU" dirty="0" err="1" smtClean="0">
                <a:solidFill>
                  <a:srgbClr val="FFC000"/>
                </a:solidFill>
              </a:rPr>
              <a:t>біогеоценоз</a:t>
            </a:r>
            <a:r>
              <a:rPr lang="ru-RU" dirty="0" smtClean="0">
                <a:solidFill>
                  <a:srgbClr val="FFC000"/>
                </a:solidFill>
              </a:rPr>
              <a:t> </a:t>
            </a:r>
            <a:r>
              <a:rPr lang="ru-RU" dirty="0" err="1" smtClean="0">
                <a:solidFill>
                  <a:srgbClr val="FFC000"/>
                </a:solidFill>
              </a:rPr>
              <a:t>характеризується</a:t>
            </a:r>
            <a:r>
              <a:rPr lang="ru-RU" dirty="0" smtClean="0">
                <a:solidFill>
                  <a:srgbClr val="FFC000"/>
                </a:solidFill>
              </a:rPr>
              <a:t> </a:t>
            </a:r>
            <a:r>
              <a:rPr lang="ru-RU" dirty="0" err="1" smtClean="0">
                <a:solidFill>
                  <a:srgbClr val="FFC000"/>
                </a:solidFill>
              </a:rPr>
              <a:t>власним</a:t>
            </a:r>
            <a:r>
              <a:rPr lang="ru-RU" dirty="0" smtClean="0">
                <a:solidFill>
                  <a:srgbClr val="FFC000"/>
                </a:solidFill>
              </a:rPr>
              <a:t> </a:t>
            </a:r>
            <a:r>
              <a:rPr lang="ru-RU" dirty="0" err="1" smtClean="0">
                <a:solidFill>
                  <a:srgbClr val="FFC000"/>
                </a:solidFill>
              </a:rPr>
              <a:t>колообігом</a:t>
            </a:r>
            <a:r>
              <a:rPr lang="ru-RU" dirty="0" smtClean="0">
                <a:solidFill>
                  <a:srgbClr val="FFC000"/>
                </a:solidFill>
              </a:rPr>
              <a:t> </a:t>
            </a:r>
            <a:r>
              <a:rPr lang="ru-RU" dirty="0" err="1" smtClean="0">
                <a:solidFill>
                  <a:srgbClr val="FFC000"/>
                </a:solidFill>
              </a:rPr>
              <a:t>речовин</a:t>
            </a:r>
            <a:r>
              <a:rPr lang="ru-RU" dirty="0" smtClean="0">
                <a:solidFill>
                  <a:srgbClr val="FFC000"/>
                </a:solidFill>
              </a:rPr>
              <a:t>, </a:t>
            </a:r>
            <a:r>
              <a:rPr lang="ru-RU" dirty="0" err="1" smtClean="0">
                <a:solidFill>
                  <a:srgbClr val="FFC000"/>
                </a:solidFill>
              </a:rPr>
              <a:t>трансформацією</a:t>
            </a:r>
            <a:r>
              <a:rPr lang="ru-RU" dirty="0" smtClean="0">
                <a:solidFill>
                  <a:srgbClr val="FFC000"/>
                </a:solidFill>
              </a:rPr>
              <a:t> </a:t>
            </a:r>
            <a:r>
              <a:rPr lang="ru-RU" dirty="0" err="1" smtClean="0">
                <a:solidFill>
                  <a:srgbClr val="FFC000"/>
                </a:solidFill>
              </a:rPr>
              <a:t>сонячної</a:t>
            </a:r>
            <a:r>
              <a:rPr lang="ru-RU" dirty="0" smtClean="0">
                <a:solidFill>
                  <a:srgbClr val="FFC000"/>
                </a:solidFill>
              </a:rPr>
              <a:t> </a:t>
            </a:r>
            <a:r>
              <a:rPr lang="ru-RU" dirty="0" err="1" smtClean="0">
                <a:solidFill>
                  <a:srgbClr val="FFC000"/>
                </a:solidFill>
              </a:rPr>
              <a:t>енергії</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продуктивністю</a:t>
            </a:r>
            <a:r>
              <a:rPr lang="ru-RU" dirty="0" smtClean="0">
                <a:solidFill>
                  <a:srgbClr val="FFC000"/>
                </a:solidFill>
              </a:rPr>
              <a:t> </a:t>
            </a:r>
            <a:r>
              <a:rPr lang="ru-RU" dirty="0" err="1" smtClean="0">
                <a:solidFill>
                  <a:srgbClr val="FFC000"/>
                </a:solidFill>
              </a:rPr>
              <a:t>біомаси</a:t>
            </a:r>
            <a:r>
              <a:rPr lang="ru-RU" dirty="0" smtClean="0">
                <a:solidFill>
                  <a:srgbClr val="FFC000"/>
                </a:solidFill>
              </a:rPr>
              <a:t>.</a:t>
            </a:r>
          </a:p>
          <a:p>
            <a:r>
              <a:rPr lang="ru-RU" dirty="0" err="1" smtClean="0">
                <a:solidFill>
                  <a:srgbClr val="FFC000"/>
                </a:solidFill>
              </a:rPr>
              <a:t>Угруповання</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неживе</a:t>
            </a:r>
            <a:r>
              <a:rPr lang="ru-RU" dirty="0" smtClean="0">
                <a:solidFill>
                  <a:srgbClr val="FFC000"/>
                </a:solidFill>
              </a:rPr>
              <a:t> </a:t>
            </a:r>
            <a:r>
              <a:rPr lang="ru-RU" dirty="0" err="1" smtClean="0">
                <a:solidFill>
                  <a:srgbClr val="FFC000"/>
                </a:solidFill>
              </a:rPr>
              <a:t>середовище</a:t>
            </a:r>
            <a:r>
              <a:rPr lang="ru-RU" dirty="0" smtClean="0">
                <a:solidFill>
                  <a:srgbClr val="FFC000"/>
                </a:solidFill>
              </a:rPr>
              <a:t> </a:t>
            </a:r>
            <a:r>
              <a:rPr lang="ru-RU" dirty="0" err="1" smtClean="0">
                <a:solidFill>
                  <a:srgbClr val="FFC000"/>
                </a:solidFill>
              </a:rPr>
              <a:t>функціонують</a:t>
            </a:r>
            <a:r>
              <a:rPr lang="ru-RU" dirty="0" smtClean="0">
                <a:solidFill>
                  <a:srgbClr val="FFC000"/>
                </a:solidFill>
              </a:rPr>
              <a:t> разом як </a:t>
            </a:r>
            <a:r>
              <a:rPr lang="ru-RU" dirty="0" err="1" smtClean="0">
                <a:solidFill>
                  <a:srgbClr val="FFC000"/>
                </a:solidFill>
              </a:rPr>
              <a:t>екологічна</a:t>
            </a:r>
            <a:r>
              <a:rPr lang="ru-RU" dirty="0" smtClean="0">
                <a:solidFill>
                  <a:srgbClr val="FFC000"/>
                </a:solidFill>
              </a:rPr>
              <a:t> система (</a:t>
            </a:r>
            <a:r>
              <a:rPr lang="ru-RU" dirty="0" err="1" smtClean="0">
                <a:solidFill>
                  <a:srgbClr val="FFC000"/>
                </a:solidFill>
              </a:rPr>
              <a:t>екосистема</a:t>
            </a:r>
            <a:r>
              <a:rPr lang="ru-RU" dirty="0" smtClean="0">
                <a:solidFill>
                  <a:srgbClr val="FFC000"/>
                </a:solidFill>
              </a:rPr>
              <a:t>). </a:t>
            </a:r>
            <a:r>
              <a:rPr lang="ru-RU" dirty="0" err="1" smtClean="0">
                <a:solidFill>
                  <a:srgbClr val="FFC000"/>
                </a:solidFill>
              </a:rPr>
              <a:t>Угрупованню</a:t>
            </a:r>
            <a:r>
              <a:rPr lang="ru-RU" dirty="0" smtClean="0">
                <a:solidFill>
                  <a:srgbClr val="FFC000"/>
                </a:solidFill>
              </a:rPr>
              <a:t> </a:t>
            </a:r>
            <a:r>
              <a:rPr lang="ru-RU" dirty="0" err="1" smtClean="0">
                <a:solidFill>
                  <a:srgbClr val="FFC000"/>
                </a:solidFill>
              </a:rPr>
              <a:t>відповідає</a:t>
            </a:r>
            <a:r>
              <a:rPr lang="ru-RU" dirty="0" smtClean="0">
                <a:solidFill>
                  <a:srgbClr val="FFC000"/>
                </a:solidFill>
              </a:rPr>
              <a:t> </a:t>
            </a:r>
            <a:r>
              <a:rPr lang="ru-RU" dirty="0" err="1" smtClean="0">
                <a:solidFill>
                  <a:srgbClr val="FFC000"/>
                </a:solidFill>
              </a:rPr>
              <a:t>термін</a:t>
            </a:r>
            <a:r>
              <a:rPr lang="ru-RU" dirty="0" smtClean="0">
                <a:solidFill>
                  <a:srgbClr val="FFC000"/>
                </a:solidFill>
              </a:rPr>
              <a:t> </a:t>
            </a:r>
            <a:r>
              <a:rPr lang="ru-RU" dirty="0" err="1" smtClean="0">
                <a:solidFill>
                  <a:srgbClr val="FFC000"/>
                </a:solidFill>
              </a:rPr>
              <a:t>біоценоз</a:t>
            </a:r>
            <a:r>
              <a:rPr lang="ru-RU" dirty="0" smtClean="0">
                <a:solidFill>
                  <a:srgbClr val="FFC000"/>
                </a:solidFill>
              </a:rPr>
              <a:t>, а </a:t>
            </a:r>
            <a:r>
              <a:rPr lang="ru-RU" dirty="0" err="1" smtClean="0">
                <a:solidFill>
                  <a:srgbClr val="FFC000"/>
                </a:solidFill>
              </a:rPr>
              <a:t>екосистемі</a:t>
            </a:r>
            <a:r>
              <a:rPr lang="ru-RU" dirty="0" smtClean="0">
                <a:solidFill>
                  <a:srgbClr val="FFC000"/>
                </a:solidFill>
              </a:rPr>
              <a:t> - </a:t>
            </a:r>
            <a:r>
              <a:rPr lang="ru-RU" dirty="0" err="1" smtClean="0">
                <a:solidFill>
                  <a:srgbClr val="FFC000"/>
                </a:solidFill>
              </a:rPr>
              <a:t>біогеоценоз</a:t>
            </a:r>
            <a:r>
              <a:rPr lang="ru-RU" dirty="0" smtClean="0">
                <a:solidFill>
                  <a:srgbClr val="FFC000"/>
                </a:solidFill>
              </a:rPr>
              <a:t>. Таким чином </a:t>
            </a:r>
            <a:r>
              <a:rPr lang="ru-RU" dirty="0" err="1" smtClean="0">
                <a:solidFill>
                  <a:srgbClr val="FFC000"/>
                </a:solidFill>
              </a:rPr>
              <a:t>накладаються</a:t>
            </a:r>
            <a:r>
              <a:rPr lang="ru-RU" dirty="0" smtClean="0">
                <a:solidFill>
                  <a:srgbClr val="FFC000"/>
                </a:solidFill>
              </a:rPr>
              <a:t> не </a:t>
            </a:r>
            <a:r>
              <a:rPr lang="ru-RU" dirty="0" err="1" smtClean="0">
                <a:solidFill>
                  <a:srgbClr val="FFC000"/>
                </a:solidFill>
              </a:rPr>
              <a:t>тільки</a:t>
            </a:r>
            <a:r>
              <a:rPr lang="ru-RU" dirty="0" smtClean="0">
                <a:solidFill>
                  <a:srgbClr val="FFC000"/>
                </a:solidFill>
              </a:rPr>
              <a:t> два </a:t>
            </a:r>
            <a:r>
              <a:rPr lang="ru-RU" dirty="0" err="1" smtClean="0">
                <a:solidFill>
                  <a:srgbClr val="FFC000"/>
                </a:solidFill>
              </a:rPr>
              <a:t>терміни</a:t>
            </a:r>
            <a:r>
              <a:rPr lang="ru-RU" dirty="0" smtClean="0">
                <a:solidFill>
                  <a:srgbClr val="FFC000"/>
                </a:solidFill>
              </a:rPr>
              <a:t> - </a:t>
            </a:r>
            <a:r>
              <a:rPr lang="ru-RU" dirty="0" err="1" smtClean="0">
                <a:solidFill>
                  <a:srgbClr val="FFC000"/>
                </a:solidFill>
              </a:rPr>
              <a:t>екосистема</a:t>
            </a:r>
            <a:r>
              <a:rPr lang="ru-RU" dirty="0" smtClean="0">
                <a:solidFill>
                  <a:srgbClr val="FFC000"/>
                </a:solidFill>
              </a:rPr>
              <a:t> (</a:t>
            </a:r>
            <a:r>
              <a:rPr lang="ru-RU" dirty="0" err="1" smtClean="0">
                <a:solidFill>
                  <a:srgbClr val="FFC000"/>
                </a:solidFill>
              </a:rPr>
              <a:t>запропонований</a:t>
            </a:r>
            <a:r>
              <a:rPr lang="ru-RU" dirty="0" smtClean="0">
                <a:solidFill>
                  <a:srgbClr val="FFC000"/>
                </a:solidFill>
              </a:rPr>
              <a:t> </a:t>
            </a:r>
            <a:r>
              <a:rPr lang="ru-RU" dirty="0" err="1" smtClean="0">
                <a:solidFill>
                  <a:srgbClr val="FFC000"/>
                </a:solidFill>
              </a:rPr>
              <a:t>А.Тенслі</a:t>
            </a:r>
            <a:r>
              <a:rPr lang="ru-RU" dirty="0" smtClean="0">
                <a:solidFill>
                  <a:srgbClr val="FFC000"/>
                </a:solidFill>
              </a:rPr>
              <a:t>) </a:t>
            </a:r>
            <a:r>
              <a:rPr lang="ru-RU" dirty="0" err="1" smtClean="0">
                <a:solidFill>
                  <a:srgbClr val="FFC000"/>
                </a:solidFill>
              </a:rPr>
              <a:t>і</a:t>
            </a:r>
            <a:r>
              <a:rPr lang="ru-RU" dirty="0" smtClean="0">
                <a:solidFill>
                  <a:srgbClr val="FFC000"/>
                </a:solidFill>
              </a:rPr>
              <a:t> </a:t>
            </a:r>
            <a:r>
              <a:rPr lang="ru-RU" dirty="0" err="1" smtClean="0">
                <a:solidFill>
                  <a:srgbClr val="FFC000"/>
                </a:solidFill>
              </a:rPr>
              <a:t>біогеоценоз</a:t>
            </a:r>
            <a:r>
              <a:rPr lang="ru-RU" dirty="0" smtClean="0">
                <a:solidFill>
                  <a:srgbClr val="FFC000"/>
                </a:solidFill>
              </a:rPr>
              <a:t> (</a:t>
            </a:r>
            <a:r>
              <a:rPr lang="ru-RU" dirty="0" err="1" smtClean="0">
                <a:solidFill>
                  <a:srgbClr val="FFC000"/>
                </a:solidFill>
              </a:rPr>
              <a:t>запро</a:t>
            </a:r>
            <a:r>
              <a:rPr lang="ru-RU" dirty="0" smtClean="0">
                <a:solidFill>
                  <a:srgbClr val="FFC000"/>
                </a:solidFill>
              </a:rPr>
              <a:t> </a:t>
            </a:r>
            <a:r>
              <a:rPr lang="ru-RU" dirty="0" err="1" smtClean="0">
                <a:solidFill>
                  <a:srgbClr val="FFC000"/>
                </a:solidFill>
              </a:rPr>
              <a:t>понований</a:t>
            </a:r>
            <a:r>
              <a:rPr lang="ru-RU" dirty="0" smtClean="0">
                <a:solidFill>
                  <a:srgbClr val="FFC000"/>
                </a:solidFill>
              </a:rPr>
              <a:t> </a:t>
            </a:r>
            <a:r>
              <a:rPr lang="ru-RU" dirty="0" err="1" smtClean="0">
                <a:solidFill>
                  <a:srgbClr val="FFC000"/>
                </a:solidFill>
              </a:rPr>
              <a:t>В.М.Сукачовим</a:t>
            </a:r>
            <a:r>
              <a:rPr lang="ru-RU" dirty="0" smtClean="0">
                <a:solidFill>
                  <a:srgbClr val="FFC000"/>
                </a:solidFill>
              </a:rPr>
              <a:t>), а </a:t>
            </a:r>
            <a:r>
              <a:rPr lang="ru-RU" dirty="0" err="1" smtClean="0">
                <a:solidFill>
                  <a:srgbClr val="FFC000"/>
                </a:solidFill>
              </a:rPr>
              <a:t>й</a:t>
            </a:r>
            <a:r>
              <a:rPr lang="ru-RU" dirty="0" smtClean="0">
                <a:solidFill>
                  <a:srgbClr val="FFC000"/>
                </a:solidFill>
              </a:rPr>
              <a:t> два </a:t>
            </a:r>
            <a:r>
              <a:rPr lang="ru-RU" dirty="0" err="1" smtClean="0">
                <a:solidFill>
                  <a:srgbClr val="FFC000"/>
                </a:solidFill>
              </a:rPr>
              <a:t>дещо</a:t>
            </a:r>
            <a:r>
              <a:rPr lang="ru-RU" dirty="0" smtClean="0">
                <a:solidFill>
                  <a:srgbClr val="FFC000"/>
                </a:solidFill>
              </a:rPr>
              <a:t> </a:t>
            </a:r>
            <a:r>
              <a:rPr lang="ru-RU" dirty="0" err="1" smtClean="0">
                <a:solidFill>
                  <a:srgbClr val="FFC000"/>
                </a:solidFill>
              </a:rPr>
              <a:t>різних</a:t>
            </a:r>
            <a:r>
              <a:rPr lang="ru-RU" dirty="0" smtClean="0">
                <a:solidFill>
                  <a:srgbClr val="FFC000"/>
                </a:solidFill>
              </a:rPr>
              <a:t> </a:t>
            </a:r>
            <a:r>
              <a:rPr lang="ru-RU" dirty="0" err="1" smtClean="0">
                <a:solidFill>
                  <a:srgbClr val="FFC000"/>
                </a:solidFill>
              </a:rPr>
              <a:t>підходи</a:t>
            </a:r>
            <a:r>
              <a:rPr lang="ru-RU" dirty="0" smtClean="0">
                <a:solidFill>
                  <a:srgbClr val="FFC000"/>
                </a:solidFill>
              </a:rPr>
              <a:t>. </a:t>
            </a:r>
            <a:r>
              <a:rPr lang="ru-RU" dirty="0" err="1" smtClean="0">
                <a:solidFill>
                  <a:srgbClr val="FFC000"/>
                </a:solidFill>
              </a:rPr>
              <a:t>Екосистемою</a:t>
            </a:r>
            <a:r>
              <a:rPr lang="ru-RU" dirty="0" smtClean="0">
                <a:solidFill>
                  <a:srgbClr val="FFC000"/>
                </a:solidFill>
              </a:rPr>
              <a:t>, </a:t>
            </a:r>
            <a:r>
              <a:rPr lang="ru-RU" dirty="0" err="1" smtClean="0">
                <a:solidFill>
                  <a:srgbClr val="FFC000"/>
                </a:solidFill>
              </a:rPr>
              <a:t>наприклад</a:t>
            </a:r>
            <a:r>
              <a:rPr lang="ru-RU" dirty="0" smtClean="0">
                <a:solidFill>
                  <a:srgbClr val="FFC000"/>
                </a:solidFill>
              </a:rPr>
              <a:t>, </a:t>
            </a:r>
            <a:r>
              <a:rPr lang="ru-RU" dirty="0" err="1" smtClean="0">
                <a:solidFill>
                  <a:srgbClr val="FFC000"/>
                </a:solidFill>
              </a:rPr>
              <a:t>може</a:t>
            </a:r>
            <a:r>
              <a:rPr lang="ru-RU" dirty="0" smtClean="0">
                <a:solidFill>
                  <a:srgbClr val="FFC000"/>
                </a:solidFill>
              </a:rPr>
              <a:t> бути, за широким </a:t>
            </a:r>
            <a:r>
              <a:rPr lang="ru-RU" dirty="0" err="1" smtClean="0">
                <a:solidFill>
                  <a:srgbClr val="FFC000"/>
                </a:solidFill>
              </a:rPr>
              <a:t>трактуванням</a:t>
            </a:r>
            <a:r>
              <a:rPr lang="ru-RU" dirty="0" smtClean="0">
                <a:solidFill>
                  <a:srgbClr val="FFC000"/>
                </a:solidFill>
              </a:rPr>
              <a:t> </a:t>
            </a:r>
            <a:r>
              <a:rPr lang="ru-RU" dirty="0" err="1" smtClean="0">
                <a:solidFill>
                  <a:srgbClr val="FFC000"/>
                </a:solidFill>
              </a:rPr>
              <a:t>західних</a:t>
            </a:r>
            <a:r>
              <a:rPr lang="ru-RU" dirty="0" smtClean="0">
                <a:solidFill>
                  <a:srgbClr val="FFC000"/>
                </a:solidFill>
              </a:rPr>
              <a:t> </a:t>
            </a:r>
            <a:r>
              <a:rPr lang="ru-RU" dirty="0" err="1" smtClean="0">
                <a:solidFill>
                  <a:srgbClr val="FFC000"/>
                </a:solidFill>
              </a:rPr>
              <a:t>учених</a:t>
            </a:r>
            <a:r>
              <a:rPr lang="ru-RU" dirty="0" smtClean="0">
                <a:solidFill>
                  <a:srgbClr val="FFC000"/>
                </a:solidFill>
              </a:rPr>
              <a:t>, </a:t>
            </a:r>
            <a:r>
              <a:rPr lang="ru-RU" dirty="0" err="1" smtClean="0">
                <a:solidFill>
                  <a:srgbClr val="FFC000"/>
                </a:solidFill>
              </a:rPr>
              <a:t>і</a:t>
            </a:r>
            <a:r>
              <a:rPr lang="ru-RU" dirty="0" smtClean="0">
                <a:solidFill>
                  <a:srgbClr val="FFC000"/>
                </a:solidFill>
              </a:rPr>
              <a:t> оке ан, </a:t>
            </a:r>
            <a:r>
              <a:rPr lang="ru-RU" dirty="0" err="1" smtClean="0">
                <a:solidFill>
                  <a:srgbClr val="FFC000"/>
                </a:solidFill>
              </a:rPr>
              <a:t>і</a:t>
            </a:r>
            <a:r>
              <a:rPr lang="ru-RU" dirty="0" smtClean="0">
                <a:solidFill>
                  <a:srgbClr val="FFC000"/>
                </a:solidFill>
              </a:rPr>
              <a:t> </a:t>
            </a:r>
            <a:r>
              <a:rPr lang="ru-RU" dirty="0" err="1" smtClean="0">
                <a:solidFill>
                  <a:srgbClr val="FFC000"/>
                </a:solidFill>
              </a:rPr>
              <a:t>крапля</a:t>
            </a:r>
            <a:r>
              <a:rPr lang="ru-RU" dirty="0" smtClean="0">
                <a:solidFill>
                  <a:srgbClr val="FFC000"/>
                </a:solidFill>
              </a:rPr>
              <a:t> води. В </a:t>
            </a:r>
            <a:r>
              <a:rPr lang="ru-RU" dirty="0" err="1" smtClean="0">
                <a:solidFill>
                  <a:srgbClr val="FFC000"/>
                </a:solidFill>
              </a:rPr>
              <a:t>уявленні</a:t>
            </a:r>
            <a:r>
              <a:rPr lang="ru-RU" dirty="0" smtClean="0">
                <a:solidFill>
                  <a:srgbClr val="FFC000"/>
                </a:solidFill>
              </a:rPr>
              <a:t> В.М. </a:t>
            </a:r>
            <a:r>
              <a:rPr lang="ru-RU" dirty="0" err="1" smtClean="0">
                <a:solidFill>
                  <a:srgbClr val="FFC000"/>
                </a:solidFill>
              </a:rPr>
              <a:t>Сукачова</a:t>
            </a:r>
            <a:r>
              <a:rPr lang="ru-RU" dirty="0" smtClean="0">
                <a:solidFill>
                  <a:srgbClr val="FFC000"/>
                </a:solidFill>
              </a:rPr>
              <a:t>, </a:t>
            </a:r>
            <a:r>
              <a:rPr lang="ru-RU" dirty="0" err="1" smtClean="0">
                <a:solidFill>
                  <a:srgbClr val="FFC000"/>
                </a:solidFill>
              </a:rPr>
              <a:t>біогеоценоз</a:t>
            </a:r>
            <a:r>
              <a:rPr lang="ru-RU" dirty="0" smtClean="0">
                <a:solidFill>
                  <a:srgbClr val="FFC000"/>
                </a:solidFill>
              </a:rPr>
              <a:t> - </a:t>
            </a:r>
            <a:r>
              <a:rPr lang="ru-RU" dirty="0" err="1" smtClean="0">
                <a:solidFill>
                  <a:srgbClr val="FFC000"/>
                </a:solidFill>
              </a:rPr>
              <a:t>це</a:t>
            </a:r>
            <a:r>
              <a:rPr lang="ru-RU" dirty="0" smtClean="0">
                <a:solidFill>
                  <a:srgbClr val="FFC000"/>
                </a:solidFill>
              </a:rPr>
              <a:t> </a:t>
            </a:r>
            <a:r>
              <a:rPr lang="ru-RU" dirty="0" err="1" smtClean="0">
                <a:solidFill>
                  <a:srgbClr val="FFC000"/>
                </a:solidFill>
              </a:rPr>
              <a:t>екосисте</a:t>
            </a:r>
            <a:r>
              <a:rPr lang="ru-RU" dirty="0" smtClean="0">
                <a:solidFill>
                  <a:srgbClr val="FFC000"/>
                </a:solidFill>
              </a:rPr>
              <a:t> </a:t>
            </a:r>
            <a:r>
              <a:rPr lang="ru-RU" dirty="0" err="1" smtClean="0">
                <a:solidFill>
                  <a:srgbClr val="FFC000"/>
                </a:solidFill>
              </a:rPr>
              <a:t>ма</a:t>
            </a:r>
            <a:r>
              <a:rPr lang="ru-RU" dirty="0" smtClean="0">
                <a:solidFill>
                  <a:srgbClr val="FFC000"/>
                </a:solidFill>
              </a:rPr>
              <a:t> в межах конкретного </a:t>
            </a:r>
            <a:r>
              <a:rPr lang="ru-RU" dirty="0" err="1" smtClean="0">
                <a:solidFill>
                  <a:srgbClr val="FFC000"/>
                </a:solidFill>
              </a:rPr>
              <a:t>фітоценозу</a:t>
            </a:r>
            <a:r>
              <a:rPr lang="ru-RU" dirty="0" smtClean="0">
                <a:solidFill>
                  <a:srgbClr val="FFC000"/>
                </a:solidFill>
              </a:rPr>
              <a:t> </a:t>
            </a:r>
            <a:endParaRPr lang="ru-RU" dirty="0">
              <a:solidFill>
                <a:srgbClr val="FFC000"/>
              </a:solidFill>
            </a:endParaRPr>
          </a:p>
        </p:txBody>
      </p:sp>
    </p:spTree>
  </p:cSld>
  <p:clrMapOvr>
    <a:masterClrMapping/>
  </p:clrMapOvr>
  <p:transition spd="slow" advTm="22328">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9218" name="Picture 2" descr="D:\layers.jpg"/>
          <p:cNvPicPr>
            <a:picLocks noChangeAspect="1" noChangeArrowheads="1"/>
          </p:cNvPicPr>
          <p:nvPr/>
        </p:nvPicPr>
        <p:blipFill>
          <a:blip r:embed="rId3"/>
          <a:srcRect/>
          <a:stretch>
            <a:fillRect/>
          </a:stretch>
        </p:blipFill>
        <p:spPr bwMode="auto">
          <a:xfrm>
            <a:off x="928662" y="285728"/>
            <a:ext cx="7215238" cy="5214974"/>
          </a:xfrm>
          <a:prstGeom prst="rect">
            <a:avLst/>
          </a:prstGeom>
          <a:noFill/>
        </p:spPr>
      </p:pic>
    </p:spTree>
    <p:custDataLst>
      <p:tags r:id="rId1"/>
    </p:custDataLst>
  </p:cSld>
  <p:clrMapOvr>
    <a:masterClrMapping/>
  </p:clrMapOvr>
  <p:transition advTm="7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anim calcmode="lin" valueType="num">
                                      <p:cBhvr>
                                        <p:cTn id="8" dur="2000" fill="hold"/>
                                        <p:tgtEl>
                                          <p:spTgt spid="9218"/>
                                        </p:tgtEl>
                                        <p:attrNameLst>
                                          <p:attrName>style.rotation</p:attrName>
                                        </p:attrNameLst>
                                      </p:cBhvr>
                                      <p:tavLst>
                                        <p:tav tm="0">
                                          <p:val>
                                            <p:fltVal val="720"/>
                                          </p:val>
                                        </p:tav>
                                        <p:tav tm="100000">
                                          <p:val>
                                            <p:fltVal val="0"/>
                                          </p:val>
                                        </p:tav>
                                      </p:tavLst>
                                    </p:anim>
                                    <p:anim calcmode="lin" valueType="num">
                                      <p:cBhvr>
                                        <p:cTn id="9" dur="2000" fill="hold"/>
                                        <p:tgtEl>
                                          <p:spTgt spid="9218"/>
                                        </p:tgtEl>
                                        <p:attrNameLst>
                                          <p:attrName>ppt_h</p:attrName>
                                        </p:attrNameLst>
                                      </p:cBhvr>
                                      <p:tavLst>
                                        <p:tav tm="0">
                                          <p:val>
                                            <p:fltVal val="0"/>
                                          </p:val>
                                        </p:tav>
                                        <p:tav tm="100000">
                                          <p:val>
                                            <p:strVal val="#ppt_h"/>
                                          </p:val>
                                        </p:tav>
                                      </p:tavLst>
                                    </p:anim>
                                    <p:anim calcmode="lin" valueType="num">
                                      <p:cBhvr>
                                        <p:cTn id="10" dur="2000" fill="hold"/>
                                        <p:tgtEl>
                                          <p:spTgt spid="92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0242" name="Picture 2" descr="D:\savinov6.jpg"/>
          <p:cNvPicPr>
            <a:picLocks noChangeAspect="1" noChangeArrowheads="1"/>
          </p:cNvPicPr>
          <p:nvPr/>
        </p:nvPicPr>
        <p:blipFill>
          <a:blip r:embed="rId3"/>
          <a:srcRect/>
          <a:stretch>
            <a:fillRect/>
          </a:stretch>
        </p:blipFill>
        <p:spPr bwMode="auto">
          <a:xfrm>
            <a:off x="428596" y="142852"/>
            <a:ext cx="7629525" cy="6353176"/>
          </a:xfrm>
          <a:prstGeom prst="rect">
            <a:avLst/>
          </a:prstGeom>
          <a:noFill/>
        </p:spPr>
      </p:pic>
    </p:spTree>
    <p:custDataLst>
      <p:tags r:id="rId1"/>
    </p:custDataLst>
  </p:cSld>
  <p:clrMapOvr>
    <a:masterClrMapping/>
  </p:clrMapOvr>
  <p:transition advTm="42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1266" name="Picture 2" descr="D:\tmp61-31.jpg"/>
          <p:cNvPicPr>
            <a:picLocks noChangeAspect="1" noChangeArrowheads="1"/>
          </p:cNvPicPr>
          <p:nvPr/>
        </p:nvPicPr>
        <p:blipFill>
          <a:blip r:embed="rId3"/>
          <a:srcRect/>
          <a:stretch>
            <a:fillRect/>
          </a:stretch>
        </p:blipFill>
        <p:spPr bwMode="auto">
          <a:xfrm>
            <a:off x="4214810" y="1142984"/>
            <a:ext cx="4929190" cy="4786346"/>
          </a:xfrm>
          <a:prstGeom prst="rect">
            <a:avLst/>
          </a:prstGeom>
          <a:noFill/>
        </p:spPr>
      </p:pic>
      <p:pic>
        <p:nvPicPr>
          <p:cNvPr id="11267" name="Picture 3" descr="D:\rkr-z-08441.jpg"/>
          <p:cNvPicPr>
            <a:picLocks noChangeAspect="1" noChangeArrowheads="1"/>
          </p:cNvPicPr>
          <p:nvPr/>
        </p:nvPicPr>
        <p:blipFill>
          <a:blip r:embed="rId4"/>
          <a:srcRect/>
          <a:stretch>
            <a:fillRect/>
          </a:stretch>
        </p:blipFill>
        <p:spPr bwMode="auto">
          <a:xfrm>
            <a:off x="214282" y="357166"/>
            <a:ext cx="3838575" cy="6029325"/>
          </a:xfrm>
          <a:prstGeom prst="rect">
            <a:avLst/>
          </a:prstGeom>
          <a:noFill/>
        </p:spPr>
      </p:pic>
    </p:spTree>
    <p:custDataLst>
      <p:tags r:id="rId1"/>
    </p:custDataLst>
  </p:cSld>
  <p:clrMapOvr>
    <a:masterClrMapping/>
  </p:clrMapOvr>
  <p:transition spd="slow" advTm="406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strVal val="#ppt_w*0.70"/>
                                          </p:val>
                                        </p:tav>
                                        <p:tav tm="100000">
                                          <p:val>
                                            <p:strVal val="#ppt_w"/>
                                          </p:val>
                                        </p:tav>
                                      </p:tavLst>
                                    </p:anim>
                                    <p:anim calcmode="lin" valueType="num">
                                      <p:cBhvr>
                                        <p:cTn id="8" dur="1000" fill="hold"/>
                                        <p:tgtEl>
                                          <p:spTgt spid="11266"/>
                                        </p:tgtEl>
                                        <p:attrNameLst>
                                          <p:attrName>ppt_h</p:attrName>
                                        </p:attrNameLst>
                                      </p:cBhvr>
                                      <p:tavLst>
                                        <p:tav tm="0">
                                          <p:val>
                                            <p:strVal val="#ppt_h"/>
                                          </p:val>
                                        </p:tav>
                                        <p:tav tm="100000">
                                          <p:val>
                                            <p:strVal val="#ppt_h"/>
                                          </p:val>
                                        </p:tav>
                                      </p:tavLst>
                                    </p:anim>
                                    <p:animEffect transition="in" filter="fade">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strips(downLeft)">
                                      <p:cBhvr>
                                        <p:cTn id="14"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err="1" smtClean="0"/>
              <a:t>Стуктура</a:t>
            </a:r>
            <a:r>
              <a:rPr lang="ru-RU" sz="2700" dirty="0" smtClean="0"/>
              <a:t> </a:t>
            </a:r>
            <a:r>
              <a:rPr lang="ru-RU" sz="2700" dirty="0" err="1" smtClean="0"/>
              <a:t>біоценозу</a:t>
            </a:r>
            <a:r>
              <a:rPr lang="ru-RU" sz="2700" dirty="0" smtClean="0"/>
              <a:t> в межах </a:t>
            </a:r>
            <a:r>
              <a:rPr lang="ru-RU" sz="2700" dirty="0" err="1" smtClean="0"/>
              <a:t>екосистеми</a:t>
            </a:r>
            <a:r>
              <a:rPr lang="ru-RU" sz="2700" dirty="0" smtClean="0"/>
              <a:t> </a:t>
            </a:r>
            <a:r>
              <a:rPr lang="ru-RU" sz="2700" dirty="0" err="1" smtClean="0"/>
              <a:t>може</a:t>
            </a:r>
            <a:r>
              <a:rPr lang="ru-RU" sz="2700" dirty="0" smtClean="0"/>
              <a:t> </a:t>
            </a:r>
            <a:r>
              <a:rPr lang="ru-RU" sz="2700" dirty="0" err="1" smtClean="0"/>
              <a:t>підрозділятися</a:t>
            </a:r>
            <a:r>
              <a:rPr lang="ru-RU" sz="2700" dirty="0" smtClean="0"/>
              <a:t> на </a:t>
            </a:r>
            <a:r>
              <a:rPr lang="ru-RU" sz="2700" dirty="0" err="1" smtClean="0"/>
              <a:t>такі</a:t>
            </a:r>
            <a:r>
              <a:rPr lang="ru-RU" sz="2700" dirty="0" smtClean="0"/>
              <a:t> </a:t>
            </a:r>
            <a:r>
              <a:rPr lang="ru-RU" sz="2700" dirty="0" err="1" smtClean="0"/>
              <a:t>види</a:t>
            </a:r>
            <a:r>
              <a:rPr lang="ru-RU" sz="2700" dirty="0" smtClean="0"/>
              <a:t>.</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dirty="0" smtClean="0"/>
              <a:t>1.Видова структура:</a:t>
            </a:r>
            <a:endParaRPr lang="ru-RU" dirty="0" smtClean="0"/>
          </a:p>
          <a:p>
            <a:r>
              <a:rPr lang="ru-RU" dirty="0" smtClean="0"/>
              <a:t>· </a:t>
            </a:r>
            <a:r>
              <a:rPr lang="ru-RU" dirty="0" err="1" smtClean="0"/>
              <a:t>фітоценози</a:t>
            </a:r>
            <a:r>
              <a:rPr lang="ru-RU" dirty="0" smtClean="0"/>
              <a:t>;</a:t>
            </a:r>
          </a:p>
          <a:p>
            <a:r>
              <a:rPr lang="ru-RU" dirty="0" smtClean="0"/>
              <a:t>· </a:t>
            </a:r>
            <a:r>
              <a:rPr lang="ru-RU" dirty="0" err="1" smtClean="0"/>
              <a:t>зооценози</a:t>
            </a:r>
            <a:r>
              <a:rPr lang="ru-RU" dirty="0" smtClean="0"/>
              <a:t>;</a:t>
            </a:r>
          </a:p>
          <a:p>
            <a:r>
              <a:rPr lang="ru-RU" dirty="0" smtClean="0"/>
              <a:t>· </a:t>
            </a:r>
            <a:r>
              <a:rPr lang="ru-RU" dirty="0" err="1" smtClean="0"/>
              <a:t>мікроценози</a:t>
            </a:r>
            <a:r>
              <a:rPr lang="ru-RU" dirty="0" smtClean="0"/>
              <a:t>.</a:t>
            </a:r>
          </a:p>
          <a:p>
            <a:endParaRPr lang="ru-RU" dirty="0"/>
          </a:p>
        </p:txBody>
      </p:sp>
    </p:spTree>
  </p:cSld>
  <p:clrMapOvr>
    <a:masterClrMapping/>
  </p:clrMapOvr>
  <p:transition spd="slow" advTm="3328">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2.Просторова структура</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solidFill>
                  <a:srgbClr val="FFFF00"/>
                </a:solidFill>
              </a:rPr>
              <a:t>Видові</a:t>
            </a:r>
            <a:r>
              <a:rPr lang="ru-RU" dirty="0" smtClean="0">
                <a:solidFill>
                  <a:srgbClr val="FFFF00"/>
                </a:solidFill>
              </a:rPr>
              <a:t> </a:t>
            </a:r>
            <a:r>
              <a:rPr lang="ru-RU" dirty="0" err="1" smtClean="0">
                <a:solidFill>
                  <a:srgbClr val="FFFF00"/>
                </a:solidFill>
              </a:rPr>
              <a:t>популяції</a:t>
            </a:r>
            <a:r>
              <a:rPr lang="ru-RU" dirty="0" smtClean="0">
                <a:solidFill>
                  <a:srgbClr val="FFFF00"/>
                </a:solidFill>
              </a:rPr>
              <a:t> у </a:t>
            </a:r>
            <a:r>
              <a:rPr lang="ru-RU" dirty="0" err="1" smtClean="0">
                <a:solidFill>
                  <a:srgbClr val="FFFF00"/>
                </a:solidFill>
              </a:rPr>
              <a:t>складі</a:t>
            </a:r>
            <a:r>
              <a:rPr lang="ru-RU" dirty="0" smtClean="0">
                <a:solidFill>
                  <a:srgbClr val="FFFF00"/>
                </a:solidFill>
              </a:rPr>
              <a:t> </a:t>
            </a:r>
            <a:r>
              <a:rPr lang="ru-RU" dirty="0" err="1" smtClean="0">
                <a:solidFill>
                  <a:srgbClr val="FFFF00"/>
                </a:solidFill>
              </a:rPr>
              <a:t>екосистем</a:t>
            </a:r>
            <a:r>
              <a:rPr lang="ru-RU" dirty="0" smtClean="0">
                <a:solidFill>
                  <a:srgbClr val="FFFF00"/>
                </a:solidFill>
              </a:rPr>
              <a:t> (</a:t>
            </a:r>
            <a:r>
              <a:rPr lang="ru-RU" dirty="0" err="1" smtClean="0">
                <a:solidFill>
                  <a:srgbClr val="FFFF00"/>
                </a:solidFill>
              </a:rPr>
              <a:t>або</a:t>
            </a:r>
            <a:r>
              <a:rPr lang="ru-RU" dirty="0" smtClean="0">
                <a:solidFill>
                  <a:srgbClr val="FFFF00"/>
                </a:solidFill>
              </a:rPr>
              <a:t> </a:t>
            </a:r>
            <a:r>
              <a:rPr lang="ru-RU" dirty="0" err="1" smtClean="0">
                <a:solidFill>
                  <a:srgbClr val="FFFF00"/>
                </a:solidFill>
              </a:rPr>
              <a:t>біогеоценозів</a:t>
            </a:r>
            <a:r>
              <a:rPr lang="ru-RU" dirty="0" smtClean="0">
                <a:solidFill>
                  <a:srgbClr val="FFFF00"/>
                </a:solidFill>
              </a:rPr>
              <a:t>) </a:t>
            </a:r>
            <a:r>
              <a:rPr lang="ru-RU" dirty="0" err="1" smtClean="0">
                <a:solidFill>
                  <a:srgbClr val="FFFF00"/>
                </a:solidFill>
              </a:rPr>
              <a:t>розташовуються</a:t>
            </a:r>
            <a:r>
              <a:rPr lang="ru-RU" dirty="0" smtClean="0">
                <a:solidFill>
                  <a:srgbClr val="FFFF00"/>
                </a:solidFill>
              </a:rPr>
              <a:t> як по </a:t>
            </a:r>
            <a:r>
              <a:rPr lang="ru-RU" dirty="0" err="1" smtClean="0">
                <a:solidFill>
                  <a:srgbClr val="FFFF00"/>
                </a:solidFill>
              </a:rPr>
              <a:t>площині</a:t>
            </a:r>
            <a:r>
              <a:rPr lang="ru-RU" dirty="0" smtClean="0">
                <a:solidFill>
                  <a:srgbClr val="FFFF00"/>
                </a:solidFill>
              </a:rPr>
              <a:t> (горизонтально), так </a:t>
            </a:r>
            <a:r>
              <a:rPr lang="ru-RU" dirty="0" err="1" smtClean="0">
                <a:solidFill>
                  <a:srgbClr val="FFFF00"/>
                </a:solidFill>
              </a:rPr>
              <a:t>і</a:t>
            </a:r>
            <a:r>
              <a:rPr lang="ru-RU" dirty="0" smtClean="0">
                <a:solidFill>
                  <a:srgbClr val="FFFF00"/>
                </a:solidFill>
              </a:rPr>
              <a:t> по </a:t>
            </a:r>
            <a:r>
              <a:rPr lang="ru-RU" dirty="0" err="1" smtClean="0">
                <a:solidFill>
                  <a:srgbClr val="FFFF00"/>
                </a:solidFill>
              </a:rPr>
              <a:t>вертикалі</a:t>
            </a:r>
            <a:r>
              <a:rPr lang="ru-RU" dirty="0" smtClean="0">
                <a:solidFill>
                  <a:srgbClr val="FFFF00"/>
                </a:solidFill>
              </a:rPr>
              <a:t>. </a:t>
            </a:r>
            <a:r>
              <a:rPr lang="ru-RU" dirty="0" err="1" smtClean="0">
                <a:solidFill>
                  <a:srgbClr val="FFFF00"/>
                </a:solidFill>
              </a:rPr>
              <a:t>Завдяки</a:t>
            </a:r>
            <a:r>
              <a:rPr lang="ru-RU" dirty="0" smtClean="0">
                <a:solidFill>
                  <a:srgbClr val="FFFF00"/>
                </a:solidFill>
              </a:rPr>
              <a:t> </a:t>
            </a:r>
            <a:r>
              <a:rPr lang="ru-RU" dirty="0" err="1" smtClean="0">
                <a:solidFill>
                  <a:srgbClr val="FFFF00"/>
                </a:solidFill>
              </a:rPr>
              <a:t>цьому</a:t>
            </a:r>
            <a:r>
              <a:rPr lang="ru-RU" dirty="0" smtClean="0">
                <a:solidFill>
                  <a:srgbClr val="FFFF00"/>
                </a:solidFill>
              </a:rPr>
              <a:t> система </a:t>
            </a:r>
            <a:r>
              <a:rPr lang="ru-RU" dirty="0" err="1" smtClean="0">
                <a:solidFill>
                  <a:srgbClr val="FFFF00"/>
                </a:solidFill>
              </a:rPr>
              <a:t>завжди</a:t>
            </a:r>
            <a:r>
              <a:rPr lang="ru-RU" dirty="0" smtClean="0">
                <a:solidFill>
                  <a:srgbClr val="FFFF00"/>
                </a:solidFill>
              </a:rPr>
              <a:t> </a:t>
            </a:r>
            <a:r>
              <a:rPr lang="ru-RU" dirty="0" err="1" smtClean="0">
                <a:solidFill>
                  <a:srgbClr val="FFFF00"/>
                </a:solidFill>
              </a:rPr>
              <a:t>займає</a:t>
            </a:r>
            <a:r>
              <a:rPr lang="ru-RU" dirty="0" smtClean="0">
                <a:solidFill>
                  <a:srgbClr val="FFFF00"/>
                </a:solidFill>
              </a:rPr>
              <a:t> </a:t>
            </a:r>
            <a:r>
              <a:rPr lang="ru-RU" dirty="0" err="1" smtClean="0">
                <a:solidFill>
                  <a:srgbClr val="FFFF00"/>
                </a:solidFill>
              </a:rPr>
              <a:t>трьохмірний</a:t>
            </a:r>
            <a:r>
              <a:rPr lang="ru-RU" dirty="0" smtClean="0">
                <a:solidFill>
                  <a:srgbClr val="FFFF00"/>
                </a:solidFill>
              </a:rPr>
              <a:t> </a:t>
            </a:r>
            <a:r>
              <a:rPr lang="ru-RU" dirty="0" err="1" smtClean="0">
                <a:solidFill>
                  <a:srgbClr val="FFFF00"/>
                </a:solidFill>
              </a:rPr>
              <a:t>простір</a:t>
            </a:r>
            <a:r>
              <a:rPr lang="ru-RU" dirty="0" smtClean="0">
                <a:solidFill>
                  <a:srgbClr val="FFFF00"/>
                </a:solidFill>
              </a:rPr>
              <a:t>.</a:t>
            </a:r>
          </a:p>
          <a:p>
            <a:r>
              <a:rPr lang="ru-RU" dirty="0" err="1" smtClean="0">
                <a:solidFill>
                  <a:srgbClr val="FFC000"/>
                </a:solidFill>
              </a:rPr>
              <a:t>Наприклад</a:t>
            </a:r>
            <a:r>
              <a:rPr lang="ru-RU" dirty="0" smtClean="0">
                <a:solidFill>
                  <a:srgbClr val="FFC000"/>
                </a:solidFill>
              </a:rPr>
              <a:t>, </a:t>
            </a:r>
            <a:r>
              <a:rPr lang="ru-RU" dirty="0" err="1" smtClean="0">
                <a:solidFill>
                  <a:srgbClr val="FFC000"/>
                </a:solidFill>
              </a:rPr>
              <a:t>лісові</a:t>
            </a:r>
            <a:r>
              <a:rPr lang="ru-RU" dirty="0" smtClean="0">
                <a:solidFill>
                  <a:srgbClr val="FFC000"/>
                </a:solidFill>
              </a:rPr>
              <a:t> </a:t>
            </a:r>
            <a:r>
              <a:rPr lang="ru-RU" dirty="0" err="1" smtClean="0">
                <a:solidFill>
                  <a:srgbClr val="FFC000"/>
                </a:solidFill>
              </a:rPr>
              <a:t>фітоценози</a:t>
            </a:r>
            <a:r>
              <a:rPr lang="ru-RU" dirty="0" smtClean="0">
                <a:solidFill>
                  <a:srgbClr val="FFC000"/>
                </a:solidFill>
              </a:rPr>
              <a:t> вертикально </a:t>
            </a:r>
            <a:r>
              <a:rPr lang="ru-RU" dirty="0" err="1" smtClean="0">
                <a:solidFill>
                  <a:srgbClr val="FFC000"/>
                </a:solidFill>
              </a:rPr>
              <a:t>структуровані</a:t>
            </a:r>
            <a:r>
              <a:rPr lang="ru-RU" dirty="0" smtClean="0">
                <a:solidFill>
                  <a:srgbClr val="FFC000"/>
                </a:solidFill>
              </a:rPr>
              <a:t> за </a:t>
            </a:r>
            <a:r>
              <a:rPr lang="ru-RU" dirty="0" err="1" smtClean="0">
                <a:solidFill>
                  <a:srgbClr val="FFC000"/>
                </a:solidFill>
              </a:rPr>
              <a:t>ярусністю</a:t>
            </a:r>
            <a:r>
              <a:rPr lang="ru-RU" dirty="0" smtClean="0"/>
              <a:t>:</a:t>
            </a:r>
          </a:p>
          <a:p>
            <a:r>
              <a:rPr lang="ru-RU" dirty="0" smtClean="0"/>
              <a:t>· Перший ярус – </a:t>
            </a:r>
            <a:r>
              <a:rPr lang="ru-RU" dirty="0" err="1" smtClean="0"/>
              <a:t>ґрунтова</a:t>
            </a:r>
            <a:r>
              <a:rPr lang="ru-RU" dirty="0" smtClean="0"/>
              <a:t>, </a:t>
            </a:r>
            <a:r>
              <a:rPr lang="ru-RU" dirty="0" err="1" smtClean="0"/>
              <a:t>листяна</a:t>
            </a:r>
            <a:r>
              <a:rPr lang="ru-RU" dirty="0" smtClean="0"/>
              <a:t> </a:t>
            </a:r>
            <a:r>
              <a:rPr lang="ru-RU" dirty="0" err="1" smtClean="0"/>
              <a:t>підстилка</a:t>
            </a:r>
            <a:r>
              <a:rPr lang="ru-RU" dirty="0" smtClean="0"/>
              <a:t>, лишайники, </a:t>
            </a:r>
            <a:r>
              <a:rPr lang="ru-RU" dirty="0" err="1" smtClean="0"/>
              <a:t>водорості</a:t>
            </a:r>
            <a:r>
              <a:rPr lang="ru-RU" dirty="0" smtClean="0"/>
              <a:t>.</a:t>
            </a:r>
          </a:p>
          <a:p>
            <a:r>
              <a:rPr lang="ru-RU" dirty="0" smtClean="0"/>
              <a:t>· </a:t>
            </a:r>
            <a:r>
              <a:rPr lang="ru-RU" dirty="0" err="1" smtClean="0"/>
              <a:t>Другий</a:t>
            </a:r>
            <a:r>
              <a:rPr lang="ru-RU" dirty="0" smtClean="0"/>
              <a:t> ярус – </a:t>
            </a:r>
            <a:r>
              <a:rPr lang="ru-RU" dirty="0" err="1" smtClean="0"/>
              <a:t>низькорослі</a:t>
            </a:r>
            <a:r>
              <a:rPr lang="ru-RU" dirty="0" smtClean="0"/>
              <a:t> трави, </a:t>
            </a:r>
            <a:r>
              <a:rPr lang="ru-RU" dirty="0" err="1" smtClean="0"/>
              <a:t>мохи</a:t>
            </a:r>
            <a:r>
              <a:rPr lang="ru-RU" dirty="0" smtClean="0"/>
              <a:t>.</a:t>
            </a:r>
          </a:p>
          <a:p>
            <a:r>
              <a:rPr lang="ru-RU" dirty="0" smtClean="0"/>
              <a:t>· </a:t>
            </a:r>
            <a:r>
              <a:rPr lang="ru-RU" dirty="0" err="1" smtClean="0"/>
              <a:t>Третій</a:t>
            </a:r>
            <a:r>
              <a:rPr lang="ru-RU" dirty="0" smtClean="0"/>
              <a:t> ярус – </a:t>
            </a:r>
            <a:r>
              <a:rPr lang="ru-RU" dirty="0" err="1" smtClean="0"/>
              <a:t>високорослі</a:t>
            </a:r>
            <a:r>
              <a:rPr lang="ru-RU" dirty="0" smtClean="0"/>
              <a:t> трави, </a:t>
            </a:r>
            <a:r>
              <a:rPr lang="ru-RU" dirty="0" err="1" smtClean="0"/>
              <a:t>напівкущики</a:t>
            </a:r>
            <a:r>
              <a:rPr lang="ru-RU" dirty="0" smtClean="0"/>
              <a:t>.</a:t>
            </a:r>
          </a:p>
          <a:p>
            <a:r>
              <a:rPr lang="ru-RU" dirty="0" smtClean="0"/>
              <a:t>· </a:t>
            </a:r>
            <a:r>
              <a:rPr lang="ru-RU" dirty="0" err="1" smtClean="0"/>
              <a:t>Четвертий</a:t>
            </a:r>
            <a:r>
              <a:rPr lang="ru-RU" dirty="0" smtClean="0"/>
              <a:t> ярус – </a:t>
            </a:r>
            <a:r>
              <a:rPr lang="ru-RU" dirty="0" err="1" smtClean="0"/>
              <a:t>кущі</a:t>
            </a:r>
            <a:r>
              <a:rPr lang="ru-RU" dirty="0" smtClean="0"/>
              <a:t>.</a:t>
            </a:r>
          </a:p>
          <a:p>
            <a:r>
              <a:rPr lang="ru-RU" dirty="0" smtClean="0"/>
              <a:t>· </a:t>
            </a:r>
            <a:r>
              <a:rPr lang="ru-RU" dirty="0" err="1" smtClean="0"/>
              <a:t>П’ятий</a:t>
            </a:r>
            <a:r>
              <a:rPr lang="ru-RU" dirty="0" smtClean="0"/>
              <a:t> ярус – </a:t>
            </a:r>
            <a:r>
              <a:rPr lang="ru-RU" dirty="0" err="1" smtClean="0"/>
              <a:t>середньо</a:t>
            </a:r>
            <a:r>
              <a:rPr lang="ru-RU" dirty="0" smtClean="0"/>
              <a:t> </a:t>
            </a:r>
            <a:r>
              <a:rPr lang="ru-RU" dirty="0" err="1" smtClean="0"/>
              <a:t>рослі</a:t>
            </a:r>
            <a:r>
              <a:rPr lang="ru-RU" dirty="0" smtClean="0"/>
              <a:t> дерева.</a:t>
            </a:r>
          </a:p>
          <a:p>
            <a:r>
              <a:rPr lang="ru-RU" dirty="0" smtClean="0"/>
              <a:t>· </a:t>
            </a:r>
            <a:r>
              <a:rPr lang="ru-RU" dirty="0" err="1" smtClean="0"/>
              <a:t>Шостий</a:t>
            </a:r>
            <a:r>
              <a:rPr lang="ru-RU" dirty="0" smtClean="0"/>
              <a:t> ярус – </a:t>
            </a:r>
            <a:r>
              <a:rPr lang="ru-RU" dirty="0" err="1" smtClean="0"/>
              <a:t>високорослі</a:t>
            </a:r>
            <a:r>
              <a:rPr lang="ru-RU" dirty="0" smtClean="0"/>
              <a:t> дерева.</a:t>
            </a:r>
          </a:p>
          <a:p>
            <a:endParaRPr lang="ru-RU" dirty="0"/>
          </a:p>
        </p:txBody>
      </p:sp>
    </p:spTree>
    <p:custDataLst>
      <p:tags r:id="rId1"/>
    </p:custDataLst>
  </p:cSld>
  <p:clrMapOvr>
    <a:masterClrMapping/>
  </p:clrMapOvr>
  <p:transition spd="slow" advTm="209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5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
                                            <p:txEl>
                                              <p:pRg st="7" end="7"/>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dirty="0" smtClean="0">
                <a:solidFill>
                  <a:srgbClr val="FF6699"/>
                </a:solidFill>
              </a:rPr>
              <a:t>Перетворення енергії біогеоценозів. Ланцюги живлення</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6615130" cy="2114552"/>
          </a:xfrm>
        </p:spPr>
        <p:txBody>
          <a:bodyPr>
            <a:normAutofit fontScale="85000" lnSpcReduction="10000"/>
          </a:bodyPr>
          <a:lstStyle/>
          <a:p>
            <a:r>
              <a:rPr lang="uk-UA" dirty="0" smtClean="0"/>
              <a:t>Історично утворену сукупність популяцій різних видів, що населяють певну територію або акваторії характеризуються певними взаємозв'язками, називають біоценозом (наприклад, однорідна ділянка степу, лісу, озера тощо).</a:t>
            </a:r>
            <a:endParaRPr lang="ru-RU" dirty="0" smtClean="0"/>
          </a:p>
          <a:p>
            <a:endParaRPr lang="ru-RU" dirty="0"/>
          </a:p>
        </p:txBody>
      </p:sp>
    </p:spTree>
  </p:cSld>
  <p:clrMapOvr>
    <a:masterClrMapping/>
  </p:clrMapOvr>
  <p:transition spd="slow" advTm="10344">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5072066" y="1071546"/>
            <a:ext cx="3786214" cy="5237814"/>
          </a:xfrm>
        </p:spPr>
        <p:txBody>
          <a:bodyPr>
            <a:normAutofit fontScale="85000" lnSpcReduction="10000"/>
          </a:bodyPr>
          <a:lstStyle/>
          <a:p>
            <a:r>
              <a:rPr lang="uk-UA" i="1" dirty="0" smtClean="0"/>
              <a:t>/ — продуценти: вищі рослини (а) і водорості (б); II — </a:t>
            </a:r>
            <a:r>
              <a:rPr lang="uk-UA" i="1" dirty="0" err="1" smtClean="0"/>
              <a:t>консументи</a:t>
            </a:r>
            <a:r>
              <a:rPr lang="uk-UA" i="1" dirty="0" smtClean="0"/>
              <a:t>: рослиноїдні (а), м'ясоїдні (б) і всеїдні (е) тварини; НІ — </a:t>
            </a:r>
            <a:r>
              <a:rPr lang="uk-UA" i="1" dirty="0" err="1" smtClean="0"/>
              <a:t>редуценти</a:t>
            </a:r>
            <a:r>
              <a:rPr lang="uk-UA" i="1" dirty="0" smtClean="0"/>
              <a:t> (мікроорганізми); IV — сонячна енергія; V — фітопланктон; VI — зоопланктон; VII — автотрофний шар; VIII — </a:t>
            </a:r>
            <a:r>
              <a:rPr lang="uk-UA" i="1" dirty="0" err="1" smtClean="0"/>
              <a:t>грунт</a:t>
            </a:r>
            <a:r>
              <a:rPr lang="uk-UA" i="1" dirty="0" smtClean="0"/>
              <a:t>; IX — осадові породи; X — материнська порода</a:t>
            </a:r>
            <a:endParaRPr lang="ru-RU" i="1" dirty="0" smtClean="0"/>
          </a:p>
          <a:p>
            <a:endParaRPr lang="ru-RU" dirty="0"/>
          </a:p>
        </p:txBody>
      </p:sp>
      <p:pic>
        <p:nvPicPr>
          <p:cNvPr id="87042" name="Picture 2" descr="D:\8998817_001_1.png"/>
          <p:cNvPicPr>
            <a:picLocks noChangeAspect="1" noChangeArrowheads="1"/>
          </p:cNvPicPr>
          <p:nvPr/>
        </p:nvPicPr>
        <p:blipFill>
          <a:blip r:embed="rId2"/>
          <a:srcRect/>
          <a:stretch>
            <a:fillRect/>
          </a:stretch>
        </p:blipFill>
        <p:spPr bwMode="auto">
          <a:xfrm>
            <a:off x="214282" y="785794"/>
            <a:ext cx="4714908" cy="4500594"/>
          </a:xfrm>
          <a:prstGeom prst="rect">
            <a:avLst/>
          </a:prstGeom>
          <a:noFill/>
        </p:spPr>
      </p:pic>
    </p:spTree>
  </p:cSld>
  <p:clrMapOvr>
    <a:masterClrMapping/>
  </p:clrMapOvr>
  <p:transition spd="slow" advTm="8000">
    <p:split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428604"/>
            <a:ext cx="8229600" cy="6072230"/>
          </a:xfrm>
        </p:spPr>
        <p:txBody>
          <a:bodyPr>
            <a:normAutofit fontScale="77500" lnSpcReduction="20000"/>
          </a:bodyPr>
          <a:lstStyle/>
          <a:p>
            <a:r>
              <a:rPr lang="uk-UA" dirty="0" smtClean="0">
                <a:solidFill>
                  <a:srgbClr val="FFC000"/>
                </a:solidFill>
              </a:rPr>
              <a:t>Біогеоценоз і екосистема — поняття подібні, але не тотожні. Обидва поняття — це взаємодіючі сукупності живих організмів і середовища, але екосистема — поняття безмежне. Мурашник, болото, гірський хребет, біосфера загалом, кабіна космічного корабля — все це екосистеми. Біогеоценоз — це екосистема, межі якої визначені фітоценозами. Іншими словами, біогеоценоз — окремий випадок, певний ранг екосистеми.</a:t>
            </a:r>
            <a:endParaRPr lang="ru-RU" dirty="0" smtClean="0">
              <a:solidFill>
                <a:srgbClr val="FFC000"/>
              </a:solidFill>
            </a:endParaRPr>
          </a:p>
          <a:p>
            <a:r>
              <a:rPr lang="uk-UA" dirty="0" smtClean="0">
                <a:solidFill>
                  <a:srgbClr val="FFC000"/>
                </a:solidFill>
              </a:rPr>
              <a:t>Біогеоценоз — не проста сукупність живих організмів та інших природних тіл, а особлива, узгоджено організована форма існування організмів і навколишнього середовища, що здатна до саморегуляції і самовідтворення.</a:t>
            </a:r>
            <a:endParaRPr lang="ru-RU" dirty="0" smtClean="0">
              <a:solidFill>
                <a:srgbClr val="FFC000"/>
              </a:solidFill>
            </a:endParaRPr>
          </a:p>
          <a:p>
            <a:r>
              <a:rPr lang="uk-UA" dirty="0" smtClean="0">
                <a:solidFill>
                  <a:srgbClr val="FFC000"/>
                </a:solidFill>
              </a:rPr>
              <a:t>Людина своєю господарською діяльністю створює штучні біогеоценози — агроценози (поля, пасовища, сади, виноградники, парки). На відміну від природних біогеоценозів, до складу яких входять сотні і тисячі різноманітних видів, агроценози характеризуються однотипністю видового складу і не здатні до саморегуляції.</a:t>
            </a:r>
            <a:endParaRPr lang="ru-RU" dirty="0" smtClean="0">
              <a:solidFill>
                <a:srgbClr val="FFC000"/>
              </a:solidFill>
            </a:endParaRPr>
          </a:p>
          <a:p>
            <a:endParaRPr lang="ru-RU" dirty="0">
              <a:solidFill>
                <a:srgbClr val="FFC000"/>
              </a:solidFill>
            </a:endParaRPr>
          </a:p>
        </p:txBody>
      </p:sp>
    </p:spTree>
    <p:custDataLst>
      <p:tags r:id="rId1"/>
    </p:custDataLst>
  </p:cSld>
  <p:clrMapOvr>
    <a:masterClrMapping/>
  </p:clrMapOvr>
  <p:transition spd="slow" advTm="18062">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2" end="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1500166" y="357166"/>
            <a:ext cx="7472386" cy="5286412"/>
          </a:xfrm>
        </p:spPr>
        <p:txBody>
          <a:bodyPr>
            <a:normAutofit fontScale="92500" lnSpcReduction="20000"/>
          </a:bodyPr>
          <a:lstStyle/>
          <a:p>
            <a:r>
              <a:rPr lang="uk-UA" dirty="0" smtClean="0">
                <a:solidFill>
                  <a:schemeClr val="bg2">
                    <a:lumMod val="75000"/>
                  </a:schemeClr>
                </a:solidFill>
              </a:rPr>
              <a:t>Ланцюги живлення — це послідовності особин одного виду, їхніх решток або продуктів життєдіяльності, які є об'єктом живлення організмів іншого виду, тобто ряд видів організмів, пов'язаних між собою трофічними зв'язками, що складають певну послідовність у передаванні речовин і енергії.</a:t>
            </a:r>
          </a:p>
          <a:p>
            <a:endParaRPr lang="uk-UA" dirty="0" smtClean="0">
              <a:solidFill>
                <a:schemeClr val="bg2">
                  <a:lumMod val="75000"/>
                </a:schemeClr>
              </a:solidFill>
            </a:endParaRPr>
          </a:p>
          <a:p>
            <a:endParaRPr lang="uk-UA" dirty="0" smtClean="0">
              <a:solidFill>
                <a:schemeClr val="bg2">
                  <a:lumMod val="75000"/>
                </a:schemeClr>
              </a:solidFill>
            </a:endParaRPr>
          </a:p>
          <a:p>
            <a:r>
              <a:rPr lang="ru-RU" dirty="0" smtClean="0">
                <a:solidFill>
                  <a:schemeClr val="accent1">
                    <a:lumMod val="75000"/>
                  </a:schemeClr>
                </a:solidFill>
              </a:rPr>
              <a:t>У </a:t>
            </a:r>
            <a:r>
              <a:rPr lang="ru-RU" dirty="0" err="1" smtClean="0">
                <a:solidFill>
                  <a:schemeClr val="accent1">
                    <a:lumMod val="75000"/>
                  </a:schemeClr>
                </a:solidFill>
              </a:rPr>
              <a:t>наземних</a:t>
            </a:r>
            <a:r>
              <a:rPr lang="ru-RU" dirty="0" smtClean="0">
                <a:solidFill>
                  <a:schemeClr val="accent1">
                    <a:lumMod val="75000"/>
                  </a:schemeClr>
                </a:solidFill>
              </a:rPr>
              <a:t> </a:t>
            </a:r>
            <a:r>
              <a:rPr lang="ru-RU" dirty="0" err="1" smtClean="0">
                <a:solidFill>
                  <a:schemeClr val="accent1">
                    <a:lumMod val="75000"/>
                  </a:schemeClr>
                </a:solidFill>
              </a:rPr>
              <a:t>біогеоценозах</a:t>
            </a:r>
            <a:r>
              <a:rPr lang="ru-RU" dirty="0" smtClean="0">
                <a:solidFill>
                  <a:schemeClr val="accent1">
                    <a:lumMod val="75000"/>
                  </a:schemeClr>
                </a:solidFill>
              </a:rPr>
              <a:t> </a:t>
            </a:r>
            <a:r>
              <a:rPr lang="ru-RU" dirty="0" err="1" smtClean="0">
                <a:solidFill>
                  <a:schemeClr val="accent1">
                    <a:lumMod val="75000"/>
                  </a:schemeClr>
                </a:solidFill>
              </a:rPr>
              <a:t>присутні</a:t>
            </a:r>
            <a:r>
              <a:rPr lang="ru-RU" dirty="0" smtClean="0">
                <a:solidFill>
                  <a:schemeClr val="accent1">
                    <a:lumMod val="75000"/>
                  </a:schemeClr>
                </a:solidFill>
              </a:rPr>
              <a:t> </a:t>
            </a:r>
            <a:r>
              <a:rPr lang="ru-RU" dirty="0" err="1" smtClean="0">
                <a:solidFill>
                  <a:schemeClr val="accent1">
                    <a:lumMod val="75000"/>
                  </a:schemeClr>
                </a:solidFill>
              </a:rPr>
              <a:t>обидва</a:t>
            </a:r>
            <a:r>
              <a:rPr lang="ru-RU" dirty="0" smtClean="0">
                <a:solidFill>
                  <a:schemeClr val="accent1">
                    <a:lumMod val="75000"/>
                  </a:schemeClr>
                </a:solidFill>
              </a:rPr>
              <a:t> </a:t>
            </a:r>
            <a:r>
              <a:rPr lang="ru-RU" dirty="0" err="1" smtClean="0">
                <a:solidFill>
                  <a:schemeClr val="accent1">
                    <a:lumMod val="75000"/>
                  </a:schemeClr>
                </a:solidFill>
              </a:rPr>
              <a:t>типи</a:t>
            </a:r>
            <a:r>
              <a:rPr lang="ru-RU" dirty="0" smtClean="0">
                <a:solidFill>
                  <a:schemeClr val="accent1">
                    <a:lumMod val="75000"/>
                  </a:schemeClr>
                </a:solidFill>
              </a:rPr>
              <a:t> </a:t>
            </a:r>
            <a:r>
              <a:rPr lang="ru-RU" dirty="0" err="1" smtClean="0">
                <a:solidFill>
                  <a:schemeClr val="accent1">
                    <a:lumMod val="75000"/>
                  </a:schemeClr>
                </a:solidFill>
              </a:rPr>
              <a:t>ланцюгів</a:t>
            </a:r>
            <a:r>
              <a:rPr lang="ru-RU" dirty="0" smtClean="0">
                <a:solidFill>
                  <a:schemeClr val="accent1">
                    <a:lumMod val="75000"/>
                  </a:schemeClr>
                </a:solidFill>
              </a:rPr>
              <a:t> </a:t>
            </a:r>
            <a:r>
              <a:rPr lang="ru-RU" dirty="0" err="1" smtClean="0">
                <a:solidFill>
                  <a:schemeClr val="accent1">
                    <a:lumMod val="75000"/>
                  </a:schemeClr>
                </a:solidFill>
              </a:rPr>
              <a:t>живлення</a:t>
            </a:r>
            <a:r>
              <a:rPr lang="ru-RU" dirty="0" smtClean="0">
                <a:solidFill>
                  <a:schemeClr val="accent1">
                    <a:lumMod val="75000"/>
                  </a:schemeClr>
                </a:solidFill>
              </a:rPr>
              <a:t>. У </a:t>
            </a:r>
            <a:r>
              <a:rPr lang="ru-RU" dirty="0" err="1" smtClean="0">
                <a:solidFill>
                  <a:schemeClr val="accent1">
                    <a:lumMod val="75000"/>
                  </a:schemeClr>
                </a:solidFill>
              </a:rPr>
              <a:t>водних</a:t>
            </a:r>
            <a:r>
              <a:rPr lang="ru-RU" dirty="0" smtClean="0">
                <a:solidFill>
                  <a:schemeClr val="accent1">
                    <a:lumMod val="75000"/>
                  </a:schemeClr>
                </a:solidFill>
              </a:rPr>
              <a:t> </a:t>
            </a:r>
            <a:r>
              <a:rPr lang="ru-RU" dirty="0" err="1" smtClean="0">
                <a:solidFill>
                  <a:schemeClr val="accent1">
                    <a:lumMod val="75000"/>
                  </a:schemeClr>
                </a:solidFill>
              </a:rPr>
              <a:t>угрупованнях</a:t>
            </a:r>
            <a:r>
              <a:rPr lang="ru-RU" dirty="0" smtClean="0">
                <a:solidFill>
                  <a:schemeClr val="accent1">
                    <a:lumMod val="75000"/>
                  </a:schemeClr>
                </a:solidFill>
              </a:rPr>
              <a:t> </a:t>
            </a:r>
            <a:r>
              <a:rPr lang="ru-RU" dirty="0" err="1" smtClean="0">
                <a:solidFill>
                  <a:schemeClr val="accent1">
                    <a:lumMod val="75000"/>
                  </a:schemeClr>
                </a:solidFill>
              </a:rPr>
              <a:t>переважає</a:t>
            </a:r>
            <a:r>
              <a:rPr lang="ru-RU" dirty="0" smtClean="0">
                <a:solidFill>
                  <a:schemeClr val="accent1">
                    <a:lumMod val="75000"/>
                  </a:schemeClr>
                </a:solidFill>
              </a:rPr>
              <a:t> </a:t>
            </a:r>
            <a:r>
              <a:rPr lang="ru-RU" dirty="0" err="1" smtClean="0">
                <a:solidFill>
                  <a:schemeClr val="accent1">
                    <a:lumMod val="75000"/>
                  </a:schemeClr>
                </a:solidFill>
              </a:rPr>
              <a:t>ланцюг</a:t>
            </a:r>
            <a:r>
              <a:rPr lang="ru-RU" dirty="0" smtClean="0">
                <a:solidFill>
                  <a:schemeClr val="accent1">
                    <a:lumMod val="75000"/>
                  </a:schemeClr>
                </a:solidFill>
              </a:rPr>
              <a:t> </a:t>
            </a:r>
            <a:r>
              <a:rPr lang="ru-RU" dirty="0" err="1" smtClean="0">
                <a:solidFill>
                  <a:schemeClr val="accent1">
                    <a:lumMod val="75000"/>
                  </a:schemeClr>
                </a:solidFill>
              </a:rPr>
              <a:t>виїдання</a:t>
            </a:r>
            <a:r>
              <a:rPr lang="ru-RU" dirty="0" smtClean="0">
                <a:solidFill>
                  <a:schemeClr val="accent1">
                    <a:lumMod val="75000"/>
                  </a:schemeClr>
                </a:solidFill>
              </a:rPr>
              <a:t> (</a:t>
            </a:r>
            <a:r>
              <a:rPr lang="ru-RU" dirty="0" err="1" smtClean="0">
                <a:solidFill>
                  <a:schemeClr val="accent1">
                    <a:lumMod val="75000"/>
                  </a:schemeClr>
                </a:solidFill>
              </a:rPr>
              <a:t>пасовищний</a:t>
            </a:r>
            <a:r>
              <a:rPr lang="ru-RU" dirty="0" smtClean="0">
                <a:solidFill>
                  <a:schemeClr val="accent1">
                    <a:lumMod val="75000"/>
                  </a:schemeClr>
                </a:solidFill>
              </a:rPr>
              <a:t>). В </a:t>
            </a:r>
            <a:r>
              <a:rPr lang="ru-RU" dirty="0" err="1" smtClean="0">
                <a:solidFill>
                  <a:schemeClr val="accent1">
                    <a:lumMod val="75000"/>
                  </a:schemeClr>
                </a:solidFill>
              </a:rPr>
              <a:t>обох</a:t>
            </a:r>
            <a:r>
              <a:rPr lang="ru-RU" dirty="0" smtClean="0">
                <a:solidFill>
                  <a:schemeClr val="accent1">
                    <a:lumMod val="75000"/>
                  </a:schemeClr>
                </a:solidFill>
              </a:rPr>
              <a:t> </a:t>
            </a:r>
            <a:r>
              <a:rPr lang="ru-RU" dirty="0" err="1" smtClean="0">
                <a:solidFill>
                  <a:schemeClr val="accent1">
                    <a:lumMod val="75000"/>
                  </a:schemeClr>
                </a:solidFill>
              </a:rPr>
              <a:t>ланцюгах</a:t>
            </a:r>
            <a:r>
              <a:rPr lang="ru-RU" dirty="0" smtClean="0">
                <a:solidFill>
                  <a:schemeClr val="accent1">
                    <a:lumMod val="75000"/>
                  </a:schemeClr>
                </a:solidFill>
              </a:rPr>
              <a:t> </a:t>
            </a:r>
            <a:r>
              <a:rPr lang="ru-RU" dirty="0" err="1" smtClean="0">
                <a:solidFill>
                  <a:schemeClr val="accent1">
                    <a:lumMod val="75000"/>
                  </a:schemeClr>
                </a:solidFill>
              </a:rPr>
              <a:t>живлення</a:t>
            </a:r>
            <a:r>
              <a:rPr lang="ru-RU" dirty="0" smtClean="0">
                <a:solidFill>
                  <a:schemeClr val="accent1">
                    <a:lumMod val="75000"/>
                  </a:schemeClr>
                </a:solidFill>
              </a:rPr>
              <a:t> </a:t>
            </a:r>
            <a:r>
              <a:rPr lang="ru-RU" dirty="0" err="1" smtClean="0">
                <a:solidFill>
                  <a:schemeClr val="accent1">
                    <a:lumMod val="75000"/>
                  </a:schemeClr>
                </a:solidFill>
              </a:rPr>
              <a:t>енергія</a:t>
            </a:r>
            <a:r>
              <a:rPr lang="ru-RU" dirty="0" smtClean="0">
                <a:solidFill>
                  <a:schemeClr val="accent1">
                    <a:lumMod val="75000"/>
                  </a:schemeClr>
                </a:solidFill>
              </a:rPr>
              <a:t> </a:t>
            </a:r>
            <a:r>
              <a:rPr lang="ru-RU" dirty="0" err="1" smtClean="0">
                <a:solidFill>
                  <a:schemeClr val="accent1">
                    <a:lumMod val="75000"/>
                  </a:schemeClr>
                </a:solidFill>
              </a:rPr>
              <a:t>використовується</a:t>
            </a:r>
            <a:r>
              <a:rPr lang="ru-RU" dirty="0" smtClean="0">
                <a:solidFill>
                  <a:schemeClr val="accent1">
                    <a:lumMod val="75000"/>
                  </a:schemeClr>
                </a:solidFill>
              </a:rPr>
              <a:t> </a:t>
            </a:r>
            <a:r>
              <a:rPr lang="ru-RU" dirty="0" err="1" smtClean="0">
                <a:solidFill>
                  <a:schemeClr val="accent1">
                    <a:lumMod val="75000"/>
                  </a:schemeClr>
                </a:solidFill>
              </a:rPr>
              <a:t>повністю</a:t>
            </a:r>
            <a:r>
              <a:rPr lang="ru-RU" dirty="0" smtClean="0">
                <a:solidFill>
                  <a:schemeClr val="accent1">
                    <a:lumMod val="75000"/>
                  </a:schemeClr>
                </a:solidFill>
              </a:rPr>
              <a:t>.</a:t>
            </a:r>
            <a:endParaRPr lang="ru-RU" dirty="0">
              <a:solidFill>
                <a:schemeClr val="accent1">
                  <a:lumMod val="75000"/>
                </a:schemeClr>
              </a:solidFill>
            </a:endParaRPr>
          </a:p>
        </p:txBody>
      </p:sp>
    </p:spTree>
  </p:cSld>
  <p:clrMapOvr>
    <a:masterClrMapping/>
  </p:clrMapOvr>
  <p:transition advTm="10828">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C00000"/>
                </a:solidFill>
              </a:rPr>
              <a:t>Наземно-повітряне</a:t>
            </a:r>
            <a:br>
              <a:rPr lang="uk-UA" dirty="0" smtClean="0">
                <a:solidFill>
                  <a:srgbClr val="C00000"/>
                </a:solidFill>
              </a:rPr>
            </a:br>
            <a:r>
              <a:rPr lang="uk-UA" dirty="0" smtClean="0">
                <a:solidFill>
                  <a:srgbClr val="C00000"/>
                </a:solidFill>
              </a:rPr>
              <a:t>    середовище</a:t>
            </a:r>
            <a:endParaRPr lang="ru-RU" dirty="0">
              <a:solidFill>
                <a:srgbClr val="C00000"/>
              </a:solidFill>
            </a:endParaRPr>
          </a:p>
        </p:txBody>
      </p:sp>
      <p:sp>
        <p:nvSpPr>
          <p:cNvPr id="3" name="Содержимое 2"/>
          <p:cNvSpPr>
            <a:spLocks noGrp="1"/>
          </p:cNvSpPr>
          <p:nvPr>
            <p:ph idx="1"/>
          </p:nvPr>
        </p:nvSpPr>
        <p:spPr>
          <a:xfrm>
            <a:off x="457200" y="1600200"/>
            <a:ext cx="8229600" cy="5043510"/>
          </a:xfrm>
        </p:spPr>
        <p:txBody>
          <a:bodyPr>
            <a:normAutofit fontScale="62500" lnSpcReduction="20000"/>
          </a:bodyPr>
          <a:lstStyle/>
          <a:p>
            <a:r>
              <a:rPr lang="ru-RU" dirty="0" err="1" smtClean="0">
                <a:solidFill>
                  <a:srgbClr val="FF0066"/>
                </a:solidFill>
              </a:rPr>
              <a:t>Наземно-повітряне</a:t>
            </a:r>
            <a:r>
              <a:rPr lang="ru-RU" dirty="0" smtClean="0">
                <a:solidFill>
                  <a:srgbClr val="FF0066"/>
                </a:solidFill>
              </a:rPr>
              <a:t> </a:t>
            </a:r>
            <a:r>
              <a:rPr lang="ru-RU" dirty="0" err="1" smtClean="0">
                <a:solidFill>
                  <a:srgbClr val="FF0066"/>
                </a:solidFill>
              </a:rPr>
              <a:t>середовище</a:t>
            </a:r>
            <a:r>
              <a:rPr lang="ru-RU" dirty="0" smtClean="0">
                <a:solidFill>
                  <a:srgbClr val="FF0066"/>
                </a:solidFill>
              </a:rPr>
              <a:t> </a:t>
            </a:r>
            <a:r>
              <a:rPr lang="ru-RU" dirty="0" err="1" smtClean="0">
                <a:solidFill>
                  <a:srgbClr val="FF0066"/>
                </a:solidFill>
              </a:rPr>
              <a:t>найрізноманітніше</a:t>
            </a:r>
            <a:r>
              <a:rPr lang="ru-RU" dirty="0" smtClean="0">
                <a:solidFill>
                  <a:srgbClr val="FF0066"/>
                </a:solidFill>
              </a:rPr>
              <a:t> за </a:t>
            </a:r>
            <a:r>
              <a:rPr lang="ru-RU" dirty="0" err="1" smtClean="0">
                <a:solidFill>
                  <a:srgbClr val="FF0066"/>
                </a:solidFill>
              </a:rPr>
              <a:t>своїми</a:t>
            </a:r>
            <a:r>
              <a:rPr lang="ru-RU" dirty="0" smtClean="0">
                <a:solidFill>
                  <a:srgbClr val="FF0066"/>
                </a:solidFill>
              </a:rPr>
              <a:t> </a:t>
            </a:r>
            <a:r>
              <a:rPr lang="ru-RU" dirty="0" err="1" smtClean="0">
                <a:solidFill>
                  <a:srgbClr val="FF0066"/>
                </a:solidFill>
              </a:rPr>
              <a:t>умовами</a:t>
            </a:r>
            <a:r>
              <a:rPr lang="ru-RU" dirty="0" smtClean="0">
                <a:solidFill>
                  <a:srgbClr val="FF0066"/>
                </a:solidFill>
              </a:rPr>
              <a:t>. </a:t>
            </a:r>
            <a:r>
              <a:rPr lang="ru-RU" dirty="0" err="1" smtClean="0">
                <a:solidFill>
                  <a:srgbClr val="FF0066"/>
                </a:solidFill>
              </a:rPr>
              <a:t>Провідна</a:t>
            </a:r>
            <a:r>
              <a:rPr lang="ru-RU" dirty="0" smtClean="0">
                <a:solidFill>
                  <a:srgbClr val="FF0066"/>
                </a:solidFill>
              </a:rPr>
              <a:t> роль </a:t>
            </a:r>
            <a:r>
              <a:rPr lang="ru-RU" dirty="0" err="1" smtClean="0">
                <a:solidFill>
                  <a:srgbClr val="FF0066"/>
                </a:solidFill>
              </a:rPr>
              <a:t>серед</a:t>
            </a:r>
            <a:r>
              <a:rPr lang="ru-RU" dirty="0" smtClean="0">
                <a:solidFill>
                  <a:srgbClr val="FF0066"/>
                </a:solidFill>
              </a:rPr>
              <a:t> </a:t>
            </a:r>
            <a:r>
              <a:rPr lang="ru-RU" dirty="0" err="1" smtClean="0">
                <a:solidFill>
                  <a:srgbClr val="FF0066"/>
                </a:solidFill>
              </a:rPr>
              <a:t>факторів</a:t>
            </a:r>
            <a:r>
              <a:rPr lang="ru-RU" dirty="0" smtClean="0">
                <a:solidFill>
                  <a:srgbClr val="FF0066"/>
                </a:solidFill>
              </a:rPr>
              <a:t> </a:t>
            </a:r>
            <a:r>
              <a:rPr lang="ru-RU" dirty="0" err="1" smtClean="0">
                <a:solidFill>
                  <a:srgbClr val="FF0066"/>
                </a:solidFill>
              </a:rPr>
              <a:t>неживої</a:t>
            </a:r>
            <a:r>
              <a:rPr lang="ru-RU" dirty="0" smtClean="0">
                <a:solidFill>
                  <a:srgbClr val="FF0066"/>
                </a:solidFill>
              </a:rPr>
              <a:t> </a:t>
            </a:r>
            <a:r>
              <a:rPr lang="ru-RU" dirty="0" err="1" smtClean="0">
                <a:solidFill>
                  <a:srgbClr val="FF0066"/>
                </a:solidFill>
              </a:rPr>
              <a:t>природи</a:t>
            </a:r>
            <a:r>
              <a:rPr lang="ru-RU" dirty="0" smtClean="0">
                <a:solidFill>
                  <a:srgbClr val="FF0066"/>
                </a:solidFill>
              </a:rPr>
              <a:t> тут </a:t>
            </a:r>
            <a:r>
              <a:rPr lang="ru-RU" dirty="0" err="1" smtClean="0">
                <a:solidFill>
                  <a:srgbClr val="FF0066"/>
                </a:solidFill>
              </a:rPr>
              <a:t>належить</a:t>
            </a:r>
            <a:r>
              <a:rPr lang="ru-RU" dirty="0" smtClean="0">
                <a:solidFill>
                  <a:srgbClr val="FF0066"/>
                </a:solidFill>
              </a:rPr>
              <a:t> </a:t>
            </a:r>
            <a:r>
              <a:rPr lang="ru-RU" dirty="0" err="1" smtClean="0">
                <a:solidFill>
                  <a:srgbClr val="FF0066"/>
                </a:solidFill>
              </a:rPr>
              <a:t>освіт¬леності</a:t>
            </a:r>
            <a:r>
              <a:rPr lang="ru-RU" dirty="0" smtClean="0">
                <a:solidFill>
                  <a:srgbClr val="FF0066"/>
                </a:solidFill>
              </a:rPr>
              <a:t>, </a:t>
            </a:r>
            <a:r>
              <a:rPr lang="ru-RU" dirty="0" err="1" smtClean="0">
                <a:solidFill>
                  <a:srgbClr val="FF0066"/>
                </a:solidFill>
              </a:rPr>
              <a:t>температурі</a:t>
            </a:r>
            <a:r>
              <a:rPr lang="ru-RU" dirty="0" smtClean="0">
                <a:solidFill>
                  <a:srgbClr val="FF0066"/>
                </a:solidFill>
              </a:rPr>
              <a:t>, </a:t>
            </a:r>
            <a:r>
              <a:rPr lang="ru-RU" dirty="0" err="1" smtClean="0">
                <a:solidFill>
                  <a:srgbClr val="FF0066"/>
                </a:solidFill>
              </a:rPr>
              <a:t>вологості</a:t>
            </a:r>
            <a:r>
              <a:rPr lang="ru-RU" dirty="0" smtClean="0">
                <a:solidFill>
                  <a:srgbClr val="FF0066"/>
                </a:solidFill>
              </a:rPr>
              <a:t>, газовому складу </a:t>
            </a:r>
            <a:r>
              <a:rPr lang="ru-RU" dirty="0" err="1" smtClean="0">
                <a:solidFill>
                  <a:srgbClr val="FF0066"/>
                </a:solidFill>
              </a:rPr>
              <a:t>атмосфери</a:t>
            </a:r>
            <a:r>
              <a:rPr lang="ru-RU" dirty="0" smtClean="0">
                <a:solidFill>
                  <a:srgbClr val="FF0066"/>
                </a:solidFill>
              </a:rPr>
              <a:t>.</a:t>
            </a:r>
            <a:br>
              <a:rPr lang="ru-RU" dirty="0" smtClean="0">
                <a:solidFill>
                  <a:srgbClr val="FF0066"/>
                </a:solidFill>
              </a:rPr>
            </a:br>
            <a:r>
              <a:rPr lang="ru-RU" dirty="0" err="1" smtClean="0">
                <a:solidFill>
                  <a:srgbClr val="66FFFF"/>
                </a:solidFill>
              </a:rPr>
              <a:t>Освітленість</a:t>
            </a:r>
            <a:r>
              <a:rPr lang="ru-RU" dirty="0" smtClean="0">
                <a:solidFill>
                  <a:srgbClr val="FF0066"/>
                </a:solidFill>
              </a:rPr>
              <a:t>. У </a:t>
            </a:r>
            <a:r>
              <a:rPr lang="ru-RU" dirty="0" err="1" smtClean="0">
                <a:solidFill>
                  <a:srgbClr val="FF0066"/>
                </a:solidFill>
              </a:rPr>
              <a:t>спектрі</a:t>
            </a:r>
            <a:r>
              <a:rPr lang="ru-RU" dirty="0" smtClean="0">
                <a:solidFill>
                  <a:srgbClr val="FF0066"/>
                </a:solidFill>
              </a:rPr>
              <a:t> </a:t>
            </a:r>
            <a:r>
              <a:rPr lang="ru-RU" dirty="0" err="1" smtClean="0">
                <a:solidFill>
                  <a:srgbClr val="FF0066"/>
                </a:solidFill>
              </a:rPr>
              <a:t>сонячного</a:t>
            </a:r>
            <a:r>
              <a:rPr lang="ru-RU" dirty="0" smtClean="0">
                <a:solidFill>
                  <a:srgbClr val="FF0066"/>
                </a:solidFill>
              </a:rPr>
              <a:t> </a:t>
            </a:r>
            <a:r>
              <a:rPr lang="ru-RU" dirty="0" err="1" smtClean="0">
                <a:solidFill>
                  <a:srgbClr val="FF0066"/>
                </a:solidFill>
              </a:rPr>
              <a:t>проміння</a:t>
            </a:r>
            <a:r>
              <a:rPr lang="ru-RU" dirty="0" smtClean="0">
                <a:solidFill>
                  <a:srgbClr val="FF0066"/>
                </a:solidFill>
              </a:rPr>
              <a:t> </a:t>
            </a:r>
            <a:r>
              <a:rPr lang="ru-RU" dirty="0" err="1" smtClean="0">
                <a:solidFill>
                  <a:srgbClr val="FF0066"/>
                </a:solidFill>
              </a:rPr>
              <a:t>виділяють</a:t>
            </a:r>
            <a:r>
              <a:rPr lang="ru-RU" dirty="0" smtClean="0">
                <a:solidFill>
                  <a:srgbClr val="FF0066"/>
                </a:solidFill>
              </a:rPr>
              <a:t> три </a:t>
            </a:r>
            <a:r>
              <a:rPr lang="ru-RU" dirty="0" err="1" smtClean="0">
                <a:solidFill>
                  <a:srgbClr val="FF0066"/>
                </a:solidFill>
              </a:rPr>
              <a:t>ді¬лянки</a:t>
            </a:r>
            <a:r>
              <a:rPr lang="ru-RU" dirty="0" smtClean="0">
                <a:solidFill>
                  <a:srgbClr val="FF0066"/>
                </a:solidFill>
              </a:rPr>
              <a:t>, </a:t>
            </a:r>
            <a:r>
              <a:rPr lang="ru-RU" dirty="0" err="1" smtClean="0">
                <a:solidFill>
                  <a:srgbClr val="FF0066"/>
                </a:solidFill>
              </a:rPr>
              <a:t>які</a:t>
            </a:r>
            <a:r>
              <a:rPr lang="ru-RU" dirty="0" smtClean="0">
                <a:solidFill>
                  <a:srgbClr val="FF0066"/>
                </a:solidFill>
              </a:rPr>
              <a:t> </a:t>
            </a:r>
            <a:r>
              <a:rPr lang="ru-RU" dirty="0" err="1" smtClean="0">
                <a:solidFill>
                  <a:srgbClr val="FF0066"/>
                </a:solidFill>
              </a:rPr>
              <a:t>розрізняються</a:t>
            </a:r>
            <a:r>
              <a:rPr lang="ru-RU" dirty="0" smtClean="0">
                <a:solidFill>
                  <a:srgbClr val="FF0066"/>
                </a:solidFill>
              </a:rPr>
              <a:t> за </a:t>
            </a:r>
            <a:r>
              <a:rPr lang="ru-RU" dirty="0" err="1" smtClean="0">
                <a:solidFill>
                  <a:srgbClr val="FF0066"/>
                </a:solidFill>
              </a:rPr>
              <a:t>своєю</a:t>
            </a:r>
            <a:r>
              <a:rPr lang="ru-RU" dirty="0" smtClean="0">
                <a:solidFill>
                  <a:srgbClr val="FF0066"/>
                </a:solidFill>
              </a:rPr>
              <a:t> </a:t>
            </a:r>
            <a:r>
              <a:rPr lang="ru-RU" dirty="0" err="1" smtClean="0">
                <a:solidFill>
                  <a:srgbClr val="FF0066"/>
                </a:solidFill>
              </a:rPr>
              <a:t>біологічною</a:t>
            </a:r>
            <a:r>
              <a:rPr lang="ru-RU" dirty="0" smtClean="0">
                <a:solidFill>
                  <a:srgbClr val="FF0066"/>
                </a:solidFill>
              </a:rPr>
              <a:t> </a:t>
            </a:r>
            <a:r>
              <a:rPr lang="ru-RU" dirty="0" err="1" smtClean="0">
                <a:solidFill>
                  <a:srgbClr val="FF0066"/>
                </a:solidFill>
              </a:rPr>
              <a:t>дією</a:t>
            </a:r>
            <a:r>
              <a:rPr lang="ru-RU" dirty="0" smtClean="0">
                <a:solidFill>
                  <a:srgbClr val="FF0066"/>
                </a:solidFill>
              </a:rPr>
              <a:t>: </a:t>
            </a:r>
            <a:r>
              <a:rPr lang="ru-RU" dirty="0" err="1" smtClean="0">
                <a:solidFill>
                  <a:srgbClr val="FFFF00"/>
                </a:solidFill>
              </a:rPr>
              <a:t>ультрафіолетову</a:t>
            </a:r>
            <a:r>
              <a:rPr lang="ru-RU" dirty="0" smtClean="0">
                <a:solidFill>
                  <a:srgbClr val="FFFF00"/>
                </a:solidFill>
              </a:rPr>
              <a:t>, </a:t>
            </a:r>
            <a:r>
              <a:rPr lang="ru-RU" dirty="0" err="1" smtClean="0">
                <a:solidFill>
                  <a:srgbClr val="FFFF00"/>
                </a:solidFill>
              </a:rPr>
              <a:t>видиму</a:t>
            </a:r>
            <a:r>
              <a:rPr lang="ru-RU" dirty="0" smtClean="0">
                <a:solidFill>
                  <a:srgbClr val="FFFF00"/>
                </a:solidFill>
              </a:rPr>
              <a:t> та </a:t>
            </a:r>
            <a:r>
              <a:rPr lang="ru-RU" dirty="0" err="1" smtClean="0">
                <a:solidFill>
                  <a:srgbClr val="FFFF00"/>
                </a:solidFill>
              </a:rPr>
              <a:t>інфрачервону</a:t>
            </a:r>
            <a:r>
              <a:rPr lang="ru-RU" dirty="0" smtClean="0">
                <a:solidFill>
                  <a:srgbClr val="FFFF00"/>
                </a:solidFill>
              </a:rPr>
              <a:t>.</a:t>
            </a:r>
          </a:p>
          <a:p>
            <a:pPr>
              <a:buNone/>
            </a:pPr>
            <a:r>
              <a:rPr lang="ru-RU" dirty="0" smtClean="0">
                <a:solidFill>
                  <a:srgbClr val="FF0066"/>
                </a:solidFill>
              </a:rPr>
              <a:t>Для </a:t>
            </a:r>
            <a:r>
              <a:rPr lang="ru-RU" dirty="0" err="1" smtClean="0">
                <a:solidFill>
                  <a:srgbClr val="FF0066"/>
                </a:solidFill>
              </a:rPr>
              <a:t>життєдіяльності</a:t>
            </a:r>
            <a:r>
              <a:rPr lang="ru-RU" dirty="0" smtClean="0">
                <a:solidFill>
                  <a:srgbClr val="FF0066"/>
                </a:solidFill>
              </a:rPr>
              <a:t> </a:t>
            </a:r>
            <a:r>
              <a:rPr lang="ru-RU" dirty="0" err="1" smtClean="0">
                <a:solidFill>
                  <a:srgbClr val="FF0066"/>
                </a:solidFill>
              </a:rPr>
              <a:t>рослин</a:t>
            </a:r>
            <a:r>
              <a:rPr lang="ru-RU" dirty="0" smtClean="0">
                <a:solidFill>
                  <a:srgbClr val="FF0066"/>
                </a:solidFill>
              </a:rPr>
              <a:t> </a:t>
            </a:r>
            <a:r>
              <a:rPr lang="ru-RU" dirty="0" err="1" smtClean="0">
                <a:solidFill>
                  <a:srgbClr val="FF0066"/>
                </a:solidFill>
              </a:rPr>
              <a:t>визначальне</a:t>
            </a:r>
            <a:r>
              <a:rPr lang="ru-RU" dirty="0" smtClean="0">
                <a:solidFill>
                  <a:srgbClr val="FF0066"/>
                </a:solidFill>
              </a:rPr>
              <a:t> </a:t>
            </a:r>
            <a:r>
              <a:rPr lang="ru-RU" dirty="0" err="1" smtClean="0">
                <a:solidFill>
                  <a:srgbClr val="FF0066"/>
                </a:solidFill>
              </a:rPr>
              <a:t>значення</a:t>
            </a:r>
            <a:r>
              <a:rPr lang="ru-RU" dirty="0" smtClean="0">
                <a:solidFill>
                  <a:srgbClr val="FF0066"/>
                </a:solidFill>
              </a:rPr>
              <a:t> </a:t>
            </a:r>
            <a:r>
              <a:rPr lang="ru-RU" dirty="0" err="1" smtClean="0">
                <a:solidFill>
                  <a:srgbClr val="FF0066"/>
                </a:solidFill>
              </a:rPr>
              <a:t>мають</a:t>
            </a:r>
            <a:r>
              <a:rPr lang="ru-RU" dirty="0" smtClean="0">
                <a:solidFill>
                  <a:srgbClr val="FF0066"/>
                </a:solidFill>
              </a:rPr>
              <a:t> </a:t>
            </a:r>
            <a:r>
              <a:rPr lang="ru-RU" dirty="0" err="1" smtClean="0">
                <a:solidFill>
                  <a:srgbClr val="FF00FF"/>
                </a:solidFill>
              </a:rPr>
              <a:t>видимі</a:t>
            </a:r>
            <a:r>
              <a:rPr lang="ru-RU" dirty="0" smtClean="0">
                <a:solidFill>
                  <a:srgbClr val="FF00FF"/>
                </a:solidFill>
              </a:rPr>
              <a:t> </a:t>
            </a:r>
            <a:r>
              <a:rPr lang="ru-RU" dirty="0" err="1" smtClean="0">
                <a:solidFill>
                  <a:srgbClr val="FF00FF"/>
                </a:solidFill>
              </a:rPr>
              <a:t>промені</a:t>
            </a:r>
            <a:r>
              <a:rPr lang="ru-RU" dirty="0" smtClean="0">
                <a:solidFill>
                  <a:srgbClr val="FF0066"/>
                </a:solidFill>
              </a:rPr>
              <a:t>. </a:t>
            </a:r>
            <a:r>
              <a:rPr lang="ru-RU" dirty="0" err="1" smtClean="0">
                <a:solidFill>
                  <a:srgbClr val="FF0066"/>
                </a:solidFill>
              </a:rPr>
              <a:t>Саме</a:t>
            </a:r>
            <a:r>
              <a:rPr lang="ru-RU" dirty="0" smtClean="0">
                <a:solidFill>
                  <a:srgbClr val="FF0066"/>
                </a:solidFill>
              </a:rPr>
              <a:t> </a:t>
            </a:r>
            <a:r>
              <a:rPr lang="ru-RU" dirty="0" err="1" smtClean="0">
                <a:solidFill>
                  <a:srgbClr val="FF0066"/>
                </a:solidFill>
              </a:rPr>
              <a:t>завдяки</a:t>
            </a:r>
            <a:r>
              <a:rPr lang="ru-RU" dirty="0" smtClean="0">
                <a:solidFill>
                  <a:srgbClr val="FF0066"/>
                </a:solidFill>
              </a:rPr>
              <a:t> </a:t>
            </a:r>
            <a:r>
              <a:rPr lang="ru-RU" dirty="0" err="1" smtClean="0">
                <a:solidFill>
                  <a:srgbClr val="FF0066"/>
                </a:solidFill>
              </a:rPr>
              <a:t>їм</a:t>
            </a:r>
            <a:r>
              <a:rPr lang="ru-RU" dirty="0" smtClean="0">
                <a:solidFill>
                  <a:srgbClr val="FF0066"/>
                </a:solidFill>
              </a:rPr>
              <a:t> у </a:t>
            </a:r>
            <a:r>
              <a:rPr lang="ru-RU" dirty="0" err="1" smtClean="0">
                <a:solidFill>
                  <a:srgbClr val="FF0066"/>
                </a:solidFill>
              </a:rPr>
              <a:t>рослин</a:t>
            </a:r>
            <a:r>
              <a:rPr lang="ru-RU" dirty="0" smtClean="0">
                <a:solidFill>
                  <a:srgbClr val="FF0066"/>
                </a:solidFill>
              </a:rPr>
              <a:t> </a:t>
            </a:r>
            <a:r>
              <a:rPr lang="ru-RU" dirty="0" err="1" smtClean="0">
                <a:solidFill>
                  <a:srgbClr val="FF0066"/>
                </a:solidFill>
              </a:rPr>
              <a:t>відбувається</a:t>
            </a:r>
            <a:r>
              <a:rPr lang="ru-RU" dirty="0" smtClean="0">
                <a:solidFill>
                  <a:srgbClr val="FF0066"/>
                </a:solidFill>
              </a:rPr>
              <a:t> </a:t>
            </a:r>
            <a:r>
              <a:rPr lang="ru-RU" dirty="0" err="1" smtClean="0">
                <a:solidFill>
                  <a:srgbClr val="FF0066"/>
                </a:solidFill>
              </a:rPr>
              <a:t>процес</a:t>
            </a:r>
            <a:r>
              <a:rPr lang="ru-RU" dirty="0" smtClean="0">
                <a:solidFill>
                  <a:srgbClr val="FF0066"/>
                </a:solidFill>
              </a:rPr>
              <a:t> фотосинтезу. </a:t>
            </a:r>
            <a:r>
              <a:rPr lang="ru-RU" dirty="0" err="1" smtClean="0">
                <a:solidFill>
                  <a:srgbClr val="FF0066"/>
                </a:solidFill>
              </a:rPr>
              <a:t>Пригадайте</a:t>
            </a:r>
            <a:r>
              <a:rPr lang="ru-RU" dirty="0" smtClean="0">
                <a:solidFill>
                  <a:srgbClr val="FF0066"/>
                </a:solidFill>
              </a:rPr>
              <a:t>, </a:t>
            </a:r>
            <a:r>
              <a:rPr lang="ru-RU" dirty="0" err="1" smtClean="0">
                <a:solidFill>
                  <a:srgbClr val="FF0066"/>
                </a:solidFill>
              </a:rPr>
              <a:t>що</a:t>
            </a:r>
            <a:r>
              <a:rPr lang="ru-RU" dirty="0" smtClean="0">
                <a:solidFill>
                  <a:srgbClr val="FF0066"/>
                </a:solidFill>
              </a:rPr>
              <a:t> </a:t>
            </a:r>
            <a:r>
              <a:rPr lang="ru-RU" dirty="0" err="1" smtClean="0">
                <a:solidFill>
                  <a:srgbClr val="FF0066"/>
                </a:solidFill>
              </a:rPr>
              <a:t>таке</a:t>
            </a:r>
            <a:r>
              <a:rPr lang="ru-RU" dirty="0" smtClean="0">
                <a:solidFill>
                  <a:srgbClr val="FF0066"/>
                </a:solidFill>
              </a:rPr>
              <a:t> фотосинтез </a:t>
            </a:r>
            <a:r>
              <a:rPr lang="ru-RU" dirty="0" err="1" smtClean="0">
                <a:solidFill>
                  <a:srgbClr val="FF0066"/>
                </a:solidFill>
              </a:rPr>
              <a:t>і</a:t>
            </a:r>
            <a:r>
              <a:rPr lang="ru-RU" dirty="0" smtClean="0">
                <a:solidFill>
                  <a:srgbClr val="FF0066"/>
                </a:solidFill>
              </a:rPr>
              <a:t> яке </a:t>
            </a:r>
            <a:r>
              <a:rPr lang="ru-RU" dirty="0" err="1" smtClean="0">
                <a:solidFill>
                  <a:srgbClr val="FF0066"/>
                </a:solidFill>
              </a:rPr>
              <a:t>його</a:t>
            </a:r>
            <a:r>
              <a:rPr lang="ru-RU" dirty="0" smtClean="0">
                <a:solidFill>
                  <a:srgbClr val="FF0066"/>
                </a:solidFill>
              </a:rPr>
              <a:t> </a:t>
            </a:r>
            <a:r>
              <a:rPr lang="ru-RU" dirty="0" err="1" smtClean="0">
                <a:solidFill>
                  <a:srgbClr val="FF0066"/>
                </a:solidFill>
              </a:rPr>
              <a:t>значення</a:t>
            </a:r>
            <a:r>
              <a:rPr lang="ru-RU" dirty="0" smtClean="0">
                <a:solidFill>
                  <a:srgbClr val="FF0066"/>
                </a:solidFill>
              </a:rPr>
              <a:t>. </a:t>
            </a:r>
            <a:r>
              <a:rPr lang="ru-RU" dirty="0" err="1" smtClean="0">
                <a:solidFill>
                  <a:srgbClr val="FF0066"/>
                </a:solidFill>
              </a:rPr>
              <a:t>Ультрафіолетове</a:t>
            </a:r>
            <a:r>
              <a:rPr lang="ru-RU" dirty="0" smtClean="0">
                <a:solidFill>
                  <a:srgbClr val="FF0066"/>
                </a:solidFill>
              </a:rPr>
              <a:t> </a:t>
            </a:r>
            <a:r>
              <a:rPr lang="ru-RU" dirty="0" err="1" smtClean="0">
                <a:solidFill>
                  <a:srgbClr val="FF0066"/>
                </a:solidFill>
              </a:rPr>
              <a:t>проміння</a:t>
            </a:r>
            <a:r>
              <a:rPr lang="ru-RU" dirty="0" smtClean="0">
                <a:solidFill>
                  <a:srgbClr val="FF0066"/>
                </a:solidFill>
              </a:rPr>
              <a:t> </a:t>
            </a:r>
            <a:r>
              <a:rPr lang="ru-RU" dirty="0" err="1" smtClean="0">
                <a:solidFill>
                  <a:srgbClr val="FF0066"/>
                </a:solidFill>
              </a:rPr>
              <a:t>згубно</a:t>
            </a:r>
            <a:r>
              <a:rPr lang="ru-RU" dirty="0" smtClean="0">
                <a:solidFill>
                  <a:srgbClr val="FF0066"/>
                </a:solidFill>
              </a:rPr>
              <a:t> </a:t>
            </a:r>
            <a:r>
              <a:rPr lang="ru-RU" dirty="0" err="1" smtClean="0">
                <a:solidFill>
                  <a:srgbClr val="FF0066"/>
                </a:solidFill>
              </a:rPr>
              <a:t>діє</a:t>
            </a:r>
            <a:r>
              <a:rPr lang="ru-RU" dirty="0" smtClean="0">
                <a:solidFill>
                  <a:srgbClr val="FF0066"/>
                </a:solidFill>
              </a:rPr>
              <a:t> на все </a:t>
            </a:r>
            <a:r>
              <a:rPr lang="ru-RU" dirty="0" err="1" smtClean="0">
                <a:solidFill>
                  <a:srgbClr val="FF0066"/>
                </a:solidFill>
              </a:rPr>
              <a:t>живе</a:t>
            </a:r>
            <a:r>
              <a:rPr lang="ru-RU" dirty="0" smtClean="0">
                <a:solidFill>
                  <a:srgbClr val="FF0066"/>
                </a:solidFill>
              </a:rPr>
              <a:t>, у тому </a:t>
            </a:r>
            <a:r>
              <a:rPr lang="ru-RU" dirty="0" err="1" smtClean="0">
                <a:solidFill>
                  <a:srgbClr val="FF0066"/>
                </a:solidFill>
              </a:rPr>
              <a:t>числі</a:t>
            </a:r>
            <a:r>
              <a:rPr lang="ru-RU" dirty="0" smtClean="0">
                <a:solidFill>
                  <a:srgbClr val="FF0066"/>
                </a:solidFill>
              </a:rPr>
              <a:t> </a:t>
            </a:r>
            <a:r>
              <a:rPr lang="ru-RU" dirty="0" err="1" smtClean="0">
                <a:solidFill>
                  <a:srgbClr val="FF0066"/>
                </a:solidFill>
              </a:rPr>
              <a:t>й</a:t>
            </a:r>
            <a:r>
              <a:rPr lang="ru-RU" dirty="0" smtClean="0">
                <a:solidFill>
                  <a:srgbClr val="FF0066"/>
                </a:solidFill>
              </a:rPr>
              <a:t> на </a:t>
            </a:r>
            <a:r>
              <a:rPr lang="ru-RU" dirty="0" err="1" smtClean="0">
                <a:solidFill>
                  <a:srgbClr val="FF0066"/>
                </a:solidFill>
              </a:rPr>
              <a:t>рослини</a:t>
            </a:r>
            <a:r>
              <a:rPr lang="ru-RU" dirty="0" smtClean="0">
                <a:solidFill>
                  <a:srgbClr val="FF0066"/>
                </a:solidFill>
              </a:rPr>
              <a:t>. Але </a:t>
            </a:r>
            <a:r>
              <a:rPr lang="ru-RU" dirty="0" err="1" smtClean="0">
                <a:solidFill>
                  <a:srgbClr val="FF0066"/>
                </a:solidFill>
              </a:rPr>
              <a:t>цю</a:t>
            </a:r>
            <a:r>
              <a:rPr lang="ru-RU" dirty="0" smtClean="0">
                <a:solidFill>
                  <a:srgbClr val="FF0066"/>
                </a:solidFill>
              </a:rPr>
              <a:t> </a:t>
            </a:r>
            <a:r>
              <a:rPr lang="ru-RU" dirty="0" err="1" smtClean="0">
                <a:solidFill>
                  <a:srgbClr val="FF0066"/>
                </a:solidFill>
              </a:rPr>
              <a:t>частину</a:t>
            </a:r>
            <a:r>
              <a:rPr lang="ru-RU" dirty="0" smtClean="0">
                <a:solidFill>
                  <a:srgbClr val="FF0066"/>
                </a:solidFill>
              </a:rPr>
              <a:t> </a:t>
            </a:r>
            <a:r>
              <a:rPr lang="ru-RU" dirty="0" err="1" smtClean="0">
                <a:solidFill>
                  <a:srgbClr val="FF0066"/>
                </a:solidFill>
              </a:rPr>
              <a:t>сонячних</a:t>
            </a:r>
            <a:r>
              <a:rPr lang="ru-RU" dirty="0" smtClean="0">
                <a:solidFill>
                  <a:srgbClr val="FF0066"/>
                </a:solidFill>
              </a:rPr>
              <a:t> </a:t>
            </a:r>
            <a:r>
              <a:rPr lang="ru-RU" dirty="0" err="1" smtClean="0">
                <a:solidFill>
                  <a:srgbClr val="FF0066"/>
                </a:solidFill>
              </a:rPr>
              <a:t>променів</a:t>
            </a:r>
            <a:r>
              <a:rPr lang="ru-RU" dirty="0" smtClean="0">
                <a:solidFill>
                  <a:srgbClr val="FF0066"/>
                </a:solidFill>
              </a:rPr>
              <a:t> </a:t>
            </a:r>
            <a:r>
              <a:rPr lang="ru-RU" dirty="0" err="1" smtClean="0">
                <a:solidFill>
                  <a:srgbClr val="FF0066"/>
                </a:solidFill>
              </a:rPr>
              <a:t>поглинає</a:t>
            </a:r>
            <a:r>
              <a:rPr lang="ru-RU" dirty="0" smtClean="0">
                <a:solidFill>
                  <a:srgbClr val="FF0066"/>
                </a:solidFill>
              </a:rPr>
              <a:t> </a:t>
            </a:r>
            <a:r>
              <a:rPr lang="ru-RU" dirty="0" err="1" smtClean="0">
                <a:solidFill>
                  <a:srgbClr val="FF0066"/>
                </a:solidFill>
              </a:rPr>
              <a:t>озоновий</a:t>
            </a:r>
            <a:r>
              <a:rPr lang="ru-RU" dirty="0" smtClean="0">
                <a:solidFill>
                  <a:srgbClr val="FF0066"/>
                </a:solidFill>
              </a:rPr>
              <a:t> шар </a:t>
            </a:r>
            <a:r>
              <a:rPr lang="ru-RU" dirty="0" err="1" smtClean="0">
                <a:solidFill>
                  <a:srgbClr val="FF0066"/>
                </a:solidFill>
              </a:rPr>
              <a:t>атмосфери</a:t>
            </a:r>
            <a:r>
              <a:rPr lang="ru-RU" dirty="0" smtClean="0">
                <a:solidFill>
                  <a:srgbClr val="FF0066"/>
                </a:solidFill>
              </a:rPr>
              <a:t>. </a:t>
            </a:r>
            <a:r>
              <a:rPr lang="ru-RU" dirty="0" err="1" smtClean="0">
                <a:solidFill>
                  <a:srgbClr val="FF0066"/>
                </a:solidFill>
              </a:rPr>
              <a:t>інфрачервоні</a:t>
            </a:r>
            <a:r>
              <a:rPr lang="ru-RU" dirty="0" smtClean="0">
                <a:solidFill>
                  <a:srgbClr val="FF0066"/>
                </a:solidFill>
              </a:rPr>
              <a:t> </a:t>
            </a:r>
            <a:r>
              <a:rPr lang="ru-RU" dirty="0" err="1" smtClean="0">
                <a:solidFill>
                  <a:srgbClr val="FF0066"/>
                </a:solidFill>
              </a:rPr>
              <a:t>промені</a:t>
            </a:r>
            <a:r>
              <a:rPr lang="ru-RU" dirty="0" smtClean="0">
                <a:solidFill>
                  <a:srgbClr val="FF0066"/>
                </a:solidFill>
              </a:rPr>
              <a:t> </a:t>
            </a:r>
            <a:r>
              <a:rPr lang="ru-RU" dirty="0" err="1" smtClean="0">
                <a:solidFill>
                  <a:srgbClr val="FF0066"/>
                </a:solidFill>
              </a:rPr>
              <a:t>є</a:t>
            </a:r>
            <a:r>
              <a:rPr lang="ru-RU" dirty="0" smtClean="0">
                <a:solidFill>
                  <a:srgbClr val="FF0066"/>
                </a:solidFill>
              </a:rPr>
              <a:t> </a:t>
            </a:r>
            <a:r>
              <a:rPr lang="ru-RU" dirty="0" err="1" smtClean="0">
                <a:solidFill>
                  <a:srgbClr val="FF0066"/>
                </a:solidFill>
              </a:rPr>
              <a:t>джерелом</a:t>
            </a:r>
            <a:r>
              <a:rPr lang="ru-RU" dirty="0" smtClean="0">
                <a:solidFill>
                  <a:srgbClr val="FF0066"/>
                </a:solidFill>
              </a:rPr>
              <a:t> </a:t>
            </a:r>
            <a:r>
              <a:rPr lang="ru-RU" dirty="0" err="1" smtClean="0">
                <a:solidFill>
                  <a:srgbClr val="FF0066"/>
                </a:solidFill>
              </a:rPr>
              <a:t>теплової</a:t>
            </a:r>
            <a:r>
              <a:rPr lang="ru-RU" dirty="0" smtClean="0">
                <a:solidFill>
                  <a:srgbClr val="FF0066"/>
                </a:solidFill>
              </a:rPr>
              <a:t> </a:t>
            </a:r>
            <a:r>
              <a:rPr lang="ru-RU" dirty="0" err="1" smtClean="0">
                <a:solidFill>
                  <a:srgbClr val="FF0066"/>
                </a:solidFill>
              </a:rPr>
              <a:t>енергії</a:t>
            </a:r>
            <a:r>
              <a:rPr lang="ru-RU" dirty="0" smtClean="0">
                <a:solidFill>
                  <a:srgbClr val="FF0066"/>
                </a:solidFill>
              </a:rPr>
              <a:t>, вони </a:t>
            </a:r>
            <a:r>
              <a:rPr lang="ru-RU" dirty="0" err="1" smtClean="0">
                <a:solidFill>
                  <a:srgbClr val="FF0066"/>
                </a:solidFill>
              </a:rPr>
              <a:t>нагрівають</a:t>
            </a:r>
            <a:r>
              <a:rPr lang="ru-RU" dirty="0" smtClean="0">
                <a:solidFill>
                  <a:srgbClr val="FF0066"/>
                </a:solidFill>
              </a:rPr>
              <a:t> </a:t>
            </a:r>
            <a:r>
              <a:rPr lang="ru-RU" dirty="0" err="1" smtClean="0">
                <a:solidFill>
                  <a:srgbClr val="FF0066"/>
                </a:solidFill>
              </a:rPr>
              <a:t>живі</a:t>
            </a:r>
            <a:r>
              <a:rPr lang="ru-RU" dirty="0" smtClean="0">
                <a:solidFill>
                  <a:srgbClr val="FF0066"/>
                </a:solidFill>
              </a:rPr>
              <a:t> </a:t>
            </a:r>
            <a:r>
              <a:rPr lang="ru-RU" dirty="0" err="1" smtClean="0">
                <a:solidFill>
                  <a:srgbClr val="FF0066"/>
                </a:solidFill>
              </a:rPr>
              <a:t>істоти</a:t>
            </a:r>
            <a:r>
              <a:rPr lang="ru-RU" dirty="0" smtClean="0">
                <a:solidFill>
                  <a:srgbClr val="FF0066"/>
                </a:solidFill>
              </a:rPr>
              <a:t>.</a:t>
            </a:r>
            <a:br>
              <a:rPr lang="ru-RU" dirty="0" smtClean="0">
                <a:solidFill>
                  <a:srgbClr val="FF0066"/>
                </a:solidFill>
              </a:rPr>
            </a:br>
            <a:r>
              <a:rPr lang="ru-RU" dirty="0" smtClean="0">
                <a:solidFill>
                  <a:srgbClr val="00FF00"/>
                </a:solidFill>
              </a:rPr>
              <a:t>Температура</a:t>
            </a:r>
            <a:r>
              <a:rPr lang="ru-RU" dirty="0" smtClean="0">
                <a:solidFill>
                  <a:srgbClr val="FF0066"/>
                </a:solidFill>
              </a:rPr>
              <a:t> </a:t>
            </a:r>
            <a:r>
              <a:rPr lang="ru-RU" dirty="0" err="1" smtClean="0">
                <a:solidFill>
                  <a:srgbClr val="FF0066"/>
                </a:solidFill>
              </a:rPr>
              <a:t>навколишнього</a:t>
            </a:r>
            <a:r>
              <a:rPr lang="ru-RU" dirty="0" smtClean="0">
                <a:solidFill>
                  <a:srgbClr val="FF0066"/>
                </a:solidFill>
              </a:rPr>
              <a:t> </a:t>
            </a:r>
            <a:r>
              <a:rPr lang="ru-RU" dirty="0" err="1" smtClean="0">
                <a:solidFill>
                  <a:srgbClr val="FF0066"/>
                </a:solidFill>
              </a:rPr>
              <a:t>середовища</a:t>
            </a:r>
            <a:r>
              <a:rPr lang="ru-RU" dirty="0" smtClean="0">
                <a:solidFill>
                  <a:srgbClr val="FF0066"/>
                </a:solidFill>
              </a:rPr>
              <a:t> </a:t>
            </a:r>
            <a:r>
              <a:rPr lang="ru-RU" dirty="0" err="1" smtClean="0">
                <a:solidFill>
                  <a:srgbClr val="FF0066"/>
                </a:solidFill>
              </a:rPr>
              <a:t>відіграє</a:t>
            </a:r>
            <a:r>
              <a:rPr lang="ru-RU" dirty="0" smtClean="0">
                <a:solidFill>
                  <a:srgbClr val="FF0066"/>
                </a:solidFill>
              </a:rPr>
              <a:t> </a:t>
            </a:r>
            <a:r>
              <a:rPr lang="ru-RU" dirty="0" err="1" smtClean="0">
                <a:solidFill>
                  <a:srgbClr val="FF0066"/>
                </a:solidFill>
              </a:rPr>
              <a:t>винятково</a:t>
            </a:r>
            <a:r>
              <a:rPr lang="ru-RU" dirty="0" smtClean="0">
                <a:solidFill>
                  <a:srgbClr val="FF0066"/>
                </a:solidFill>
              </a:rPr>
              <a:t> </a:t>
            </a:r>
            <a:r>
              <a:rPr lang="ru-RU" dirty="0" err="1" smtClean="0">
                <a:solidFill>
                  <a:srgbClr val="FF0066"/>
                </a:solidFill>
              </a:rPr>
              <a:t>важливу</a:t>
            </a:r>
            <a:r>
              <a:rPr lang="ru-RU" dirty="0" smtClean="0">
                <a:solidFill>
                  <a:srgbClr val="FF0066"/>
                </a:solidFill>
              </a:rPr>
              <a:t> роль у </a:t>
            </a:r>
            <a:r>
              <a:rPr lang="ru-RU" dirty="0" err="1" smtClean="0">
                <a:solidFill>
                  <a:srgbClr val="FF0066"/>
                </a:solidFill>
              </a:rPr>
              <a:t>житті</a:t>
            </a:r>
            <a:r>
              <a:rPr lang="ru-RU" dirty="0" smtClean="0">
                <a:solidFill>
                  <a:srgbClr val="FF0066"/>
                </a:solidFill>
              </a:rPr>
              <a:t> </a:t>
            </a:r>
            <a:r>
              <a:rPr lang="ru-RU" dirty="0" err="1" smtClean="0">
                <a:solidFill>
                  <a:srgbClr val="FF0066"/>
                </a:solidFill>
              </a:rPr>
              <a:t>організмів</a:t>
            </a:r>
            <a:r>
              <a:rPr lang="ru-RU" dirty="0" smtClean="0">
                <a:solidFill>
                  <a:srgbClr val="FF0066"/>
                </a:solidFill>
              </a:rPr>
              <a:t>, </a:t>
            </a:r>
            <a:r>
              <a:rPr lang="ru-RU" dirty="0" err="1" smtClean="0">
                <a:solidFill>
                  <a:srgbClr val="FF0066"/>
                </a:solidFill>
              </a:rPr>
              <a:t>бо</a:t>
            </a:r>
            <a:r>
              <a:rPr lang="ru-RU" dirty="0" smtClean="0">
                <a:solidFill>
                  <a:srgbClr val="FF0066"/>
                </a:solidFill>
              </a:rPr>
              <a:t> </a:t>
            </a:r>
            <a:r>
              <a:rPr lang="ru-RU" dirty="0" err="1" smtClean="0">
                <a:solidFill>
                  <a:srgbClr val="FF0066"/>
                </a:solidFill>
              </a:rPr>
              <a:t>впливає</a:t>
            </a:r>
            <a:r>
              <a:rPr lang="ru-RU" dirty="0" smtClean="0">
                <a:solidFill>
                  <a:srgbClr val="FF0066"/>
                </a:solidFill>
              </a:rPr>
              <a:t> на температуру </a:t>
            </a:r>
            <a:r>
              <a:rPr lang="ru-RU" dirty="0" err="1" smtClean="0">
                <a:solidFill>
                  <a:srgbClr val="FF0066"/>
                </a:solidFill>
              </a:rPr>
              <a:t>їхнього</a:t>
            </a:r>
            <a:r>
              <a:rPr lang="ru-RU" dirty="0" smtClean="0">
                <a:solidFill>
                  <a:srgbClr val="FF0066"/>
                </a:solidFill>
              </a:rPr>
              <a:t> </a:t>
            </a:r>
            <a:r>
              <a:rPr lang="ru-RU" dirty="0" err="1" smtClean="0">
                <a:solidFill>
                  <a:srgbClr val="FF0066"/>
                </a:solidFill>
              </a:rPr>
              <a:t>тіла</a:t>
            </a:r>
            <a:r>
              <a:rPr lang="ru-RU" dirty="0" smtClean="0">
                <a:solidFill>
                  <a:srgbClr val="FF0066"/>
                </a:solidFill>
              </a:rPr>
              <a:t>. У свою </a:t>
            </a:r>
            <a:r>
              <a:rPr lang="ru-RU" dirty="0" err="1" smtClean="0">
                <a:solidFill>
                  <a:srgbClr val="FF0066"/>
                </a:solidFill>
              </a:rPr>
              <a:t>чергу</a:t>
            </a:r>
            <a:r>
              <a:rPr lang="ru-RU" dirty="0" smtClean="0">
                <a:solidFill>
                  <a:srgbClr val="FF0066"/>
                </a:solidFill>
              </a:rPr>
              <a:t>, вона </a:t>
            </a:r>
            <a:r>
              <a:rPr lang="ru-RU" dirty="0" err="1" smtClean="0">
                <a:solidFill>
                  <a:srgbClr val="FF0066"/>
                </a:solidFill>
              </a:rPr>
              <a:t>визначає</a:t>
            </a:r>
            <a:r>
              <a:rPr lang="ru-RU" dirty="0" smtClean="0">
                <a:solidFill>
                  <a:srgbClr val="FF0066"/>
                </a:solidFill>
              </a:rPr>
              <a:t> </a:t>
            </a:r>
            <a:r>
              <a:rPr lang="ru-RU" dirty="0" err="1" smtClean="0">
                <a:solidFill>
                  <a:srgbClr val="FF0066"/>
                </a:solidFill>
              </a:rPr>
              <a:t>швидкість</a:t>
            </a:r>
            <a:r>
              <a:rPr lang="ru-RU" dirty="0" smtClean="0">
                <a:solidFill>
                  <a:srgbClr val="FF0066"/>
                </a:solidFill>
              </a:rPr>
              <a:t> </a:t>
            </a:r>
            <a:r>
              <a:rPr lang="ru-RU" dirty="0" err="1" smtClean="0">
                <a:solidFill>
                  <a:srgbClr val="FF0066"/>
                </a:solidFill>
              </a:rPr>
              <a:t>реакцій</a:t>
            </a:r>
            <a:r>
              <a:rPr lang="ru-RU" dirty="0" smtClean="0">
                <a:solidFill>
                  <a:srgbClr val="FF0066"/>
                </a:solidFill>
              </a:rPr>
              <a:t> </a:t>
            </a:r>
            <a:r>
              <a:rPr lang="ru-RU" dirty="0" err="1" smtClean="0">
                <a:solidFill>
                  <a:srgbClr val="FF0066"/>
                </a:solidFill>
              </a:rPr>
              <a:t>обміну</a:t>
            </a:r>
            <a:r>
              <a:rPr lang="ru-RU" dirty="0" smtClean="0">
                <a:solidFill>
                  <a:srgbClr val="FF0066"/>
                </a:solidFill>
              </a:rPr>
              <a:t> </a:t>
            </a:r>
            <a:r>
              <a:rPr lang="ru-RU" dirty="0" err="1" smtClean="0">
                <a:solidFill>
                  <a:srgbClr val="FF0066"/>
                </a:solidFill>
              </a:rPr>
              <a:t>речовин</a:t>
            </a:r>
            <a:r>
              <a:rPr lang="ru-RU" dirty="0" smtClean="0">
                <a:solidFill>
                  <a:srgbClr val="FF0066"/>
                </a:solidFill>
              </a:rPr>
              <a:t>: </a:t>
            </a:r>
            <a:r>
              <a:rPr lang="ru-RU" dirty="0" err="1" smtClean="0">
                <a:solidFill>
                  <a:srgbClr val="FF0066"/>
                </a:solidFill>
              </a:rPr>
              <a:t>низькі</a:t>
            </a:r>
            <a:r>
              <a:rPr lang="ru-RU" dirty="0" smtClean="0">
                <a:solidFill>
                  <a:srgbClr val="FF0066"/>
                </a:solidFill>
              </a:rPr>
              <a:t> </a:t>
            </a:r>
            <a:r>
              <a:rPr lang="ru-RU" dirty="0" err="1" smtClean="0">
                <a:solidFill>
                  <a:srgbClr val="FF0066"/>
                </a:solidFill>
              </a:rPr>
              <a:t>температури</a:t>
            </a:r>
            <a:r>
              <a:rPr lang="ru-RU" dirty="0" smtClean="0">
                <a:solidFill>
                  <a:srgbClr val="FF0066"/>
                </a:solidFill>
              </a:rPr>
              <a:t> </a:t>
            </a:r>
            <a:r>
              <a:rPr lang="ru-RU" dirty="0" err="1" smtClean="0">
                <a:solidFill>
                  <a:srgbClr val="FF0066"/>
                </a:solidFill>
              </a:rPr>
              <a:t>їх</a:t>
            </a:r>
            <a:r>
              <a:rPr lang="ru-RU" dirty="0" smtClean="0">
                <a:solidFill>
                  <a:srgbClr val="FF0066"/>
                </a:solidFill>
              </a:rPr>
              <a:t> </a:t>
            </a:r>
            <a:r>
              <a:rPr lang="ru-RU" dirty="0" err="1" smtClean="0">
                <a:solidFill>
                  <a:srgbClr val="FF0066"/>
                </a:solidFill>
              </a:rPr>
              <a:t>гальмують</a:t>
            </a:r>
            <a:r>
              <a:rPr lang="ru-RU" dirty="0" smtClean="0">
                <a:solidFill>
                  <a:srgbClr val="FF0066"/>
                </a:solidFill>
              </a:rPr>
              <a:t>, </a:t>
            </a:r>
            <a:r>
              <a:rPr lang="ru-RU" dirty="0" err="1" smtClean="0">
                <a:solidFill>
                  <a:srgbClr val="FF0066"/>
                </a:solidFill>
              </a:rPr>
              <a:t>але</a:t>
            </a:r>
            <a:r>
              <a:rPr lang="ru-RU" dirty="0" smtClean="0">
                <a:solidFill>
                  <a:srgbClr val="FF0066"/>
                </a:solidFill>
              </a:rPr>
              <a:t> </a:t>
            </a:r>
            <a:r>
              <a:rPr lang="ru-RU" dirty="0" err="1" smtClean="0">
                <a:solidFill>
                  <a:srgbClr val="FF0066"/>
                </a:solidFill>
              </a:rPr>
              <a:t>надто</a:t>
            </a:r>
            <a:r>
              <a:rPr lang="ru-RU" dirty="0" smtClean="0">
                <a:solidFill>
                  <a:srgbClr val="FF0066"/>
                </a:solidFill>
              </a:rPr>
              <a:t> </a:t>
            </a:r>
            <a:r>
              <a:rPr lang="ru-RU" dirty="0" err="1" smtClean="0">
                <a:solidFill>
                  <a:srgbClr val="FF0066"/>
                </a:solidFill>
              </a:rPr>
              <a:t>високі</a:t>
            </a:r>
            <a:r>
              <a:rPr lang="ru-RU" dirty="0" smtClean="0">
                <a:solidFill>
                  <a:srgbClr val="FF0066"/>
                </a:solidFill>
              </a:rPr>
              <a:t> </a:t>
            </a:r>
            <a:r>
              <a:rPr lang="ru-RU" dirty="0" err="1" smtClean="0">
                <a:solidFill>
                  <a:srgbClr val="FF0066"/>
                </a:solidFill>
              </a:rPr>
              <a:t>можуть</a:t>
            </a:r>
            <a:r>
              <a:rPr lang="ru-RU" dirty="0" smtClean="0">
                <a:solidFill>
                  <a:srgbClr val="FF0066"/>
                </a:solidFill>
              </a:rPr>
              <a:t> </a:t>
            </a:r>
            <a:r>
              <a:rPr lang="ru-RU" dirty="0" err="1" smtClean="0">
                <a:solidFill>
                  <a:srgbClr val="FF0066"/>
                </a:solidFill>
              </a:rPr>
              <a:t>спричинити</a:t>
            </a:r>
            <a:r>
              <a:rPr lang="ru-RU" dirty="0" smtClean="0">
                <a:solidFill>
                  <a:srgbClr val="FF0066"/>
                </a:solidFill>
              </a:rPr>
              <a:t> </a:t>
            </a:r>
            <a:r>
              <a:rPr lang="ru-RU" dirty="0" err="1" smtClean="0">
                <a:solidFill>
                  <a:srgbClr val="FF0066"/>
                </a:solidFill>
              </a:rPr>
              <a:t>порушення</a:t>
            </a:r>
            <a:r>
              <a:rPr lang="ru-RU" dirty="0" smtClean="0">
                <a:solidFill>
                  <a:srgbClr val="FF0066"/>
                </a:solidFill>
              </a:rPr>
              <a:t> </a:t>
            </a:r>
            <a:r>
              <a:rPr lang="ru-RU" dirty="0" err="1" smtClean="0">
                <a:solidFill>
                  <a:srgbClr val="FF0066"/>
                </a:solidFill>
              </a:rPr>
              <a:t>структури</a:t>
            </a:r>
            <a:r>
              <a:rPr lang="ru-RU" dirty="0" smtClean="0">
                <a:solidFill>
                  <a:srgbClr val="FF0066"/>
                </a:solidFill>
              </a:rPr>
              <a:t> </a:t>
            </a:r>
            <a:r>
              <a:rPr lang="ru-RU" dirty="0" err="1" smtClean="0">
                <a:solidFill>
                  <a:srgbClr val="FF0066"/>
                </a:solidFill>
              </a:rPr>
              <a:t>особливих</a:t>
            </a:r>
            <a:r>
              <a:rPr lang="ru-RU" dirty="0" smtClean="0">
                <a:solidFill>
                  <a:srgbClr val="FF0066"/>
                </a:solidFill>
              </a:rPr>
              <a:t> </a:t>
            </a:r>
            <a:r>
              <a:rPr lang="ru-RU" dirty="0" err="1" smtClean="0">
                <a:solidFill>
                  <a:srgbClr val="FF0066"/>
                </a:solidFill>
              </a:rPr>
              <a:t>речовин</a:t>
            </a:r>
            <a:r>
              <a:rPr lang="ru-RU" dirty="0" smtClean="0">
                <a:solidFill>
                  <a:srgbClr val="FF0066"/>
                </a:solidFill>
              </a:rPr>
              <a:t> — </a:t>
            </a:r>
            <a:r>
              <a:rPr lang="ru-RU" dirty="0" err="1" smtClean="0">
                <a:solidFill>
                  <a:srgbClr val="FF0066"/>
                </a:solidFill>
              </a:rPr>
              <a:t>білків</a:t>
            </a:r>
            <a:r>
              <a:rPr lang="ru-RU" dirty="0" smtClean="0">
                <a:solidFill>
                  <a:srgbClr val="FF0066"/>
                </a:solidFill>
              </a:rPr>
              <a:t>, </a:t>
            </a:r>
            <a:r>
              <a:rPr lang="ru-RU" dirty="0" err="1" smtClean="0">
                <a:solidFill>
                  <a:srgbClr val="FF0066"/>
                </a:solidFill>
              </a:rPr>
              <a:t>які</a:t>
            </a:r>
            <a:r>
              <a:rPr lang="ru-RU" dirty="0" smtClean="0">
                <a:solidFill>
                  <a:srgbClr val="FF0066"/>
                </a:solidFill>
              </a:rPr>
              <a:t> </a:t>
            </a:r>
            <a:r>
              <a:rPr lang="ru-RU" dirty="0" err="1" smtClean="0">
                <a:solidFill>
                  <a:srgbClr val="FF0066"/>
                </a:solidFill>
              </a:rPr>
              <a:t>мають</a:t>
            </a:r>
            <a:r>
              <a:rPr lang="ru-RU" dirty="0" smtClean="0">
                <a:solidFill>
                  <a:srgbClr val="FF0066"/>
                </a:solidFill>
              </a:rPr>
              <a:t> головне </a:t>
            </a:r>
            <a:r>
              <a:rPr lang="ru-RU" dirty="0" err="1" smtClean="0">
                <a:solidFill>
                  <a:srgbClr val="FF0066"/>
                </a:solidFill>
              </a:rPr>
              <a:t>значення</a:t>
            </a:r>
            <a:r>
              <a:rPr lang="ru-RU" dirty="0" smtClean="0">
                <a:solidFill>
                  <a:srgbClr val="FF0066"/>
                </a:solidFill>
              </a:rPr>
              <a:t> для </a:t>
            </a:r>
            <a:r>
              <a:rPr lang="ru-RU" dirty="0" err="1" smtClean="0">
                <a:solidFill>
                  <a:srgbClr val="FF0066"/>
                </a:solidFill>
              </a:rPr>
              <a:t>життя</a:t>
            </a:r>
            <a:r>
              <a:rPr lang="ru-RU" dirty="0" smtClean="0">
                <a:solidFill>
                  <a:srgbClr val="FF0066"/>
                </a:solidFill>
              </a:rPr>
              <a:t> </a:t>
            </a:r>
            <a:r>
              <a:rPr lang="ru-RU" dirty="0" err="1" smtClean="0">
                <a:solidFill>
                  <a:srgbClr val="FF0066"/>
                </a:solidFill>
              </a:rPr>
              <a:t>будь-якого</a:t>
            </a:r>
            <a:r>
              <a:rPr lang="ru-RU" dirty="0" smtClean="0">
                <a:solidFill>
                  <a:srgbClr val="FF0066"/>
                </a:solidFill>
              </a:rPr>
              <a:t> </a:t>
            </a:r>
            <a:r>
              <a:rPr lang="ru-RU" dirty="0" err="1" smtClean="0">
                <a:solidFill>
                  <a:srgbClr val="FF0066"/>
                </a:solidFill>
              </a:rPr>
              <a:t>організму</a:t>
            </a:r>
            <a:r>
              <a:rPr lang="ru-RU" dirty="0" smtClean="0">
                <a:solidFill>
                  <a:srgbClr val="FF0066"/>
                </a:solidFill>
              </a:rPr>
              <a:t>.</a:t>
            </a:r>
            <a:br>
              <a:rPr lang="ru-RU" dirty="0" smtClean="0">
                <a:solidFill>
                  <a:srgbClr val="FF0066"/>
                </a:solidFill>
              </a:rPr>
            </a:br>
            <a:r>
              <a:rPr lang="ru-RU" dirty="0" smtClean="0">
                <a:solidFill>
                  <a:srgbClr val="FF0066"/>
                </a:solidFill>
              </a:rPr>
              <a:t>Для </a:t>
            </a:r>
            <a:r>
              <a:rPr lang="ru-RU" dirty="0" err="1" smtClean="0">
                <a:solidFill>
                  <a:srgbClr val="FF0066"/>
                </a:solidFill>
              </a:rPr>
              <a:t>більшості</a:t>
            </a:r>
            <a:r>
              <a:rPr lang="ru-RU" dirty="0" smtClean="0">
                <a:solidFill>
                  <a:srgbClr val="FF0066"/>
                </a:solidFill>
              </a:rPr>
              <a:t> </a:t>
            </a:r>
            <a:r>
              <a:rPr lang="ru-RU" dirty="0" err="1" smtClean="0">
                <a:solidFill>
                  <a:srgbClr val="FF0066"/>
                </a:solidFill>
              </a:rPr>
              <a:t>організмів</a:t>
            </a:r>
            <a:r>
              <a:rPr lang="ru-RU" dirty="0" smtClean="0">
                <a:solidFill>
                  <a:srgbClr val="FF0066"/>
                </a:solidFill>
              </a:rPr>
              <a:t> </a:t>
            </a:r>
            <a:r>
              <a:rPr lang="ru-RU" dirty="0" err="1" smtClean="0">
                <a:solidFill>
                  <a:srgbClr val="FF0066"/>
                </a:solidFill>
              </a:rPr>
              <a:t>оптимальні</a:t>
            </a:r>
            <a:r>
              <a:rPr lang="ru-RU" dirty="0" smtClean="0">
                <a:solidFill>
                  <a:srgbClr val="FF0066"/>
                </a:solidFill>
              </a:rPr>
              <a:t> </a:t>
            </a:r>
            <a:r>
              <a:rPr lang="ru-RU" dirty="0" err="1" smtClean="0">
                <a:solidFill>
                  <a:srgbClr val="FF0066"/>
                </a:solidFill>
              </a:rPr>
              <a:t>значення</a:t>
            </a:r>
            <a:r>
              <a:rPr lang="ru-RU" dirty="0" smtClean="0">
                <a:solidFill>
                  <a:srgbClr val="FF0066"/>
                </a:solidFill>
              </a:rPr>
              <a:t> </a:t>
            </a:r>
            <a:r>
              <a:rPr lang="ru-RU" dirty="0" err="1" smtClean="0">
                <a:solidFill>
                  <a:srgbClr val="FF0066"/>
                </a:solidFill>
              </a:rPr>
              <a:t>температури</a:t>
            </a:r>
            <a:r>
              <a:rPr lang="ru-RU" dirty="0" smtClean="0">
                <a:solidFill>
                  <a:srgbClr val="FF0066"/>
                </a:solidFill>
              </a:rPr>
              <a:t> </a:t>
            </a:r>
            <a:r>
              <a:rPr lang="ru-RU" dirty="0" err="1" smtClean="0">
                <a:solidFill>
                  <a:srgbClr val="FF0066"/>
                </a:solidFill>
              </a:rPr>
              <a:t>перебувають</a:t>
            </a:r>
            <a:r>
              <a:rPr lang="ru-RU" dirty="0" smtClean="0">
                <a:solidFill>
                  <a:srgbClr val="FF0066"/>
                </a:solidFill>
              </a:rPr>
              <a:t> у </a:t>
            </a:r>
            <a:r>
              <a:rPr lang="ru-RU" dirty="0" err="1" smtClean="0">
                <a:solidFill>
                  <a:srgbClr val="FF0066"/>
                </a:solidFill>
              </a:rPr>
              <a:t>досить</a:t>
            </a:r>
            <a:r>
              <a:rPr lang="ru-RU" dirty="0" smtClean="0">
                <a:solidFill>
                  <a:srgbClr val="FF0066"/>
                </a:solidFill>
              </a:rPr>
              <a:t> </a:t>
            </a:r>
            <a:r>
              <a:rPr lang="ru-RU" dirty="0" err="1" smtClean="0">
                <a:solidFill>
                  <a:srgbClr val="FF0066"/>
                </a:solidFill>
              </a:rPr>
              <a:t>вузьких</a:t>
            </a:r>
            <a:r>
              <a:rPr lang="ru-RU" dirty="0" smtClean="0">
                <a:solidFill>
                  <a:srgbClr val="FF0066"/>
                </a:solidFill>
              </a:rPr>
              <a:t> межах — +10... +30 °С. Але в неактивному </a:t>
            </a:r>
            <a:r>
              <a:rPr lang="ru-RU" dirty="0" err="1" smtClean="0">
                <a:solidFill>
                  <a:srgbClr val="FF0066"/>
                </a:solidFill>
              </a:rPr>
              <a:t>стані</a:t>
            </a:r>
            <a:r>
              <a:rPr lang="ru-RU" dirty="0" smtClean="0">
                <a:solidFill>
                  <a:srgbClr val="FF0066"/>
                </a:solidFill>
              </a:rPr>
              <a:t> (</a:t>
            </a:r>
            <a:r>
              <a:rPr lang="ru-RU" dirty="0" err="1" smtClean="0">
                <a:solidFill>
                  <a:srgbClr val="FF0066"/>
                </a:solidFill>
              </a:rPr>
              <a:t>анабіозі</a:t>
            </a:r>
            <a:r>
              <a:rPr lang="ru-RU" dirty="0" smtClean="0">
                <a:solidFill>
                  <a:srgbClr val="FF0066"/>
                </a:solidFill>
              </a:rPr>
              <a:t> </a:t>
            </a:r>
            <a:r>
              <a:rPr lang="ru-RU" dirty="0" err="1" smtClean="0">
                <a:solidFill>
                  <a:srgbClr val="FF0066"/>
                </a:solidFill>
              </a:rPr>
              <a:t>тощо</a:t>
            </a:r>
            <a:r>
              <a:rPr lang="ru-RU" dirty="0" smtClean="0">
                <a:solidFill>
                  <a:srgbClr val="FF0066"/>
                </a:solidFill>
              </a:rPr>
              <a:t>) </a:t>
            </a:r>
            <a:r>
              <a:rPr lang="ru-RU" dirty="0" err="1" smtClean="0">
                <a:solidFill>
                  <a:srgbClr val="FF0066"/>
                </a:solidFill>
              </a:rPr>
              <a:t>живі</a:t>
            </a:r>
            <a:r>
              <a:rPr lang="ru-RU" dirty="0" smtClean="0">
                <a:solidFill>
                  <a:srgbClr val="FF0066"/>
                </a:solidFill>
              </a:rPr>
              <a:t> </a:t>
            </a:r>
            <a:r>
              <a:rPr lang="ru-RU" dirty="0" err="1" smtClean="0">
                <a:solidFill>
                  <a:srgbClr val="FF0066"/>
                </a:solidFill>
              </a:rPr>
              <a:t>істоти</a:t>
            </a:r>
            <a:r>
              <a:rPr lang="ru-RU" dirty="0" smtClean="0">
                <a:solidFill>
                  <a:srgbClr val="FF0066"/>
                </a:solidFill>
              </a:rPr>
              <a:t> </a:t>
            </a:r>
            <a:r>
              <a:rPr lang="ru-RU" dirty="0" err="1" smtClean="0">
                <a:solidFill>
                  <a:srgbClr val="FF0066"/>
                </a:solidFill>
              </a:rPr>
              <a:t>здатні</a:t>
            </a:r>
            <a:r>
              <a:rPr lang="ru-RU" dirty="0" smtClean="0">
                <a:solidFill>
                  <a:srgbClr val="FF0066"/>
                </a:solidFill>
              </a:rPr>
              <a:t> </a:t>
            </a:r>
            <a:r>
              <a:rPr lang="ru-RU" dirty="0" err="1" smtClean="0">
                <a:solidFill>
                  <a:srgbClr val="FF0066"/>
                </a:solidFill>
              </a:rPr>
              <a:t>витримувати</a:t>
            </a:r>
            <a:r>
              <a:rPr lang="ru-RU" dirty="0" smtClean="0">
                <a:solidFill>
                  <a:srgbClr val="FF0066"/>
                </a:solidFill>
              </a:rPr>
              <a:t> </a:t>
            </a:r>
            <a:r>
              <a:rPr lang="ru-RU" dirty="0" err="1" smtClean="0">
                <a:solidFill>
                  <a:srgbClr val="FF0066"/>
                </a:solidFill>
              </a:rPr>
              <a:t>значно</a:t>
            </a:r>
            <a:r>
              <a:rPr lang="ru-RU" dirty="0" smtClean="0">
                <a:solidFill>
                  <a:srgbClr val="FF0066"/>
                </a:solidFill>
              </a:rPr>
              <a:t> </a:t>
            </a:r>
            <a:r>
              <a:rPr lang="ru-RU" dirty="0" err="1" smtClean="0">
                <a:solidFill>
                  <a:srgbClr val="FF0066"/>
                </a:solidFill>
              </a:rPr>
              <a:t>ширший</a:t>
            </a:r>
            <a:r>
              <a:rPr lang="ru-RU" dirty="0" smtClean="0">
                <a:solidFill>
                  <a:srgbClr val="FF0066"/>
                </a:solidFill>
              </a:rPr>
              <a:t> </a:t>
            </a:r>
            <a:r>
              <a:rPr lang="ru-RU" dirty="0" err="1" smtClean="0">
                <a:solidFill>
                  <a:srgbClr val="FF0066"/>
                </a:solidFill>
              </a:rPr>
              <a:t>діапазон</a:t>
            </a:r>
            <a:r>
              <a:rPr lang="ru-RU" dirty="0" smtClean="0">
                <a:solidFill>
                  <a:srgbClr val="FF0066"/>
                </a:solidFill>
              </a:rPr>
              <a:t> температур (</a:t>
            </a:r>
            <a:r>
              <a:rPr lang="ru-RU" dirty="0" err="1" smtClean="0">
                <a:solidFill>
                  <a:srgbClr val="FF0066"/>
                </a:solidFill>
              </a:rPr>
              <a:t>від</a:t>
            </a:r>
            <a:r>
              <a:rPr lang="ru-RU" dirty="0" smtClean="0">
                <a:solidFill>
                  <a:srgbClr val="FF0066"/>
                </a:solidFill>
              </a:rPr>
              <a:t> -200 до +100 °С).</a:t>
            </a:r>
            <a:endParaRPr lang="ru-RU" dirty="0">
              <a:solidFill>
                <a:srgbClr val="FF0066"/>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0000"/>
                </a:solidFill>
              </a:rPr>
              <a:t>Екологічні  піраміди</a:t>
            </a:r>
            <a:endParaRPr lang="ru-RU" dirty="0">
              <a:solidFill>
                <a:srgbClr val="FF0000"/>
              </a:solidFill>
            </a:endParaRPr>
          </a:p>
        </p:txBody>
      </p:sp>
      <p:sp>
        <p:nvSpPr>
          <p:cNvPr id="3" name="Содержимое 2"/>
          <p:cNvSpPr>
            <a:spLocks noGrp="1"/>
          </p:cNvSpPr>
          <p:nvPr>
            <p:ph idx="1"/>
          </p:nvPr>
        </p:nvSpPr>
        <p:spPr/>
        <p:txBody>
          <a:bodyPr/>
          <a:lstStyle/>
          <a:p>
            <a:endParaRPr lang="uk-UA" dirty="0" smtClean="0"/>
          </a:p>
          <a:p>
            <a:endParaRPr lang="ru-RU" dirty="0"/>
          </a:p>
        </p:txBody>
      </p:sp>
      <p:pic>
        <p:nvPicPr>
          <p:cNvPr id="5122" name="Picture 2" descr="D:\350px-BioPyramid-ukr.png"/>
          <p:cNvPicPr>
            <a:picLocks noChangeAspect="1" noChangeArrowheads="1"/>
          </p:cNvPicPr>
          <p:nvPr/>
        </p:nvPicPr>
        <p:blipFill>
          <a:blip r:embed="rId3"/>
          <a:srcRect/>
          <a:stretch>
            <a:fillRect/>
          </a:stretch>
        </p:blipFill>
        <p:spPr bwMode="auto">
          <a:xfrm>
            <a:off x="1928794" y="1928802"/>
            <a:ext cx="6286544" cy="4526312"/>
          </a:xfrm>
          <a:prstGeom prst="rect">
            <a:avLst/>
          </a:prstGeom>
          <a:noFill/>
        </p:spPr>
      </p:pic>
    </p:spTree>
    <p:custDataLst>
      <p:tags r:id="rId1"/>
    </p:custDataLst>
  </p:cSld>
  <p:clrMapOvr>
    <a:masterClrMapping/>
  </p:clrMapOvr>
  <p:transition advTm="71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6146" name="Picture 2" descr="D:\EcoPyramid-ukr.png"/>
          <p:cNvPicPr>
            <a:picLocks noChangeAspect="1" noChangeArrowheads="1"/>
          </p:cNvPicPr>
          <p:nvPr/>
        </p:nvPicPr>
        <p:blipFill>
          <a:blip r:embed="rId3"/>
          <a:srcRect/>
          <a:stretch>
            <a:fillRect/>
          </a:stretch>
        </p:blipFill>
        <p:spPr bwMode="auto">
          <a:xfrm>
            <a:off x="1357290" y="1428736"/>
            <a:ext cx="6450012" cy="4470400"/>
          </a:xfrm>
          <a:prstGeom prst="rect">
            <a:avLst/>
          </a:prstGeom>
          <a:noFill/>
        </p:spPr>
      </p:pic>
    </p:spTree>
    <p:custDataLst>
      <p:tags r:id="rId1"/>
    </p:custDataLst>
  </p:cSld>
  <p:clrMapOvr>
    <a:masterClrMapping/>
  </p:clrMapOvr>
  <p:transition advTm="7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6146"/>
                                        </p:tgtEl>
                                      </p:cBhvr>
                                    </p:animEffect>
                                    <p:set>
                                      <p:cBhvr>
                                        <p:cTn id="7" dur="1" fill="hold">
                                          <p:stCondLst>
                                            <p:cond delay="1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7170" name="Picture 2" descr="D:\Pict4.gif"/>
          <p:cNvPicPr>
            <a:picLocks noChangeAspect="1" noChangeArrowheads="1"/>
          </p:cNvPicPr>
          <p:nvPr/>
        </p:nvPicPr>
        <p:blipFill>
          <a:blip r:embed="rId3"/>
          <a:srcRect/>
          <a:stretch>
            <a:fillRect/>
          </a:stretch>
        </p:blipFill>
        <p:spPr bwMode="auto">
          <a:xfrm>
            <a:off x="714348" y="1285860"/>
            <a:ext cx="7572428" cy="3629037"/>
          </a:xfrm>
          <a:prstGeom prst="rect">
            <a:avLst/>
          </a:prstGeom>
          <a:noFill/>
        </p:spPr>
      </p:pic>
    </p:spTree>
    <p:custDataLst>
      <p:tags r:id="rId1"/>
    </p:custDataLst>
  </p:cSld>
  <p:clrMapOvr>
    <a:masterClrMapping/>
  </p:clrMapOvr>
  <p:transition advTm="70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8194" name="Picture 2" descr="D:\2-5.jpg"/>
          <p:cNvPicPr>
            <a:picLocks noChangeAspect="1" noChangeArrowheads="1"/>
          </p:cNvPicPr>
          <p:nvPr/>
        </p:nvPicPr>
        <p:blipFill>
          <a:blip r:embed="rId3"/>
          <a:srcRect/>
          <a:stretch>
            <a:fillRect/>
          </a:stretch>
        </p:blipFill>
        <p:spPr bwMode="auto">
          <a:xfrm>
            <a:off x="-71502" y="0"/>
            <a:ext cx="9215502" cy="6858000"/>
          </a:xfrm>
          <a:prstGeom prst="rect">
            <a:avLst/>
          </a:prstGeom>
          <a:noFill/>
        </p:spPr>
      </p:pic>
    </p:spTree>
    <p:custDataLst>
      <p:tags r:id="rId1"/>
    </p:custDataLst>
  </p:cSld>
  <p:clrMapOvr>
    <a:masterClrMapping/>
  </p:clrMapOvr>
  <p:transition advTm="348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strVal val="#ppt_w*2.5"/>
                                          </p:val>
                                        </p:tav>
                                        <p:tav tm="100000">
                                          <p:val>
                                            <p:strVal val="#ppt_w"/>
                                          </p:val>
                                        </p:tav>
                                      </p:tavLst>
                                    </p:anim>
                                    <p:anim calcmode="lin" valueType="num">
                                      <p:cBhvr>
                                        <p:cTn id="8" dur="500" fill="hold"/>
                                        <p:tgtEl>
                                          <p:spTgt spid="8194"/>
                                        </p:tgtEl>
                                        <p:attrNameLst>
                                          <p:attrName>ppt_h</p:attrName>
                                        </p:attrNameLst>
                                      </p:cBhvr>
                                      <p:tavLst>
                                        <p:tav tm="0">
                                          <p:val>
                                            <p:strVal val="#ppt_h*0.01"/>
                                          </p:val>
                                        </p:tav>
                                        <p:tav tm="100000">
                                          <p:val>
                                            <p:strVal val="#ppt_h"/>
                                          </p:val>
                                        </p:tav>
                                      </p:tavLst>
                                    </p:anim>
                                    <p:anim calcmode="lin" valueType="num">
                                      <p:cBhvr>
                                        <p:cTn id="9" dur="500" fill="hold"/>
                                        <p:tgtEl>
                                          <p:spTgt spid="8194"/>
                                        </p:tgtEl>
                                        <p:attrNameLst>
                                          <p:attrName>ppt_x</p:attrName>
                                        </p:attrNameLst>
                                      </p:cBhvr>
                                      <p:tavLst>
                                        <p:tav tm="0">
                                          <p:val>
                                            <p:strVal val="#ppt_x"/>
                                          </p:val>
                                        </p:tav>
                                        <p:tav tm="100000">
                                          <p:val>
                                            <p:strVal val="#ppt_x"/>
                                          </p:val>
                                        </p:tav>
                                      </p:tavLst>
                                    </p:anim>
                                    <p:anim calcmode="lin" valueType="num">
                                      <p:cBhvr>
                                        <p:cTn id="10" dur="500" fill="hold"/>
                                        <p:tgtEl>
                                          <p:spTgt spid="8194"/>
                                        </p:tgtEl>
                                        <p:attrNameLst>
                                          <p:attrName>ppt_y</p:attrName>
                                        </p:attrNameLst>
                                      </p:cBhvr>
                                      <p:tavLst>
                                        <p:tav tm="0">
                                          <p:val>
                                            <p:strVal val="#ppt_h+1"/>
                                          </p:val>
                                        </p:tav>
                                        <p:tav tm="100000">
                                          <p:val>
                                            <p:strVal val="#ppt_y"/>
                                          </p:val>
                                        </p:tav>
                                      </p:tavLst>
                                    </p:anim>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rPr>
              <a:t>Господарська</a:t>
            </a:r>
            <a:r>
              <a:rPr lang="ru-RU" dirty="0" smtClean="0">
                <a:solidFill>
                  <a:srgbClr val="FF0000"/>
                </a:solidFill>
              </a:rPr>
              <a:t> </a:t>
            </a:r>
            <a:r>
              <a:rPr lang="ru-RU" dirty="0" err="1" smtClean="0">
                <a:solidFill>
                  <a:srgbClr val="FF0000"/>
                </a:solidFill>
              </a:rPr>
              <a:t>діяльність</a:t>
            </a:r>
            <a:r>
              <a:rPr lang="ru-RU" dirty="0" smtClean="0">
                <a:solidFill>
                  <a:srgbClr val="FF0000"/>
                </a:solidFill>
              </a:rPr>
              <a:t> </a:t>
            </a:r>
            <a:r>
              <a:rPr lang="ru-RU" dirty="0" err="1" smtClean="0">
                <a:solidFill>
                  <a:srgbClr val="FF0000"/>
                </a:solidFill>
              </a:rPr>
              <a:t>людини</a:t>
            </a:r>
            <a:r>
              <a:rPr lang="ru-RU" dirty="0" smtClean="0">
                <a:solidFill>
                  <a:srgbClr val="FF0000"/>
                </a:solidFill>
              </a:rPr>
              <a:t> та </a:t>
            </a:r>
            <a:r>
              <a:rPr lang="ru-RU" dirty="0" err="1" smtClean="0">
                <a:solidFill>
                  <a:srgbClr val="FF0000"/>
                </a:solidFill>
              </a:rPr>
              <a:t>її</a:t>
            </a:r>
            <a:r>
              <a:rPr lang="ru-RU" dirty="0" smtClean="0">
                <a:solidFill>
                  <a:srgbClr val="FF0000"/>
                </a:solidFill>
              </a:rPr>
              <a:t> </a:t>
            </a:r>
            <a:r>
              <a:rPr lang="ru-RU" dirty="0" err="1" smtClean="0">
                <a:solidFill>
                  <a:srgbClr val="FF0000"/>
                </a:solidFill>
              </a:rPr>
              <a:t>вплив</a:t>
            </a:r>
            <a:r>
              <a:rPr lang="ru-RU" dirty="0" smtClean="0">
                <a:solidFill>
                  <a:srgbClr val="FF0000"/>
                </a:solidFill>
              </a:rPr>
              <a:t> на </a:t>
            </a:r>
            <a:r>
              <a:rPr lang="ru-RU" dirty="0" err="1" smtClean="0">
                <a:solidFill>
                  <a:srgbClr val="FF0000"/>
                </a:solidFill>
              </a:rPr>
              <a:t>довкілля</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p:txBody>
          <a:bodyPr/>
          <a:lstStyle/>
          <a:p>
            <a:endParaRPr lang="uk-UA" dirty="0" smtClean="0"/>
          </a:p>
          <a:p>
            <a:endParaRPr lang="uk-UA" dirty="0" smtClean="0"/>
          </a:p>
          <a:p>
            <a:endParaRPr lang="ru-RU" dirty="0"/>
          </a:p>
        </p:txBody>
      </p:sp>
      <p:pic>
        <p:nvPicPr>
          <p:cNvPr id="9218" name="Picture 2" descr="D:\001.jpg"/>
          <p:cNvPicPr>
            <a:picLocks noChangeAspect="1" noChangeArrowheads="1"/>
          </p:cNvPicPr>
          <p:nvPr/>
        </p:nvPicPr>
        <p:blipFill>
          <a:blip r:embed="rId3"/>
          <a:srcRect/>
          <a:stretch>
            <a:fillRect/>
          </a:stretch>
        </p:blipFill>
        <p:spPr bwMode="auto">
          <a:xfrm>
            <a:off x="642910" y="1500174"/>
            <a:ext cx="7643866" cy="4857784"/>
          </a:xfrm>
          <a:prstGeom prst="rect">
            <a:avLst/>
          </a:prstGeom>
          <a:noFill/>
        </p:spPr>
      </p:pic>
    </p:spTree>
  </p:cSld>
  <p:clrMapOvr>
    <a:masterClrMapping/>
  </p:clrMapOvr>
  <p:transition spd="slow" advTm="4688">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0242" name="Picture 2" descr="D:\image002.jpg"/>
          <p:cNvPicPr>
            <a:picLocks noChangeAspect="1" noChangeArrowheads="1"/>
          </p:cNvPicPr>
          <p:nvPr/>
        </p:nvPicPr>
        <p:blipFill>
          <a:blip r:embed="rId2"/>
          <a:srcRect/>
          <a:stretch>
            <a:fillRect/>
          </a:stretch>
        </p:blipFill>
        <p:spPr bwMode="auto">
          <a:xfrm>
            <a:off x="857224" y="714356"/>
            <a:ext cx="7259215" cy="5414982"/>
          </a:xfrm>
          <a:prstGeom prst="rect">
            <a:avLst/>
          </a:prstGeom>
          <a:noFill/>
        </p:spPr>
      </p:pic>
    </p:spTree>
  </p:cSld>
  <p:clrMapOvr>
    <a:masterClrMapping/>
  </p:clrMapOvr>
  <p:transition spd="slow" advTm="3032">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357158" y="1071546"/>
            <a:ext cx="8329642" cy="5237814"/>
          </a:xfrm>
        </p:spPr>
        <p:txBody>
          <a:bodyPr>
            <a:normAutofit fontScale="62500" lnSpcReduction="20000"/>
          </a:bodyPr>
          <a:lstStyle/>
          <a:p>
            <a:endParaRPr lang="uk-UA" dirty="0" smtClean="0"/>
          </a:p>
          <a:p>
            <a:r>
              <a:rPr lang="ru-RU" sz="3800" dirty="0" err="1" smtClean="0">
                <a:solidFill>
                  <a:srgbClr val="6666FF"/>
                </a:solidFill>
              </a:rPr>
              <a:t>Втручання</a:t>
            </a:r>
            <a:r>
              <a:rPr lang="ru-RU" sz="3800" dirty="0" smtClean="0">
                <a:solidFill>
                  <a:srgbClr val="6666FF"/>
                </a:solidFill>
              </a:rPr>
              <a:t> </a:t>
            </a:r>
            <a:r>
              <a:rPr lang="ru-RU" sz="3800" dirty="0" err="1" smtClean="0">
                <a:solidFill>
                  <a:srgbClr val="6666FF"/>
                </a:solidFill>
              </a:rPr>
              <a:t>людини</a:t>
            </a:r>
            <a:r>
              <a:rPr lang="ru-RU" sz="3800" dirty="0" smtClean="0">
                <a:solidFill>
                  <a:srgbClr val="6666FF"/>
                </a:solidFill>
              </a:rPr>
              <a:t> у </a:t>
            </a:r>
            <a:r>
              <a:rPr lang="ru-RU" sz="3800" dirty="0" err="1" smtClean="0">
                <a:solidFill>
                  <a:srgbClr val="6666FF"/>
                </a:solidFill>
              </a:rPr>
              <a:t>природні</a:t>
            </a:r>
            <a:r>
              <a:rPr lang="ru-RU" sz="3800" dirty="0" smtClean="0">
                <a:solidFill>
                  <a:srgbClr val="6666FF"/>
                </a:solidFill>
              </a:rPr>
              <a:t> </a:t>
            </a:r>
            <a:r>
              <a:rPr lang="ru-RU" sz="3800" dirty="0" err="1" smtClean="0">
                <a:solidFill>
                  <a:srgbClr val="6666FF"/>
                </a:solidFill>
              </a:rPr>
              <a:t>процеси</a:t>
            </a:r>
            <a:r>
              <a:rPr lang="ru-RU" sz="3800" dirty="0" smtClean="0">
                <a:solidFill>
                  <a:srgbClr val="6666FF"/>
                </a:solidFill>
              </a:rPr>
              <a:t> </a:t>
            </a:r>
            <a:r>
              <a:rPr lang="ru-RU" sz="3800" dirty="0" err="1" smtClean="0">
                <a:solidFill>
                  <a:srgbClr val="6666FF"/>
                </a:solidFill>
              </a:rPr>
              <a:t>різко</a:t>
            </a:r>
            <a:r>
              <a:rPr lang="ru-RU" sz="3800" dirty="0" smtClean="0">
                <a:solidFill>
                  <a:srgbClr val="6666FF"/>
                </a:solidFill>
              </a:rPr>
              <a:t> </a:t>
            </a:r>
            <a:r>
              <a:rPr lang="ru-RU" sz="3800" dirty="0" err="1" smtClean="0">
                <a:solidFill>
                  <a:srgbClr val="6666FF"/>
                </a:solidFill>
              </a:rPr>
              <a:t>зростає</a:t>
            </a:r>
            <a:r>
              <a:rPr lang="ru-RU" sz="3800" dirty="0" smtClean="0">
                <a:solidFill>
                  <a:srgbClr val="6666FF"/>
                </a:solidFill>
              </a:rPr>
              <a:t> </a:t>
            </a:r>
            <a:r>
              <a:rPr lang="ru-RU" sz="3800" dirty="0" err="1" smtClean="0">
                <a:solidFill>
                  <a:srgbClr val="6666FF"/>
                </a:solidFill>
              </a:rPr>
              <a:t>і</a:t>
            </a:r>
            <a:r>
              <a:rPr lang="ru-RU" sz="3800" dirty="0" smtClean="0">
                <a:solidFill>
                  <a:srgbClr val="6666FF"/>
                </a:solidFill>
              </a:rPr>
              <a:t> </a:t>
            </a:r>
            <a:r>
              <a:rPr lang="ru-RU" sz="3800" dirty="0" err="1" smtClean="0">
                <a:solidFill>
                  <a:srgbClr val="6666FF"/>
                </a:solidFill>
              </a:rPr>
              <a:t>може</a:t>
            </a:r>
            <a:r>
              <a:rPr lang="ru-RU" sz="3800" dirty="0" smtClean="0">
                <a:solidFill>
                  <a:srgbClr val="6666FF"/>
                </a:solidFill>
              </a:rPr>
              <a:t> </a:t>
            </a:r>
            <a:r>
              <a:rPr lang="ru-RU" sz="3800" dirty="0" err="1" smtClean="0">
                <a:solidFill>
                  <a:srgbClr val="6666FF"/>
                </a:solidFill>
              </a:rPr>
              <a:t>спричиняти</a:t>
            </a:r>
            <a:r>
              <a:rPr lang="ru-RU" sz="3800" dirty="0" smtClean="0">
                <a:solidFill>
                  <a:srgbClr val="6666FF"/>
                </a:solidFill>
              </a:rPr>
              <a:t> </a:t>
            </a:r>
            <a:r>
              <a:rPr lang="ru-RU" sz="3800" dirty="0" err="1" smtClean="0">
                <a:solidFill>
                  <a:srgbClr val="6666FF"/>
                </a:solidFill>
              </a:rPr>
              <a:t>зміну</a:t>
            </a:r>
            <a:r>
              <a:rPr lang="ru-RU" sz="3800" dirty="0" smtClean="0">
                <a:solidFill>
                  <a:srgbClr val="6666FF"/>
                </a:solidFill>
              </a:rPr>
              <a:t> режиму </a:t>
            </a:r>
            <a:r>
              <a:rPr lang="ru-RU" sz="3800" dirty="0" err="1" smtClean="0">
                <a:solidFill>
                  <a:srgbClr val="6666FF"/>
                </a:solidFill>
              </a:rPr>
              <a:t>ґрунтових</a:t>
            </a:r>
            <a:r>
              <a:rPr lang="ru-RU" sz="3800" dirty="0" smtClean="0">
                <a:solidFill>
                  <a:srgbClr val="6666FF"/>
                </a:solidFill>
              </a:rPr>
              <a:t> </a:t>
            </a:r>
            <a:r>
              <a:rPr lang="ru-RU" sz="3800" dirty="0" err="1" smtClean="0">
                <a:solidFill>
                  <a:srgbClr val="6666FF"/>
                </a:solidFill>
              </a:rPr>
              <a:t>і</a:t>
            </a:r>
            <a:r>
              <a:rPr lang="ru-RU" sz="3800" dirty="0" smtClean="0">
                <a:solidFill>
                  <a:srgbClr val="6666FF"/>
                </a:solidFill>
              </a:rPr>
              <a:t> </a:t>
            </a:r>
            <a:r>
              <a:rPr lang="ru-RU" sz="3800" dirty="0" err="1" smtClean="0">
                <a:solidFill>
                  <a:srgbClr val="6666FF"/>
                </a:solidFill>
              </a:rPr>
              <a:t>підземних</a:t>
            </a:r>
            <a:r>
              <a:rPr lang="ru-RU" sz="3800" dirty="0" smtClean="0">
                <a:solidFill>
                  <a:srgbClr val="6666FF"/>
                </a:solidFill>
              </a:rPr>
              <a:t> вод у </a:t>
            </a:r>
            <a:r>
              <a:rPr lang="ru-RU" sz="3800" dirty="0" err="1" smtClean="0">
                <a:solidFill>
                  <a:srgbClr val="6666FF"/>
                </a:solidFill>
              </a:rPr>
              <a:t>цілих</a:t>
            </a:r>
            <a:r>
              <a:rPr lang="ru-RU" sz="3800" dirty="0" smtClean="0">
                <a:solidFill>
                  <a:srgbClr val="6666FF"/>
                </a:solidFill>
              </a:rPr>
              <a:t> </a:t>
            </a:r>
            <a:r>
              <a:rPr lang="ru-RU" sz="3800" dirty="0" err="1" smtClean="0">
                <a:solidFill>
                  <a:srgbClr val="6666FF"/>
                </a:solidFill>
              </a:rPr>
              <a:t>регіонах</a:t>
            </a:r>
            <a:r>
              <a:rPr lang="ru-RU" sz="3800" dirty="0" smtClean="0">
                <a:solidFill>
                  <a:srgbClr val="6666FF"/>
                </a:solidFill>
              </a:rPr>
              <a:t>, </a:t>
            </a:r>
            <a:r>
              <a:rPr lang="ru-RU" sz="3800" dirty="0" err="1" smtClean="0">
                <a:solidFill>
                  <a:srgbClr val="6666FF"/>
                </a:solidFill>
              </a:rPr>
              <a:t>поверхне­вого</a:t>
            </a:r>
            <a:r>
              <a:rPr lang="ru-RU" sz="3800" dirty="0" smtClean="0">
                <a:solidFill>
                  <a:srgbClr val="6666FF"/>
                </a:solidFill>
              </a:rPr>
              <a:t> стоку, </a:t>
            </a:r>
            <a:r>
              <a:rPr lang="ru-RU" sz="3800" dirty="0" err="1" smtClean="0">
                <a:solidFill>
                  <a:srgbClr val="6666FF"/>
                </a:solidFill>
              </a:rPr>
              <a:t>структури</a:t>
            </a:r>
            <a:r>
              <a:rPr lang="ru-RU" sz="3800" dirty="0" smtClean="0">
                <a:solidFill>
                  <a:srgbClr val="6666FF"/>
                </a:solidFill>
              </a:rPr>
              <a:t> </a:t>
            </a:r>
            <a:r>
              <a:rPr lang="ru-RU" sz="3800" dirty="0" err="1" smtClean="0">
                <a:solidFill>
                  <a:srgbClr val="6666FF"/>
                </a:solidFill>
              </a:rPr>
              <a:t>ґрунтів</a:t>
            </a:r>
            <a:r>
              <a:rPr lang="ru-RU" sz="3800" dirty="0" smtClean="0">
                <a:solidFill>
                  <a:srgbClr val="6666FF"/>
                </a:solidFill>
              </a:rPr>
              <a:t>, </a:t>
            </a:r>
            <a:r>
              <a:rPr lang="ru-RU" sz="3800" dirty="0" err="1" smtClean="0">
                <a:solidFill>
                  <a:srgbClr val="6666FF"/>
                </a:solidFill>
              </a:rPr>
              <a:t>інтенсифікацію</a:t>
            </a:r>
            <a:r>
              <a:rPr lang="ru-RU" sz="3800" dirty="0" smtClean="0">
                <a:solidFill>
                  <a:srgbClr val="6666FF"/>
                </a:solidFill>
              </a:rPr>
              <a:t> </a:t>
            </a:r>
            <a:r>
              <a:rPr lang="ru-RU" sz="3800" dirty="0" err="1" smtClean="0">
                <a:solidFill>
                  <a:srgbClr val="6666FF"/>
                </a:solidFill>
              </a:rPr>
              <a:t>ерозійних</a:t>
            </a:r>
            <a:r>
              <a:rPr lang="ru-RU" sz="3800" dirty="0" smtClean="0">
                <a:solidFill>
                  <a:srgbClr val="6666FF"/>
                </a:solidFill>
              </a:rPr>
              <a:t> </a:t>
            </a:r>
            <a:r>
              <a:rPr lang="ru-RU" sz="3800" dirty="0" err="1" smtClean="0">
                <a:solidFill>
                  <a:srgbClr val="6666FF"/>
                </a:solidFill>
              </a:rPr>
              <a:t>процесів</a:t>
            </a:r>
            <a:r>
              <a:rPr lang="ru-RU" sz="3800" dirty="0" smtClean="0">
                <a:solidFill>
                  <a:srgbClr val="6666FF"/>
                </a:solidFill>
              </a:rPr>
              <a:t>, </a:t>
            </a:r>
            <a:r>
              <a:rPr lang="ru-RU" sz="3800" dirty="0" err="1" smtClean="0">
                <a:solidFill>
                  <a:srgbClr val="6666FF"/>
                </a:solidFill>
              </a:rPr>
              <a:t>акти­візацію</a:t>
            </a:r>
            <a:r>
              <a:rPr lang="ru-RU" sz="3800" dirty="0" smtClean="0">
                <a:solidFill>
                  <a:srgbClr val="6666FF"/>
                </a:solidFill>
              </a:rPr>
              <a:t> </a:t>
            </a:r>
            <a:r>
              <a:rPr lang="ru-RU" sz="3800" dirty="0" err="1" smtClean="0">
                <a:solidFill>
                  <a:srgbClr val="6666FF"/>
                </a:solidFill>
              </a:rPr>
              <a:t>геохімічних</a:t>
            </a:r>
            <a:r>
              <a:rPr lang="ru-RU" sz="3800" dirty="0" smtClean="0">
                <a:solidFill>
                  <a:srgbClr val="6666FF"/>
                </a:solidFill>
              </a:rPr>
              <a:t> та </a:t>
            </a:r>
            <a:r>
              <a:rPr lang="ru-RU" sz="3800" dirty="0" err="1" smtClean="0">
                <a:solidFill>
                  <a:srgbClr val="6666FF"/>
                </a:solidFill>
              </a:rPr>
              <a:t>хімічних</a:t>
            </a:r>
            <a:r>
              <a:rPr lang="ru-RU" sz="3800" dirty="0" smtClean="0">
                <a:solidFill>
                  <a:srgbClr val="6666FF"/>
                </a:solidFill>
              </a:rPr>
              <a:t> </a:t>
            </a:r>
            <a:r>
              <a:rPr lang="ru-RU" sz="3800" dirty="0" err="1" smtClean="0">
                <a:solidFill>
                  <a:srgbClr val="6666FF"/>
                </a:solidFill>
              </a:rPr>
              <a:t>процесів</a:t>
            </a:r>
            <a:r>
              <a:rPr lang="ru-RU" sz="3800" dirty="0" smtClean="0">
                <a:solidFill>
                  <a:srgbClr val="6666FF"/>
                </a:solidFill>
              </a:rPr>
              <a:t> у </a:t>
            </a:r>
            <a:r>
              <a:rPr lang="ru-RU" sz="3800" dirty="0" err="1" smtClean="0">
                <a:solidFill>
                  <a:srgbClr val="6666FF"/>
                </a:solidFill>
              </a:rPr>
              <a:t>атмосфері</a:t>
            </a:r>
            <a:r>
              <a:rPr lang="ru-RU" sz="3800" dirty="0" smtClean="0">
                <a:solidFill>
                  <a:srgbClr val="6666FF"/>
                </a:solidFill>
              </a:rPr>
              <a:t>, </a:t>
            </a:r>
            <a:r>
              <a:rPr lang="ru-RU" sz="3800" dirty="0" err="1" smtClean="0">
                <a:solidFill>
                  <a:srgbClr val="6666FF"/>
                </a:solidFill>
              </a:rPr>
              <a:t>гідросфері</a:t>
            </a:r>
            <a:r>
              <a:rPr lang="ru-RU" sz="3800" dirty="0" smtClean="0">
                <a:solidFill>
                  <a:srgbClr val="6666FF"/>
                </a:solidFill>
              </a:rPr>
              <a:t> та </a:t>
            </a:r>
            <a:r>
              <a:rPr lang="ru-RU" sz="3800" dirty="0" err="1" smtClean="0">
                <a:solidFill>
                  <a:srgbClr val="6666FF"/>
                </a:solidFill>
              </a:rPr>
              <a:t>літосфері</a:t>
            </a:r>
            <a:r>
              <a:rPr lang="ru-RU" sz="3800" dirty="0" smtClean="0">
                <a:solidFill>
                  <a:srgbClr val="6666FF"/>
                </a:solidFill>
              </a:rPr>
              <a:t>, </a:t>
            </a:r>
            <a:r>
              <a:rPr lang="ru-RU" sz="3800" dirty="0" err="1" smtClean="0">
                <a:solidFill>
                  <a:srgbClr val="6666FF"/>
                </a:solidFill>
              </a:rPr>
              <a:t>зміни</a:t>
            </a:r>
            <a:r>
              <a:rPr lang="ru-RU" sz="3800" dirty="0" smtClean="0">
                <a:solidFill>
                  <a:srgbClr val="6666FF"/>
                </a:solidFill>
              </a:rPr>
              <a:t> </a:t>
            </a:r>
            <a:r>
              <a:rPr lang="ru-RU" sz="3800" dirty="0" err="1" smtClean="0">
                <a:solidFill>
                  <a:srgbClr val="6666FF"/>
                </a:solidFill>
              </a:rPr>
              <a:t>мікроклімату</a:t>
            </a:r>
            <a:r>
              <a:rPr lang="ru-RU" sz="3800" dirty="0" smtClean="0">
                <a:solidFill>
                  <a:srgbClr val="6666FF"/>
                </a:solidFill>
              </a:rPr>
              <a:t> </a:t>
            </a:r>
            <a:r>
              <a:rPr lang="ru-RU" sz="3800" dirty="0" err="1" smtClean="0">
                <a:solidFill>
                  <a:srgbClr val="6666FF"/>
                </a:solidFill>
              </a:rPr>
              <a:t>тощо</a:t>
            </a:r>
            <a:r>
              <a:rPr lang="ru-RU" sz="3800" dirty="0" smtClean="0">
                <a:solidFill>
                  <a:srgbClr val="6666FF"/>
                </a:solidFill>
              </a:rPr>
              <a:t>. </a:t>
            </a:r>
            <a:r>
              <a:rPr lang="ru-RU" sz="3800" dirty="0" err="1" smtClean="0">
                <a:solidFill>
                  <a:srgbClr val="6666FF"/>
                </a:solidFill>
              </a:rPr>
              <a:t>Сучасна</a:t>
            </a:r>
            <a:r>
              <a:rPr lang="ru-RU" sz="3800" dirty="0" smtClean="0">
                <a:solidFill>
                  <a:srgbClr val="6666FF"/>
                </a:solidFill>
              </a:rPr>
              <a:t> </a:t>
            </a:r>
            <a:r>
              <a:rPr lang="ru-RU" sz="3800" dirty="0" err="1" smtClean="0">
                <a:solidFill>
                  <a:srgbClr val="6666FF"/>
                </a:solidFill>
              </a:rPr>
              <a:t>діяльність</a:t>
            </a:r>
            <a:r>
              <a:rPr lang="ru-RU" sz="3800" dirty="0" smtClean="0">
                <a:solidFill>
                  <a:srgbClr val="6666FF"/>
                </a:solidFill>
              </a:rPr>
              <a:t>, </a:t>
            </a:r>
            <a:r>
              <a:rPr lang="ru-RU" sz="3800" dirty="0" err="1" smtClean="0">
                <a:solidFill>
                  <a:srgbClr val="6666FF"/>
                </a:solidFill>
              </a:rPr>
              <a:t>наприклад</a:t>
            </a:r>
            <a:r>
              <a:rPr lang="ru-RU" sz="3800" dirty="0" smtClean="0">
                <a:solidFill>
                  <a:srgbClr val="6666FF"/>
                </a:solidFill>
              </a:rPr>
              <a:t>, </a:t>
            </a:r>
            <a:r>
              <a:rPr lang="ru-RU" sz="3800" dirty="0" err="1" smtClean="0">
                <a:solidFill>
                  <a:srgbClr val="6666FF"/>
                </a:solidFill>
              </a:rPr>
              <a:t>буді­вництво</a:t>
            </a:r>
            <a:r>
              <a:rPr lang="ru-RU" sz="3800" dirty="0" smtClean="0">
                <a:solidFill>
                  <a:srgbClr val="6666FF"/>
                </a:solidFill>
              </a:rPr>
              <a:t> </a:t>
            </a:r>
            <a:r>
              <a:rPr lang="ru-RU" sz="3800" dirty="0" err="1" smtClean="0">
                <a:solidFill>
                  <a:srgbClr val="6666FF"/>
                </a:solidFill>
              </a:rPr>
              <a:t>гідротехнічних</a:t>
            </a:r>
            <a:r>
              <a:rPr lang="ru-RU" sz="3800" dirty="0" smtClean="0">
                <a:solidFill>
                  <a:srgbClr val="6666FF"/>
                </a:solidFill>
              </a:rPr>
              <a:t> </a:t>
            </a:r>
            <a:r>
              <a:rPr lang="ru-RU" sz="3800" dirty="0" err="1" smtClean="0">
                <a:solidFill>
                  <a:srgbClr val="6666FF"/>
                </a:solidFill>
              </a:rPr>
              <a:t>споруд</a:t>
            </a:r>
            <a:r>
              <a:rPr lang="ru-RU" sz="3800" dirty="0" smtClean="0">
                <a:solidFill>
                  <a:srgbClr val="6666FF"/>
                </a:solidFill>
              </a:rPr>
              <a:t>, шахт, </a:t>
            </a:r>
            <a:r>
              <a:rPr lang="ru-RU" sz="3800" dirty="0" err="1" smtClean="0">
                <a:solidFill>
                  <a:srgbClr val="6666FF"/>
                </a:solidFill>
              </a:rPr>
              <a:t>рудників</a:t>
            </a:r>
            <a:r>
              <a:rPr lang="ru-RU" sz="3800" dirty="0" smtClean="0">
                <a:solidFill>
                  <a:srgbClr val="6666FF"/>
                </a:solidFill>
              </a:rPr>
              <a:t>, </a:t>
            </a:r>
            <a:r>
              <a:rPr lang="ru-RU" sz="3800" dirty="0" err="1" smtClean="0">
                <a:solidFill>
                  <a:srgbClr val="6666FF"/>
                </a:solidFill>
              </a:rPr>
              <a:t>доріг</a:t>
            </a:r>
            <a:r>
              <a:rPr lang="ru-RU" sz="3800" dirty="0" smtClean="0">
                <a:solidFill>
                  <a:srgbClr val="6666FF"/>
                </a:solidFill>
              </a:rPr>
              <a:t>, </a:t>
            </a:r>
            <a:r>
              <a:rPr lang="ru-RU" sz="3800" dirty="0" err="1" smtClean="0">
                <a:solidFill>
                  <a:srgbClr val="6666FF"/>
                </a:solidFill>
              </a:rPr>
              <a:t>свердловин</a:t>
            </a:r>
            <a:r>
              <a:rPr lang="ru-RU" sz="3800" dirty="0" smtClean="0">
                <a:solidFill>
                  <a:srgbClr val="6666FF"/>
                </a:solidFill>
              </a:rPr>
              <a:t>, </a:t>
            </a:r>
            <a:r>
              <a:rPr lang="ru-RU" sz="3800" dirty="0" err="1" smtClean="0">
                <a:solidFill>
                  <a:srgbClr val="6666FF"/>
                </a:solidFill>
              </a:rPr>
              <a:t>водойм</a:t>
            </a:r>
            <a:r>
              <a:rPr lang="ru-RU" sz="3800" dirty="0" smtClean="0">
                <a:solidFill>
                  <a:srgbClr val="6666FF"/>
                </a:solidFill>
              </a:rPr>
              <a:t>, дамб, </a:t>
            </a:r>
            <a:r>
              <a:rPr lang="ru-RU" sz="3800" dirty="0" err="1" smtClean="0">
                <a:solidFill>
                  <a:srgbClr val="6666FF"/>
                </a:solidFill>
              </a:rPr>
              <a:t>деформація</a:t>
            </a:r>
            <a:r>
              <a:rPr lang="ru-RU" sz="3800" dirty="0" smtClean="0">
                <a:solidFill>
                  <a:srgbClr val="6666FF"/>
                </a:solidFill>
              </a:rPr>
              <a:t> </a:t>
            </a:r>
            <a:r>
              <a:rPr lang="ru-RU" sz="3800" dirty="0" err="1" smtClean="0">
                <a:solidFill>
                  <a:srgbClr val="6666FF"/>
                </a:solidFill>
              </a:rPr>
              <a:t>суші</a:t>
            </a:r>
            <a:r>
              <a:rPr lang="ru-RU" sz="3800" dirty="0" smtClean="0">
                <a:solidFill>
                  <a:srgbClr val="6666FF"/>
                </a:solidFill>
              </a:rPr>
              <a:t> </a:t>
            </a:r>
            <a:r>
              <a:rPr lang="ru-RU" sz="3800" dirty="0" err="1" smtClean="0">
                <a:solidFill>
                  <a:srgbClr val="6666FF"/>
                </a:solidFill>
              </a:rPr>
              <a:t>ядерними</a:t>
            </a:r>
            <a:r>
              <a:rPr lang="ru-RU" sz="3800" dirty="0" smtClean="0">
                <a:solidFill>
                  <a:srgbClr val="6666FF"/>
                </a:solidFill>
              </a:rPr>
              <a:t> </a:t>
            </a:r>
            <a:r>
              <a:rPr lang="ru-RU" sz="3800" dirty="0" err="1" smtClean="0">
                <a:solidFill>
                  <a:srgbClr val="6666FF"/>
                </a:solidFill>
              </a:rPr>
              <a:t>вибухами</a:t>
            </a:r>
            <a:r>
              <a:rPr lang="ru-RU" sz="3800" dirty="0" smtClean="0">
                <a:solidFill>
                  <a:srgbClr val="6666FF"/>
                </a:solidFill>
              </a:rPr>
              <a:t>, </a:t>
            </a:r>
            <a:r>
              <a:rPr lang="ru-RU" sz="3800" dirty="0" err="1" smtClean="0">
                <a:solidFill>
                  <a:srgbClr val="6666FF"/>
                </a:solidFill>
              </a:rPr>
              <a:t>будівництво</a:t>
            </a:r>
            <a:r>
              <a:rPr lang="ru-RU" sz="3800" dirty="0" smtClean="0">
                <a:solidFill>
                  <a:srgbClr val="6666FF"/>
                </a:solidFill>
              </a:rPr>
              <a:t> </a:t>
            </a:r>
            <a:r>
              <a:rPr lang="ru-RU" sz="3800" dirty="0" err="1" smtClean="0">
                <a:solidFill>
                  <a:srgbClr val="6666FF"/>
                </a:solidFill>
              </a:rPr>
              <a:t>гігантських</a:t>
            </a:r>
            <a:r>
              <a:rPr lang="ru-RU" sz="3800" dirty="0" smtClean="0">
                <a:solidFill>
                  <a:srgbClr val="6666FF"/>
                </a:solidFill>
              </a:rPr>
              <a:t> </a:t>
            </a:r>
            <a:r>
              <a:rPr lang="ru-RU" sz="3800" dirty="0" err="1" smtClean="0">
                <a:solidFill>
                  <a:srgbClr val="6666FF"/>
                </a:solidFill>
              </a:rPr>
              <a:t>міст</a:t>
            </a:r>
            <a:r>
              <a:rPr lang="ru-RU" sz="3800" dirty="0" smtClean="0">
                <a:solidFill>
                  <a:srgbClr val="6666FF"/>
                </a:solidFill>
              </a:rPr>
              <a:t>, </a:t>
            </a:r>
            <a:r>
              <a:rPr lang="ru-RU" sz="3800" dirty="0" err="1" smtClean="0">
                <a:solidFill>
                  <a:srgbClr val="6666FF"/>
                </a:solidFill>
              </a:rPr>
              <a:t>обводнення</a:t>
            </a:r>
            <a:r>
              <a:rPr lang="ru-RU" sz="3800" dirty="0" smtClean="0">
                <a:solidFill>
                  <a:srgbClr val="6666FF"/>
                </a:solidFill>
              </a:rPr>
              <a:t> </a:t>
            </a:r>
            <a:r>
              <a:rPr lang="ru-RU" sz="3800" dirty="0" err="1" smtClean="0">
                <a:solidFill>
                  <a:srgbClr val="6666FF"/>
                </a:solidFill>
              </a:rPr>
              <a:t>і</a:t>
            </a:r>
            <a:r>
              <a:rPr lang="ru-RU" sz="3800" dirty="0" smtClean="0">
                <a:solidFill>
                  <a:srgbClr val="6666FF"/>
                </a:solidFill>
              </a:rPr>
              <a:t> </a:t>
            </a:r>
            <a:r>
              <a:rPr lang="ru-RU" sz="3800" dirty="0" err="1" smtClean="0">
                <a:solidFill>
                  <a:srgbClr val="6666FF"/>
                </a:solidFill>
              </a:rPr>
              <a:t>озеленення</a:t>
            </a:r>
            <a:r>
              <a:rPr lang="ru-RU" sz="3800" dirty="0" smtClean="0">
                <a:solidFill>
                  <a:srgbClr val="6666FF"/>
                </a:solidFill>
              </a:rPr>
              <a:t> </a:t>
            </a:r>
            <a:r>
              <a:rPr lang="ru-RU" sz="3800" dirty="0" err="1" smtClean="0">
                <a:solidFill>
                  <a:srgbClr val="6666FF"/>
                </a:solidFill>
              </a:rPr>
              <a:t>пустель</a:t>
            </a:r>
            <a:r>
              <a:rPr lang="ru-RU" sz="3800" dirty="0" smtClean="0">
                <a:solidFill>
                  <a:srgbClr val="6666FF"/>
                </a:solidFill>
              </a:rPr>
              <a:t>, та </a:t>
            </a:r>
            <a:r>
              <a:rPr lang="ru-RU" sz="3800" dirty="0" err="1" smtClean="0">
                <a:solidFill>
                  <a:srgbClr val="6666FF"/>
                </a:solidFill>
              </a:rPr>
              <a:t>інші</a:t>
            </a:r>
            <a:r>
              <a:rPr lang="ru-RU" sz="3800" dirty="0" smtClean="0">
                <a:solidFill>
                  <a:srgbClr val="6666FF"/>
                </a:solidFill>
              </a:rPr>
              <a:t> </a:t>
            </a:r>
            <a:r>
              <a:rPr lang="ru-RU" sz="3800" dirty="0" err="1" smtClean="0">
                <a:solidFill>
                  <a:srgbClr val="6666FF"/>
                </a:solidFill>
              </a:rPr>
              <a:t>повсякденні</a:t>
            </a:r>
            <a:r>
              <a:rPr lang="ru-RU" sz="3800" dirty="0" smtClean="0">
                <a:solidFill>
                  <a:srgbClr val="6666FF"/>
                </a:solidFill>
              </a:rPr>
              <a:t> </a:t>
            </a:r>
            <a:r>
              <a:rPr lang="ru-RU" sz="3800" dirty="0" err="1" smtClean="0">
                <a:solidFill>
                  <a:srgbClr val="6666FF"/>
                </a:solidFill>
              </a:rPr>
              <a:t>аспекти</a:t>
            </a:r>
            <a:r>
              <a:rPr lang="ru-RU" sz="3800" dirty="0" smtClean="0">
                <a:solidFill>
                  <a:srgbClr val="6666FF"/>
                </a:solidFill>
              </a:rPr>
              <a:t> </a:t>
            </a:r>
            <a:r>
              <a:rPr lang="ru-RU" sz="3800" dirty="0" err="1" smtClean="0">
                <a:solidFill>
                  <a:srgbClr val="6666FF"/>
                </a:solidFill>
              </a:rPr>
              <a:t>діяльності</a:t>
            </a:r>
            <a:r>
              <a:rPr lang="ru-RU" sz="3800" dirty="0" smtClean="0">
                <a:solidFill>
                  <a:srgbClr val="6666FF"/>
                </a:solidFill>
              </a:rPr>
              <a:t> </a:t>
            </a:r>
            <a:r>
              <a:rPr lang="ru-RU" sz="3800" dirty="0" err="1" smtClean="0">
                <a:solidFill>
                  <a:srgbClr val="6666FF"/>
                </a:solidFill>
              </a:rPr>
              <a:t>людини</a:t>
            </a:r>
            <a:r>
              <a:rPr lang="ru-RU" sz="3800" dirty="0" smtClean="0">
                <a:solidFill>
                  <a:srgbClr val="6666FF"/>
                </a:solidFill>
              </a:rPr>
              <a:t>, </a:t>
            </a:r>
            <a:r>
              <a:rPr lang="ru-RU" sz="3800" dirty="0" err="1" smtClean="0">
                <a:solidFill>
                  <a:srgbClr val="6666FF"/>
                </a:solidFill>
              </a:rPr>
              <a:t>вже</a:t>
            </a:r>
            <a:r>
              <a:rPr lang="ru-RU" sz="3800" dirty="0" smtClean="0">
                <a:solidFill>
                  <a:srgbClr val="6666FF"/>
                </a:solidFill>
              </a:rPr>
              <a:t> </a:t>
            </a:r>
            <a:r>
              <a:rPr lang="ru-RU" sz="3800" dirty="0" err="1" smtClean="0">
                <a:solidFill>
                  <a:srgbClr val="6666FF"/>
                </a:solidFill>
              </a:rPr>
              <a:t>викликали</a:t>
            </a:r>
            <a:r>
              <a:rPr lang="ru-RU" sz="3800" dirty="0" smtClean="0">
                <a:solidFill>
                  <a:srgbClr val="6666FF"/>
                </a:solidFill>
              </a:rPr>
              <a:t> </a:t>
            </a:r>
            <a:r>
              <a:rPr lang="ru-RU" sz="3800" dirty="0" err="1" smtClean="0">
                <a:solidFill>
                  <a:srgbClr val="6666FF"/>
                </a:solidFill>
              </a:rPr>
              <a:t>значні</a:t>
            </a:r>
            <a:r>
              <a:rPr lang="ru-RU" sz="3800" dirty="0" smtClean="0">
                <a:solidFill>
                  <a:srgbClr val="6666FF"/>
                </a:solidFill>
              </a:rPr>
              <a:t> </a:t>
            </a:r>
            <a:r>
              <a:rPr lang="ru-RU" sz="3800" dirty="0" err="1" smtClean="0">
                <a:solidFill>
                  <a:srgbClr val="6666FF"/>
                </a:solidFill>
              </a:rPr>
              <a:t>видимі</a:t>
            </a:r>
            <a:r>
              <a:rPr lang="ru-RU" sz="3800" dirty="0" smtClean="0">
                <a:solidFill>
                  <a:srgbClr val="6666FF"/>
                </a:solidFill>
              </a:rPr>
              <a:t> </a:t>
            </a:r>
            <a:r>
              <a:rPr lang="ru-RU" sz="3800" dirty="0" err="1" smtClean="0">
                <a:solidFill>
                  <a:srgbClr val="6666FF"/>
                </a:solidFill>
              </a:rPr>
              <a:t>і</a:t>
            </a:r>
            <a:r>
              <a:rPr lang="ru-RU" sz="3800" dirty="0" smtClean="0">
                <a:solidFill>
                  <a:srgbClr val="6666FF"/>
                </a:solidFill>
              </a:rPr>
              <a:t> </a:t>
            </a:r>
            <a:r>
              <a:rPr lang="ru-RU" sz="3800" dirty="0" err="1" smtClean="0">
                <a:solidFill>
                  <a:srgbClr val="6666FF"/>
                </a:solidFill>
              </a:rPr>
              <a:t>приховані</a:t>
            </a:r>
            <a:r>
              <a:rPr lang="ru-RU" sz="3800" dirty="0" smtClean="0">
                <a:solidFill>
                  <a:srgbClr val="6666FF"/>
                </a:solidFill>
              </a:rPr>
              <a:t> </a:t>
            </a:r>
            <a:r>
              <a:rPr lang="ru-RU" sz="3800" dirty="0" err="1" smtClean="0">
                <a:solidFill>
                  <a:srgbClr val="6666FF"/>
                </a:solidFill>
              </a:rPr>
              <a:t>зміни</a:t>
            </a:r>
            <a:r>
              <a:rPr lang="ru-RU" sz="3800" dirty="0" smtClean="0">
                <a:solidFill>
                  <a:srgbClr val="6666FF"/>
                </a:solidFill>
              </a:rPr>
              <a:t> </a:t>
            </a:r>
            <a:r>
              <a:rPr lang="ru-RU" sz="3800" dirty="0" err="1" smtClean="0">
                <a:solidFill>
                  <a:srgbClr val="6666FF"/>
                </a:solidFill>
              </a:rPr>
              <a:t>довкілля</a:t>
            </a:r>
            <a:r>
              <a:rPr lang="ru-RU" sz="3800" dirty="0" smtClean="0">
                <a:solidFill>
                  <a:srgbClr val="6666FF"/>
                </a:solidFill>
              </a:rPr>
              <a:t>.</a:t>
            </a:r>
            <a:endParaRPr lang="ru-RU" sz="3800" dirty="0">
              <a:solidFill>
                <a:srgbClr val="6666FF"/>
              </a:solidFill>
            </a:endParaRPr>
          </a:p>
        </p:txBody>
      </p:sp>
    </p:spTree>
  </p:cSld>
  <p:clrMapOvr>
    <a:masterClrMapping/>
  </p:clrMapOvr>
  <p:transition spd="slow" advTm="5860">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457200" y="785794"/>
            <a:ext cx="8229600" cy="5523566"/>
          </a:xfrm>
        </p:spPr>
        <p:txBody>
          <a:bodyPr>
            <a:normAutofit fontScale="62500" lnSpcReduction="20000"/>
          </a:bodyPr>
          <a:lstStyle/>
          <a:p>
            <a:r>
              <a:rPr lang="ru-RU" dirty="0" err="1" smtClean="0">
                <a:solidFill>
                  <a:srgbClr val="66FFFF"/>
                </a:solidFill>
              </a:rPr>
              <a:t>Джерела</a:t>
            </a:r>
            <a:r>
              <a:rPr lang="ru-RU" dirty="0" smtClean="0">
                <a:solidFill>
                  <a:srgbClr val="66FFFF"/>
                </a:solidFill>
              </a:rPr>
              <a:t> </a:t>
            </a:r>
            <a:r>
              <a:rPr lang="ru-RU" dirty="0" err="1" smtClean="0">
                <a:solidFill>
                  <a:srgbClr val="66FFFF"/>
                </a:solidFill>
              </a:rPr>
              <a:t>забруднюючих</a:t>
            </a:r>
            <a:r>
              <a:rPr lang="ru-RU" dirty="0" smtClean="0">
                <a:solidFill>
                  <a:srgbClr val="66FFFF"/>
                </a:solidFill>
              </a:rPr>
              <a:t> </a:t>
            </a:r>
            <a:r>
              <a:rPr lang="ru-RU" dirty="0" err="1" smtClean="0">
                <a:solidFill>
                  <a:srgbClr val="66FFFF"/>
                </a:solidFill>
              </a:rPr>
              <a:t>речовин</a:t>
            </a:r>
            <a:r>
              <a:rPr lang="ru-RU" dirty="0" smtClean="0">
                <a:solidFill>
                  <a:srgbClr val="66FFFF"/>
                </a:solidFill>
              </a:rPr>
              <a:t> </a:t>
            </a:r>
            <a:r>
              <a:rPr lang="ru-RU" dirty="0" err="1" smtClean="0">
                <a:solidFill>
                  <a:srgbClr val="66FFFF"/>
                </a:solidFill>
              </a:rPr>
              <a:t>різноманітні</a:t>
            </a:r>
            <a:r>
              <a:rPr lang="ru-RU" dirty="0" smtClean="0">
                <a:solidFill>
                  <a:srgbClr val="66FFFF"/>
                </a:solidFill>
              </a:rPr>
              <a:t> ,</a:t>
            </a:r>
            <a:r>
              <a:rPr lang="ru-RU" dirty="0" err="1" smtClean="0">
                <a:solidFill>
                  <a:srgbClr val="66FFFF"/>
                </a:solidFill>
              </a:rPr>
              <a:t>також</a:t>
            </a:r>
            <a:r>
              <a:rPr lang="ru-RU" dirty="0" smtClean="0">
                <a:solidFill>
                  <a:srgbClr val="66FFFF"/>
                </a:solidFill>
              </a:rPr>
              <a:t> </a:t>
            </a:r>
            <a:r>
              <a:rPr lang="ru-RU" dirty="0" err="1" smtClean="0">
                <a:solidFill>
                  <a:srgbClr val="66FFFF"/>
                </a:solidFill>
              </a:rPr>
              <a:t>багаточисельні</a:t>
            </a:r>
            <a:r>
              <a:rPr lang="ru-RU" dirty="0" smtClean="0">
                <a:solidFill>
                  <a:srgbClr val="66FFFF"/>
                </a:solidFill>
              </a:rPr>
              <a:t> </a:t>
            </a:r>
            <a:r>
              <a:rPr lang="ru-RU" dirty="0" err="1" smtClean="0">
                <a:solidFill>
                  <a:srgbClr val="66FFFF"/>
                </a:solidFill>
              </a:rPr>
              <a:t>види</a:t>
            </a:r>
            <a:r>
              <a:rPr lang="ru-RU" dirty="0" smtClean="0">
                <a:solidFill>
                  <a:srgbClr val="66FFFF"/>
                </a:solidFill>
              </a:rPr>
              <a:t> </a:t>
            </a:r>
            <a:r>
              <a:rPr lang="ru-RU" dirty="0" err="1" smtClean="0">
                <a:solidFill>
                  <a:srgbClr val="66FFFF"/>
                </a:solidFill>
              </a:rPr>
              <a:t>відходів</a:t>
            </a:r>
            <a:r>
              <a:rPr lang="ru-RU" dirty="0" smtClean="0">
                <a:solidFill>
                  <a:srgbClr val="66FFFF"/>
                </a:solidFill>
              </a:rPr>
              <a:t> </a:t>
            </a:r>
            <a:r>
              <a:rPr lang="ru-RU" dirty="0" err="1" smtClean="0">
                <a:solidFill>
                  <a:srgbClr val="66FFFF"/>
                </a:solidFill>
              </a:rPr>
              <a:t>і</a:t>
            </a:r>
            <a:r>
              <a:rPr lang="ru-RU" dirty="0" smtClean="0">
                <a:solidFill>
                  <a:srgbClr val="66FFFF"/>
                </a:solidFill>
              </a:rPr>
              <a:t> характер </a:t>
            </a:r>
            <a:r>
              <a:rPr lang="ru-RU" dirty="0" err="1" smtClean="0">
                <a:solidFill>
                  <a:srgbClr val="66FFFF"/>
                </a:solidFill>
              </a:rPr>
              <a:t>їхнього</a:t>
            </a:r>
            <a:r>
              <a:rPr lang="ru-RU" dirty="0" smtClean="0">
                <a:solidFill>
                  <a:srgbClr val="66FFFF"/>
                </a:solidFill>
              </a:rPr>
              <a:t> </a:t>
            </a:r>
            <a:r>
              <a:rPr lang="ru-RU" dirty="0" err="1" smtClean="0">
                <a:solidFill>
                  <a:srgbClr val="66FFFF"/>
                </a:solidFill>
              </a:rPr>
              <a:t>впливу</a:t>
            </a:r>
            <a:r>
              <a:rPr lang="ru-RU" dirty="0" smtClean="0">
                <a:solidFill>
                  <a:srgbClr val="66FFFF"/>
                </a:solidFill>
              </a:rPr>
              <a:t> на </a:t>
            </a:r>
            <a:r>
              <a:rPr lang="ru-RU" dirty="0" err="1" smtClean="0">
                <a:solidFill>
                  <a:srgbClr val="66FFFF"/>
                </a:solidFill>
              </a:rPr>
              <a:t>компоненти</a:t>
            </a:r>
            <a:r>
              <a:rPr lang="ru-RU" dirty="0" smtClean="0">
                <a:solidFill>
                  <a:srgbClr val="66FFFF"/>
                </a:solidFill>
              </a:rPr>
              <a:t> </a:t>
            </a:r>
            <a:r>
              <a:rPr lang="ru-RU" dirty="0" err="1" smtClean="0">
                <a:solidFill>
                  <a:srgbClr val="66FFFF"/>
                </a:solidFill>
              </a:rPr>
              <a:t>біосфери</a:t>
            </a:r>
            <a:r>
              <a:rPr lang="ru-RU" dirty="0" smtClean="0">
                <a:solidFill>
                  <a:srgbClr val="66FFFF"/>
                </a:solidFill>
              </a:rPr>
              <a:t>. </a:t>
            </a:r>
            <a:r>
              <a:rPr lang="ru-RU" dirty="0" err="1" smtClean="0">
                <a:solidFill>
                  <a:srgbClr val="66FFFF"/>
                </a:solidFill>
              </a:rPr>
              <a:t>Біосфера</a:t>
            </a:r>
            <a:r>
              <a:rPr lang="ru-RU" dirty="0" smtClean="0">
                <a:solidFill>
                  <a:srgbClr val="66FFFF"/>
                </a:solidFill>
              </a:rPr>
              <a:t> </a:t>
            </a:r>
            <a:r>
              <a:rPr lang="ru-RU" dirty="0" err="1" smtClean="0">
                <a:solidFill>
                  <a:srgbClr val="66FFFF"/>
                </a:solidFill>
              </a:rPr>
              <a:t>забруднюється</a:t>
            </a:r>
            <a:r>
              <a:rPr lang="ru-RU" dirty="0" smtClean="0">
                <a:solidFill>
                  <a:srgbClr val="66FFFF"/>
                </a:solidFill>
              </a:rPr>
              <a:t> </a:t>
            </a:r>
            <a:r>
              <a:rPr lang="ru-RU" dirty="0" err="1" smtClean="0">
                <a:solidFill>
                  <a:srgbClr val="66FFFF"/>
                </a:solidFill>
              </a:rPr>
              <a:t>твердими</a:t>
            </a:r>
            <a:r>
              <a:rPr lang="ru-RU" dirty="0" smtClean="0">
                <a:solidFill>
                  <a:srgbClr val="66FFFF"/>
                </a:solidFill>
              </a:rPr>
              <a:t> </a:t>
            </a:r>
            <a:r>
              <a:rPr lang="ru-RU" dirty="0" err="1" smtClean="0">
                <a:solidFill>
                  <a:srgbClr val="66FFFF"/>
                </a:solidFill>
              </a:rPr>
              <a:t>відходами</a:t>
            </a:r>
            <a:r>
              <a:rPr lang="ru-RU" dirty="0" smtClean="0">
                <a:solidFill>
                  <a:srgbClr val="66FFFF"/>
                </a:solidFill>
              </a:rPr>
              <a:t>, </a:t>
            </a:r>
            <a:r>
              <a:rPr lang="ru-RU" dirty="0" err="1" smtClean="0">
                <a:solidFill>
                  <a:srgbClr val="66FFFF"/>
                </a:solidFill>
              </a:rPr>
              <a:t>газовими</a:t>
            </a:r>
            <a:r>
              <a:rPr lang="ru-RU" dirty="0" smtClean="0">
                <a:solidFill>
                  <a:srgbClr val="66FFFF"/>
                </a:solidFill>
              </a:rPr>
              <a:t> </a:t>
            </a:r>
            <a:r>
              <a:rPr lang="ru-RU" dirty="0" err="1" smtClean="0">
                <a:solidFill>
                  <a:srgbClr val="66FFFF"/>
                </a:solidFill>
              </a:rPr>
              <a:t>викидами</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стічними</a:t>
            </a:r>
            <a:r>
              <a:rPr lang="ru-RU" dirty="0" smtClean="0">
                <a:solidFill>
                  <a:srgbClr val="66FFFF"/>
                </a:solidFill>
              </a:rPr>
              <a:t> водами </a:t>
            </a:r>
            <a:r>
              <a:rPr lang="ru-RU" dirty="0" err="1" smtClean="0">
                <a:solidFill>
                  <a:srgbClr val="66FFFF"/>
                </a:solidFill>
              </a:rPr>
              <a:t>металургійних</a:t>
            </a:r>
            <a:r>
              <a:rPr lang="ru-RU" dirty="0" smtClean="0">
                <a:solidFill>
                  <a:srgbClr val="66FFFF"/>
                </a:solidFill>
              </a:rPr>
              <a:t>, </a:t>
            </a:r>
            <a:r>
              <a:rPr lang="ru-RU" dirty="0" err="1" smtClean="0">
                <a:solidFill>
                  <a:srgbClr val="66FFFF"/>
                </a:solidFill>
              </a:rPr>
              <a:t>металообробних</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машинобудівних</a:t>
            </a:r>
            <a:r>
              <a:rPr lang="ru-RU" dirty="0" smtClean="0">
                <a:solidFill>
                  <a:srgbClr val="66FFFF"/>
                </a:solidFill>
              </a:rPr>
              <a:t> </a:t>
            </a:r>
            <a:r>
              <a:rPr lang="ru-RU" dirty="0" err="1" smtClean="0">
                <a:solidFill>
                  <a:srgbClr val="66FFFF"/>
                </a:solidFill>
              </a:rPr>
              <a:t>заводів</a:t>
            </a:r>
            <a:r>
              <a:rPr lang="ru-RU" dirty="0" smtClean="0">
                <a:solidFill>
                  <a:srgbClr val="66FFFF"/>
                </a:solidFill>
              </a:rPr>
              <a:t>. </a:t>
            </a:r>
            <a:r>
              <a:rPr lang="ru-RU" dirty="0" err="1" smtClean="0">
                <a:solidFill>
                  <a:srgbClr val="66FFFF"/>
                </a:solidFill>
              </a:rPr>
              <a:t>Величезної</a:t>
            </a:r>
            <a:r>
              <a:rPr lang="ru-RU" dirty="0" smtClean="0">
                <a:solidFill>
                  <a:srgbClr val="66FFFF"/>
                </a:solidFill>
              </a:rPr>
              <a:t> </a:t>
            </a:r>
            <a:r>
              <a:rPr lang="ru-RU" dirty="0" err="1" smtClean="0">
                <a:solidFill>
                  <a:srgbClr val="66FFFF"/>
                </a:solidFill>
              </a:rPr>
              <a:t>шкоди</a:t>
            </a:r>
            <a:r>
              <a:rPr lang="ru-RU" dirty="0" smtClean="0">
                <a:solidFill>
                  <a:srgbClr val="66FFFF"/>
                </a:solidFill>
              </a:rPr>
              <a:t> </a:t>
            </a:r>
            <a:r>
              <a:rPr lang="ru-RU" dirty="0" err="1" smtClean="0">
                <a:solidFill>
                  <a:srgbClr val="66FFFF"/>
                </a:solidFill>
              </a:rPr>
              <a:t>завдають</a:t>
            </a:r>
            <a:r>
              <a:rPr lang="ru-RU" dirty="0" smtClean="0">
                <a:solidFill>
                  <a:srgbClr val="66FFFF"/>
                </a:solidFill>
              </a:rPr>
              <a:t> </a:t>
            </a:r>
            <a:r>
              <a:rPr lang="ru-RU" dirty="0" err="1" smtClean="0">
                <a:solidFill>
                  <a:srgbClr val="66FFFF"/>
                </a:solidFill>
              </a:rPr>
              <a:t>водяним</a:t>
            </a:r>
            <a:r>
              <a:rPr lang="ru-RU" dirty="0" smtClean="0">
                <a:solidFill>
                  <a:srgbClr val="66FFFF"/>
                </a:solidFill>
              </a:rPr>
              <a:t> ресурсам </a:t>
            </a:r>
            <a:r>
              <a:rPr lang="ru-RU" dirty="0" err="1" smtClean="0">
                <a:solidFill>
                  <a:srgbClr val="66FFFF"/>
                </a:solidFill>
              </a:rPr>
              <a:t>стічні</a:t>
            </a:r>
            <a:r>
              <a:rPr lang="ru-RU" dirty="0" smtClean="0">
                <a:solidFill>
                  <a:srgbClr val="66FFFF"/>
                </a:solidFill>
              </a:rPr>
              <a:t> води </a:t>
            </a:r>
            <a:r>
              <a:rPr lang="ru-RU" dirty="0" err="1" smtClean="0">
                <a:solidFill>
                  <a:srgbClr val="66FFFF"/>
                </a:solidFill>
              </a:rPr>
              <a:t>целюлозно-паперової</a:t>
            </a:r>
            <a:r>
              <a:rPr lang="ru-RU" dirty="0" smtClean="0">
                <a:solidFill>
                  <a:srgbClr val="66FFFF"/>
                </a:solidFill>
              </a:rPr>
              <a:t>, </a:t>
            </a:r>
            <a:r>
              <a:rPr lang="ru-RU" dirty="0" err="1" smtClean="0">
                <a:solidFill>
                  <a:srgbClr val="66FFFF"/>
                </a:solidFill>
              </a:rPr>
              <a:t>харчової</a:t>
            </a:r>
            <a:r>
              <a:rPr lang="ru-RU" dirty="0" smtClean="0">
                <a:solidFill>
                  <a:srgbClr val="66FFFF"/>
                </a:solidFill>
              </a:rPr>
              <a:t>, </a:t>
            </a:r>
            <a:r>
              <a:rPr lang="ru-RU" dirty="0" err="1" smtClean="0">
                <a:solidFill>
                  <a:srgbClr val="66FFFF"/>
                </a:solidFill>
              </a:rPr>
              <a:t>деревообробної</a:t>
            </a:r>
            <a:r>
              <a:rPr lang="ru-RU" dirty="0" smtClean="0">
                <a:solidFill>
                  <a:srgbClr val="66FFFF"/>
                </a:solidFill>
              </a:rPr>
              <a:t>, </a:t>
            </a:r>
            <a:r>
              <a:rPr lang="ru-RU" dirty="0" err="1" smtClean="0">
                <a:solidFill>
                  <a:srgbClr val="66FFFF"/>
                </a:solidFill>
              </a:rPr>
              <a:t>нафтохімічної</a:t>
            </a:r>
            <a:r>
              <a:rPr lang="ru-RU" dirty="0" smtClean="0">
                <a:solidFill>
                  <a:srgbClr val="66FFFF"/>
                </a:solidFill>
              </a:rPr>
              <a:t> </a:t>
            </a:r>
            <a:r>
              <a:rPr lang="ru-RU" dirty="0" err="1" smtClean="0">
                <a:solidFill>
                  <a:srgbClr val="66FFFF"/>
                </a:solidFill>
              </a:rPr>
              <a:t>промисловості</a:t>
            </a:r>
            <a:r>
              <a:rPr lang="ru-RU" dirty="0" smtClean="0">
                <a:solidFill>
                  <a:srgbClr val="66FFFF"/>
                </a:solidFill>
              </a:rPr>
              <a:t>. </a:t>
            </a:r>
            <a:r>
              <a:rPr lang="ru-RU" dirty="0" err="1" smtClean="0">
                <a:solidFill>
                  <a:srgbClr val="66FFFF"/>
                </a:solidFill>
              </a:rPr>
              <a:t>Розвиток</a:t>
            </a:r>
            <a:r>
              <a:rPr lang="ru-RU" dirty="0" smtClean="0">
                <a:solidFill>
                  <a:srgbClr val="66FFFF"/>
                </a:solidFill>
              </a:rPr>
              <a:t> </a:t>
            </a:r>
            <a:r>
              <a:rPr lang="ru-RU" dirty="0" err="1" smtClean="0">
                <a:solidFill>
                  <a:srgbClr val="66FFFF"/>
                </a:solidFill>
              </a:rPr>
              <a:t>автомобільного</a:t>
            </a:r>
            <a:r>
              <a:rPr lang="ru-RU" dirty="0" smtClean="0">
                <a:solidFill>
                  <a:srgbClr val="66FFFF"/>
                </a:solidFill>
              </a:rPr>
              <a:t> транспорту </a:t>
            </a:r>
            <a:r>
              <a:rPr lang="ru-RU" dirty="0" err="1" smtClean="0">
                <a:solidFill>
                  <a:srgbClr val="66FFFF"/>
                </a:solidFill>
              </a:rPr>
              <a:t>призвів</a:t>
            </a:r>
            <a:r>
              <a:rPr lang="ru-RU" dirty="0" smtClean="0">
                <a:solidFill>
                  <a:srgbClr val="66FFFF"/>
                </a:solidFill>
              </a:rPr>
              <a:t> до </a:t>
            </a:r>
            <a:r>
              <a:rPr lang="ru-RU" dirty="0" err="1" smtClean="0">
                <a:solidFill>
                  <a:srgbClr val="66FFFF"/>
                </a:solidFill>
              </a:rPr>
              <a:t>забруднення</a:t>
            </a:r>
            <a:r>
              <a:rPr lang="ru-RU" dirty="0" smtClean="0">
                <a:solidFill>
                  <a:srgbClr val="66FFFF"/>
                </a:solidFill>
              </a:rPr>
              <a:t> </a:t>
            </a:r>
            <a:r>
              <a:rPr lang="ru-RU" dirty="0" err="1" smtClean="0">
                <a:solidFill>
                  <a:srgbClr val="66FFFF"/>
                </a:solidFill>
              </a:rPr>
              <a:t>атмосфери</a:t>
            </a:r>
            <a:r>
              <a:rPr lang="ru-RU" dirty="0" smtClean="0">
                <a:solidFill>
                  <a:srgbClr val="66FFFF"/>
                </a:solidFill>
              </a:rPr>
              <a:t> </a:t>
            </a:r>
            <a:r>
              <a:rPr lang="ru-RU" dirty="0" err="1" smtClean="0">
                <a:solidFill>
                  <a:srgbClr val="66FFFF"/>
                </a:solidFill>
              </a:rPr>
              <a:t>міст</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транспортних</a:t>
            </a:r>
            <a:r>
              <a:rPr lang="ru-RU" dirty="0" smtClean="0">
                <a:solidFill>
                  <a:srgbClr val="66FFFF"/>
                </a:solidFill>
              </a:rPr>
              <a:t> </a:t>
            </a:r>
            <a:r>
              <a:rPr lang="ru-RU" dirty="0" err="1" smtClean="0">
                <a:solidFill>
                  <a:srgbClr val="66FFFF"/>
                </a:solidFill>
              </a:rPr>
              <a:t>комунікацій</a:t>
            </a:r>
            <a:r>
              <a:rPr lang="ru-RU" dirty="0" smtClean="0">
                <a:solidFill>
                  <a:srgbClr val="66FFFF"/>
                </a:solidFill>
              </a:rPr>
              <a:t> </a:t>
            </a:r>
            <a:r>
              <a:rPr lang="ru-RU" dirty="0" err="1" smtClean="0">
                <a:solidFill>
                  <a:srgbClr val="66FFFF"/>
                </a:solidFill>
              </a:rPr>
              <a:t>важкими</a:t>
            </a:r>
            <a:r>
              <a:rPr lang="ru-RU" dirty="0" smtClean="0">
                <a:solidFill>
                  <a:srgbClr val="66FFFF"/>
                </a:solidFill>
              </a:rPr>
              <a:t> </a:t>
            </a:r>
            <a:r>
              <a:rPr lang="ru-RU" dirty="0" err="1" smtClean="0">
                <a:solidFill>
                  <a:srgbClr val="66FFFF"/>
                </a:solidFill>
              </a:rPr>
              <a:t>металами</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токсичними</a:t>
            </a:r>
            <a:r>
              <a:rPr lang="ru-RU" dirty="0" smtClean="0">
                <a:solidFill>
                  <a:srgbClr val="66FFFF"/>
                </a:solidFill>
              </a:rPr>
              <a:t> </a:t>
            </a:r>
            <a:r>
              <a:rPr lang="ru-RU" dirty="0" err="1" smtClean="0">
                <a:solidFill>
                  <a:srgbClr val="66FFFF"/>
                </a:solidFill>
              </a:rPr>
              <a:t>вуглеводнями</a:t>
            </a:r>
            <a:r>
              <a:rPr lang="ru-RU" dirty="0" smtClean="0">
                <a:solidFill>
                  <a:srgbClr val="66FFFF"/>
                </a:solidFill>
              </a:rPr>
              <a:t>, а </a:t>
            </a:r>
            <a:r>
              <a:rPr lang="ru-RU" dirty="0" err="1" smtClean="0">
                <a:solidFill>
                  <a:srgbClr val="66FFFF"/>
                </a:solidFill>
              </a:rPr>
              <a:t>постійне</a:t>
            </a:r>
            <a:r>
              <a:rPr lang="ru-RU" dirty="0" smtClean="0">
                <a:solidFill>
                  <a:srgbClr val="66FFFF"/>
                </a:solidFill>
              </a:rPr>
              <a:t> </a:t>
            </a:r>
            <a:r>
              <a:rPr lang="ru-RU" dirty="0" err="1" smtClean="0">
                <a:solidFill>
                  <a:srgbClr val="66FFFF"/>
                </a:solidFill>
              </a:rPr>
              <a:t>зростання</a:t>
            </a:r>
            <a:r>
              <a:rPr lang="ru-RU" dirty="0" smtClean="0">
                <a:solidFill>
                  <a:srgbClr val="66FFFF"/>
                </a:solidFill>
              </a:rPr>
              <a:t> </a:t>
            </a:r>
            <a:r>
              <a:rPr lang="ru-RU" dirty="0" err="1" smtClean="0">
                <a:solidFill>
                  <a:srgbClr val="66FFFF"/>
                </a:solidFill>
              </a:rPr>
              <a:t>масштабів</a:t>
            </a:r>
            <a:r>
              <a:rPr lang="ru-RU" dirty="0" smtClean="0">
                <a:solidFill>
                  <a:srgbClr val="66FFFF"/>
                </a:solidFill>
              </a:rPr>
              <a:t> </a:t>
            </a:r>
            <a:r>
              <a:rPr lang="ru-RU" dirty="0" err="1" smtClean="0">
                <a:solidFill>
                  <a:srgbClr val="66FFFF"/>
                </a:solidFill>
              </a:rPr>
              <a:t>морських</a:t>
            </a:r>
            <a:r>
              <a:rPr lang="ru-RU" dirty="0" smtClean="0">
                <a:solidFill>
                  <a:srgbClr val="66FFFF"/>
                </a:solidFill>
              </a:rPr>
              <a:t> </a:t>
            </a:r>
            <a:r>
              <a:rPr lang="ru-RU" dirty="0" err="1" smtClean="0">
                <a:solidFill>
                  <a:srgbClr val="66FFFF"/>
                </a:solidFill>
              </a:rPr>
              <a:t>перевезень</a:t>
            </a:r>
            <a:r>
              <a:rPr lang="ru-RU" dirty="0" smtClean="0">
                <a:solidFill>
                  <a:srgbClr val="66FFFF"/>
                </a:solidFill>
              </a:rPr>
              <a:t> </a:t>
            </a:r>
            <a:r>
              <a:rPr lang="ru-RU" dirty="0" err="1" smtClean="0">
                <a:solidFill>
                  <a:srgbClr val="66FFFF"/>
                </a:solidFill>
              </a:rPr>
              <a:t>викликало</a:t>
            </a:r>
            <a:r>
              <a:rPr lang="ru-RU" dirty="0" smtClean="0">
                <a:solidFill>
                  <a:srgbClr val="66FFFF"/>
                </a:solidFill>
              </a:rPr>
              <a:t> </a:t>
            </a:r>
            <a:r>
              <a:rPr lang="ru-RU" dirty="0" err="1" smtClean="0">
                <a:solidFill>
                  <a:srgbClr val="66FFFF"/>
                </a:solidFill>
              </a:rPr>
              <a:t>майже</a:t>
            </a:r>
            <a:r>
              <a:rPr lang="ru-RU" dirty="0" smtClean="0">
                <a:solidFill>
                  <a:srgbClr val="66FFFF"/>
                </a:solidFill>
              </a:rPr>
              <a:t> </a:t>
            </a:r>
            <a:r>
              <a:rPr lang="ru-RU" dirty="0" err="1" smtClean="0">
                <a:solidFill>
                  <a:srgbClr val="66FFFF"/>
                </a:solidFill>
              </a:rPr>
              <a:t>повсюдне</a:t>
            </a:r>
            <a:r>
              <a:rPr lang="ru-RU" dirty="0" smtClean="0">
                <a:solidFill>
                  <a:srgbClr val="66FFFF"/>
                </a:solidFill>
              </a:rPr>
              <a:t> </a:t>
            </a:r>
            <a:r>
              <a:rPr lang="ru-RU" dirty="0" err="1" smtClean="0">
                <a:solidFill>
                  <a:srgbClr val="66FFFF"/>
                </a:solidFill>
              </a:rPr>
              <a:t>забруднення</a:t>
            </a:r>
            <a:r>
              <a:rPr lang="ru-RU" dirty="0" smtClean="0">
                <a:solidFill>
                  <a:srgbClr val="66FFFF"/>
                </a:solidFill>
              </a:rPr>
              <a:t> </a:t>
            </a:r>
            <a:r>
              <a:rPr lang="ru-RU" dirty="0" err="1" smtClean="0">
                <a:solidFill>
                  <a:srgbClr val="66FFFF"/>
                </a:solidFill>
              </a:rPr>
              <a:t>морів</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океанів</a:t>
            </a:r>
            <a:r>
              <a:rPr lang="ru-RU" dirty="0" smtClean="0">
                <a:solidFill>
                  <a:srgbClr val="66FFFF"/>
                </a:solidFill>
              </a:rPr>
              <a:t> </a:t>
            </a:r>
            <a:r>
              <a:rPr lang="ru-RU" dirty="0" err="1" smtClean="0">
                <a:solidFill>
                  <a:srgbClr val="66FFFF"/>
                </a:solidFill>
              </a:rPr>
              <a:t>нафтою</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нафтопродуктами</a:t>
            </a:r>
            <a:r>
              <a:rPr lang="ru-RU" dirty="0" smtClean="0">
                <a:solidFill>
                  <a:srgbClr val="66FFFF"/>
                </a:solidFill>
              </a:rPr>
              <a:t>. </a:t>
            </a:r>
            <a:r>
              <a:rPr lang="ru-RU" dirty="0" err="1" smtClean="0">
                <a:solidFill>
                  <a:srgbClr val="66FFFF"/>
                </a:solidFill>
              </a:rPr>
              <a:t>Масове</a:t>
            </a:r>
            <a:r>
              <a:rPr lang="ru-RU" dirty="0" smtClean="0">
                <a:solidFill>
                  <a:srgbClr val="66FFFF"/>
                </a:solidFill>
              </a:rPr>
              <a:t> </a:t>
            </a:r>
            <a:r>
              <a:rPr lang="ru-RU" dirty="0" err="1" smtClean="0">
                <a:solidFill>
                  <a:srgbClr val="66FFFF"/>
                </a:solidFill>
              </a:rPr>
              <a:t>застосування</a:t>
            </a:r>
            <a:r>
              <a:rPr lang="ru-RU" dirty="0" smtClean="0">
                <a:solidFill>
                  <a:srgbClr val="66FFFF"/>
                </a:solidFill>
              </a:rPr>
              <a:t> </a:t>
            </a:r>
            <a:r>
              <a:rPr lang="ru-RU" dirty="0" err="1" smtClean="0">
                <a:solidFill>
                  <a:srgbClr val="66FFFF"/>
                </a:solidFill>
              </a:rPr>
              <a:t>мінеральних</a:t>
            </a:r>
            <a:r>
              <a:rPr lang="ru-RU" dirty="0" smtClean="0">
                <a:solidFill>
                  <a:srgbClr val="66FFFF"/>
                </a:solidFill>
              </a:rPr>
              <a:t> добрив </a:t>
            </a:r>
            <a:r>
              <a:rPr lang="ru-RU" dirty="0" err="1" smtClean="0">
                <a:solidFill>
                  <a:srgbClr val="66FFFF"/>
                </a:solidFill>
              </a:rPr>
              <a:t>і</a:t>
            </a:r>
            <a:r>
              <a:rPr lang="ru-RU" dirty="0" smtClean="0">
                <a:solidFill>
                  <a:srgbClr val="66FFFF"/>
                </a:solidFill>
              </a:rPr>
              <a:t> </a:t>
            </a:r>
            <a:r>
              <a:rPr lang="ru-RU" dirty="0" err="1" smtClean="0">
                <a:solidFill>
                  <a:srgbClr val="66FFFF"/>
                </a:solidFill>
              </a:rPr>
              <a:t>хімічних</a:t>
            </a:r>
            <a:r>
              <a:rPr lang="ru-RU" dirty="0" smtClean="0">
                <a:solidFill>
                  <a:srgbClr val="66FFFF"/>
                </a:solidFill>
              </a:rPr>
              <a:t> </a:t>
            </a:r>
            <a:r>
              <a:rPr lang="ru-RU" dirty="0" err="1" smtClean="0">
                <a:solidFill>
                  <a:srgbClr val="66FFFF"/>
                </a:solidFill>
              </a:rPr>
              <a:t>засобів</a:t>
            </a:r>
            <a:r>
              <a:rPr lang="ru-RU" dirty="0" smtClean="0">
                <a:solidFill>
                  <a:srgbClr val="66FFFF"/>
                </a:solidFill>
              </a:rPr>
              <a:t> </a:t>
            </a:r>
            <a:r>
              <a:rPr lang="ru-RU" dirty="0" err="1" smtClean="0">
                <a:solidFill>
                  <a:srgbClr val="66FFFF"/>
                </a:solidFill>
              </a:rPr>
              <a:t>захисту</a:t>
            </a:r>
            <a:r>
              <a:rPr lang="ru-RU" dirty="0" smtClean="0">
                <a:solidFill>
                  <a:srgbClr val="66FFFF"/>
                </a:solidFill>
              </a:rPr>
              <a:t> </a:t>
            </a:r>
            <a:r>
              <a:rPr lang="ru-RU" dirty="0" err="1" smtClean="0">
                <a:solidFill>
                  <a:srgbClr val="66FFFF"/>
                </a:solidFill>
              </a:rPr>
              <a:t>рослин</a:t>
            </a:r>
            <a:r>
              <a:rPr lang="ru-RU" dirty="0" smtClean="0">
                <a:solidFill>
                  <a:srgbClr val="66FFFF"/>
                </a:solidFill>
              </a:rPr>
              <a:t> </a:t>
            </a:r>
            <a:r>
              <a:rPr lang="ru-RU" dirty="0" err="1" smtClean="0">
                <a:solidFill>
                  <a:srgbClr val="66FFFF"/>
                </a:solidFill>
              </a:rPr>
              <a:t>призвело</a:t>
            </a:r>
            <a:r>
              <a:rPr lang="ru-RU" dirty="0" smtClean="0">
                <a:solidFill>
                  <a:srgbClr val="66FFFF"/>
                </a:solidFill>
              </a:rPr>
              <a:t> до </a:t>
            </a:r>
            <a:r>
              <a:rPr lang="ru-RU" dirty="0" err="1" smtClean="0">
                <a:solidFill>
                  <a:srgbClr val="66FFFF"/>
                </a:solidFill>
              </a:rPr>
              <a:t>появи</a:t>
            </a:r>
            <a:r>
              <a:rPr lang="ru-RU" dirty="0" smtClean="0">
                <a:solidFill>
                  <a:srgbClr val="66FFFF"/>
                </a:solidFill>
              </a:rPr>
              <a:t> </a:t>
            </a:r>
            <a:r>
              <a:rPr lang="ru-RU" dirty="0" err="1" smtClean="0">
                <a:solidFill>
                  <a:srgbClr val="66FFFF"/>
                </a:solidFill>
              </a:rPr>
              <a:t>отрутохімікатів</a:t>
            </a:r>
            <a:r>
              <a:rPr lang="ru-RU" dirty="0" smtClean="0">
                <a:solidFill>
                  <a:srgbClr val="66FFFF"/>
                </a:solidFill>
              </a:rPr>
              <a:t> в </a:t>
            </a:r>
            <a:r>
              <a:rPr lang="ru-RU" dirty="0" err="1" smtClean="0">
                <a:solidFill>
                  <a:srgbClr val="66FFFF"/>
                </a:solidFill>
              </a:rPr>
              <a:t>атмосфері</a:t>
            </a:r>
            <a:r>
              <a:rPr lang="ru-RU" dirty="0" smtClean="0">
                <a:solidFill>
                  <a:srgbClr val="66FFFF"/>
                </a:solidFill>
              </a:rPr>
              <a:t>, </a:t>
            </a:r>
            <a:r>
              <a:rPr lang="ru-RU" dirty="0" err="1" smtClean="0">
                <a:solidFill>
                  <a:srgbClr val="66FFFF"/>
                </a:solidFill>
              </a:rPr>
              <a:t>ґрунтах</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природних</a:t>
            </a:r>
            <a:r>
              <a:rPr lang="ru-RU" dirty="0" smtClean="0">
                <a:solidFill>
                  <a:srgbClr val="66FFFF"/>
                </a:solidFill>
              </a:rPr>
              <a:t> водах, </a:t>
            </a:r>
            <a:r>
              <a:rPr lang="ru-RU" dirty="0" err="1" smtClean="0">
                <a:solidFill>
                  <a:srgbClr val="66FFFF"/>
                </a:solidFill>
              </a:rPr>
              <a:t>забрудненню</a:t>
            </a:r>
            <a:r>
              <a:rPr lang="ru-RU" dirty="0" smtClean="0">
                <a:solidFill>
                  <a:srgbClr val="66FFFF"/>
                </a:solidFill>
              </a:rPr>
              <a:t> </a:t>
            </a:r>
            <a:r>
              <a:rPr lang="ru-RU" dirty="0" err="1" smtClean="0">
                <a:solidFill>
                  <a:srgbClr val="66FFFF"/>
                </a:solidFill>
              </a:rPr>
              <a:t>біогенними</a:t>
            </a:r>
            <a:r>
              <a:rPr lang="ru-RU" dirty="0" smtClean="0">
                <a:solidFill>
                  <a:srgbClr val="66FFFF"/>
                </a:solidFill>
              </a:rPr>
              <a:t> </a:t>
            </a:r>
            <a:r>
              <a:rPr lang="ru-RU" dirty="0" err="1" smtClean="0">
                <a:solidFill>
                  <a:srgbClr val="66FFFF"/>
                </a:solidFill>
              </a:rPr>
              <a:t>елементами</a:t>
            </a:r>
            <a:r>
              <a:rPr lang="ru-RU" dirty="0" smtClean="0">
                <a:solidFill>
                  <a:srgbClr val="66FFFF"/>
                </a:solidFill>
              </a:rPr>
              <a:t> </a:t>
            </a:r>
            <a:r>
              <a:rPr lang="ru-RU" dirty="0" err="1" smtClean="0">
                <a:solidFill>
                  <a:srgbClr val="66FFFF"/>
                </a:solidFill>
              </a:rPr>
              <a:t>водойм</a:t>
            </a:r>
            <a:r>
              <a:rPr lang="ru-RU" dirty="0" smtClean="0">
                <a:solidFill>
                  <a:srgbClr val="66FFFF"/>
                </a:solidFill>
              </a:rPr>
              <a:t>, </a:t>
            </a:r>
            <a:r>
              <a:rPr lang="ru-RU" dirty="0" err="1" smtClean="0">
                <a:solidFill>
                  <a:srgbClr val="66FFFF"/>
                </a:solidFill>
              </a:rPr>
              <a:t>водотоків</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сільськогосподарської</a:t>
            </a:r>
            <a:r>
              <a:rPr lang="ru-RU" dirty="0" smtClean="0">
                <a:solidFill>
                  <a:srgbClr val="66FFFF"/>
                </a:solidFill>
              </a:rPr>
              <a:t> </a:t>
            </a:r>
            <a:r>
              <a:rPr lang="ru-RU" dirty="0" err="1" smtClean="0">
                <a:solidFill>
                  <a:srgbClr val="66FFFF"/>
                </a:solidFill>
              </a:rPr>
              <a:t>продукції</a:t>
            </a:r>
            <a:r>
              <a:rPr lang="ru-RU" dirty="0" smtClean="0">
                <a:solidFill>
                  <a:srgbClr val="66FFFF"/>
                </a:solidFill>
              </a:rPr>
              <a:t> (</a:t>
            </a:r>
            <a:r>
              <a:rPr lang="ru-RU" dirty="0" err="1" smtClean="0">
                <a:solidFill>
                  <a:srgbClr val="66FFFF"/>
                </a:solidFill>
              </a:rPr>
              <a:t>нітрати</a:t>
            </a:r>
            <a:r>
              <a:rPr lang="ru-RU" dirty="0" smtClean="0">
                <a:solidFill>
                  <a:srgbClr val="66FFFF"/>
                </a:solidFill>
              </a:rPr>
              <a:t>, </a:t>
            </a:r>
            <a:r>
              <a:rPr lang="ru-RU" dirty="0" err="1" smtClean="0">
                <a:solidFill>
                  <a:srgbClr val="66FFFF"/>
                </a:solidFill>
              </a:rPr>
              <a:t>пестициди</a:t>
            </a:r>
            <a:r>
              <a:rPr lang="ru-RU" dirty="0" smtClean="0">
                <a:solidFill>
                  <a:srgbClr val="66FFFF"/>
                </a:solidFill>
              </a:rPr>
              <a:t> </a:t>
            </a:r>
            <a:r>
              <a:rPr lang="ru-RU" dirty="0" err="1" smtClean="0">
                <a:solidFill>
                  <a:srgbClr val="66FFFF"/>
                </a:solidFill>
              </a:rPr>
              <a:t>і</a:t>
            </a:r>
            <a:r>
              <a:rPr lang="ru-RU" dirty="0" smtClean="0">
                <a:solidFill>
                  <a:srgbClr val="66FFFF"/>
                </a:solidFill>
              </a:rPr>
              <a:t> т.п.). При </a:t>
            </a:r>
            <a:r>
              <a:rPr lang="ru-RU" dirty="0" err="1" smtClean="0">
                <a:solidFill>
                  <a:srgbClr val="66FFFF"/>
                </a:solidFill>
              </a:rPr>
              <a:t>гірських</a:t>
            </a:r>
            <a:r>
              <a:rPr lang="ru-RU" dirty="0" smtClean="0">
                <a:solidFill>
                  <a:srgbClr val="66FFFF"/>
                </a:solidFill>
              </a:rPr>
              <a:t> </a:t>
            </a:r>
            <a:r>
              <a:rPr lang="ru-RU" dirty="0" err="1" smtClean="0">
                <a:solidFill>
                  <a:srgbClr val="66FFFF"/>
                </a:solidFill>
              </a:rPr>
              <a:t>розробках</a:t>
            </a:r>
            <a:r>
              <a:rPr lang="ru-RU" dirty="0" smtClean="0">
                <a:solidFill>
                  <a:srgbClr val="66FFFF"/>
                </a:solidFill>
              </a:rPr>
              <a:t> на </a:t>
            </a:r>
            <a:r>
              <a:rPr lang="ru-RU" dirty="0" err="1" smtClean="0">
                <a:solidFill>
                  <a:srgbClr val="66FFFF"/>
                </a:solidFill>
              </a:rPr>
              <a:t>поверхню</a:t>
            </a:r>
            <a:r>
              <a:rPr lang="ru-RU" dirty="0" smtClean="0">
                <a:solidFill>
                  <a:srgbClr val="66FFFF"/>
                </a:solidFill>
              </a:rPr>
              <a:t> </a:t>
            </a:r>
            <a:r>
              <a:rPr lang="ru-RU" dirty="0" err="1" smtClean="0">
                <a:solidFill>
                  <a:srgbClr val="66FFFF"/>
                </a:solidFill>
              </a:rPr>
              <a:t>землі</a:t>
            </a:r>
            <a:r>
              <a:rPr lang="ru-RU" dirty="0" smtClean="0">
                <a:solidFill>
                  <a:srgbClr val="66FFFF"/>
                </a:solidFill>
              </a:rPr>
              <a:t> </a:t>
            </a:r>
            <a:r>
              <a:rPr lang="ru-RU" dirty="0" err="1" smtClean="0">
                <a:solidFill>
                  <a:srgbClr val="66FFFF"/>
                </a:solidFill>
              </a:rPr>
              <a:t>витягаються</a:t>
            </a:r>
            <a:r>
              <a:rPr lang="ru-RU" dirty="0" smtClean="0">
                <a:solidFill>
                  <a:srgbClr val="66FFFF"/>
                </a:solidFill>
              </a:rPr>
              <a:t> </a:t>
            </a:r>
            <a:r>
              <a:rPr lang="ru-RU" dirty="0" err="1" smtClean="0">
                <a:solidFill>
                  <a:srgbClr val="66FFFF"/>
                </a:solidFill>
              </a:rPr>
              <a:t>мільйони</a:t>
            </a:r>
            <a:r>
              <a:rPr lang="ru-RU" dirty="0" smtClean="0">
                <a:solidFill>
                  <a:srgbClr val="66FFFF"/>
                </a:solidFill>
              </a:rPr>
              <a:t> тонн </a:t>
            </a:r>
            <a:r>
              <a:rPr lang="ru-RU" dirty="0" err="1" smtClean="0">
                <a:solidFill>
                  <a:srgbClr val="66FFFF"/>
                </a:solidFill>
              </a:rPr>
              <a:t>різноманітних</a:t>
            </a:r>
            <a:r>
              <a:rPr lang="ru-RU" dirty="0" smtClean="0">
                <a:solidFill>
                  <a:srgbClr val="66FFFF"/>
                </a:solidFill>
              </a:rPr>
              <a:t>, </a:t>
            </a:r>
            <a:r>
              <a:rPr lang="ru-RU" dirty="0" err="1" smtClean="0">
                <a:solidFill>
                  <a:srgbClr val="66FFFF"/>
                </a:solidFill>
              </a:rPr>
              <a:t>найчастіше</a:t>
            </a:r>
            <a:r>
              <a:rPr lang="ru-RU" dirty="0" smtClean="0">
                <a:solidFill>
                  <a:srgbClr val="66FFFF"/>
                </a:solidFill>
              </a:rPr>
              <a:t> </a:t>
            </a:r>
            <a:r>
              <a:rPr lang="ru-RU" dirty="0" err="1" smtClean="0">
                <a:solidFill>
                  <a:srgbClr val="66FFFF"/>
                </a:solidFill>
              </a:rPr>
              <a:t>фітотоксичних</a:t>
            </a:r>
            <a:r>
              <a:rPr lang="ru-RU" dirty="0" smtClean="0">
                <a:solidFill>
                  <a:srgbClr val="66FFFF"/>
                </a:solidFill>
              </a:rPr>
              <a:t> </a:t>
            </a:r>
            <a:r>
              <a:rPr lang="ru-RU" dirty="0" err="1" smtClean="0">
                <a:solidFill>
                  <a:srgbClr val="66FFFF"/>
                </a:solidFill>
              </a:rPr>
              <a:t>гірських</a:t>
            </a:r>
            <a:r>
              <a:rPr lang="ru-RU" dirty="0" smtClean="0">
                <a:solidFill>
                  <a:srgbClr val="66FFFF"/>
                </a:solidFill>
              </a:rPr>
              <a:t> </a:t>
            </a:r>
            <a:r>
              <a:rPr lang="ru-RU" dirty="0" err="1" smtClean="0">
                <a:solidFill>
                  <a:srgbClr val="66FFFF"/>
                </a:solidFill>
              </a:rPr>
              <a:t>порід</a:t>
            </a:r>
            <a:r>
              <a:rPr lang="ru-RU" dirty="0" smtClean="0">
                <a:solidFill>
                  <a:srgbClr val="66FFFF"/>
                </a:solidFill>
              </a:rPr>
              <a:t>, </a:t>
            </a:r>
            <a:r>
              <a:rPr lang="ru-RU" dirty="0" err="1" smtClean="0">
                <a:solidFill>
                  <a:srgbClr val="66FFFF"/>
                </a:solidFill>
              </a:rPr>
              <a:t>що</a:t>
            </a:r>
            <a:r>
              <a:rPr lang="ru-RU" dirty="0" smtClean="0">
                <a:solidFill>
                  <a:srgbClr val="66FFFF"/>
                </a:solidFill>
              </a:rPr>
              <a:t> </a:t>
            </a:r>
            <a:r>
              <a:rPr lang="ru-RU" dirty="0" err="1" smtClean="0">
                <a:solidFill>
                  <a:srgbClr val="66FFFF"/>
                </a:solidFill>
              </a:rPr>
              <a:t>утворюють</a:t>
            </a:r>
            <a:r>
              <a:rPr lang="ru-RU" dirty="0" smtClean="0">
                <a:solidFill>
                  <a:srgbClr val="66FFFF"/>
                </a:solidFill>
              </a:rPr>
              <a:t> </a:t>
            </a:r>
            <a:r>
              <a:rPr lang="ru-RU" dirty="0" err="1" smtClean="0">
                <a:solidFill>
                  <a:srgbClr val="66FFFF"/>
                </a:solidFill>
              </a:rPr>
              <a:t>терикони</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відвали</a:t>
            </a:r>
            <a:r>
              <a:rPr lang="ru-RU" dirty="0" smtClean="0">
                <a:solidFill>
                  <a:srgbClr val="66FFFF"/>
                </a:solidFill>
              </a:rPr>
              <a:t>, </a:t>
            </a:r>
            <a:r>
              <a:rPr lang="ru-RU" dirty="0" err="1" smtClean="0">
                <a:solidFill>
                  <a:srgbClr val="66FFFF"/>
                </a:solidFill>
              </a:rPr>
              <a:t>що</a:t>
            </a:r>
            <a:r>
              <a:rPr lang="ru-RU" dirty="0" smtClean="0">
                <a:solidFill>
                  <a:srgbClr val="66FFFF"/>
                </a:solidFill>
              </a:rPr>
              <a:t> </a:t>
            </a:r>
            <a:r>
              <a:rPr lang="ru-RU" dirty="0" err="1" smtClean="0">
                <a:solidFill>
                  <a:srgbClr val="66FFFF"/>
                </a:solidFill>
              </a:rPr>
              <a:t>пилять</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горять</a:t>
            </a:r>
            <a:r>
              <a:rPr lang="ru-RU" dirty="0" smtClean="0">
                <a:solidFill>
                  <a:srgbClr val="66FFFF"/>
                </a:solidFill>
              </a:rPr>
              <a:t> . В </a:t>
            </a:r>
            <a:r>
              <a:rPr lang="ru-RU" dirty="0" err="1" smtClean="0">
                <a:solidFill>
                  <a:srgbClr val="66FFFF"/>
                </a:solidFill>
              </a:rPr>
              <a:t>процесі</a:t>
            </a:r>
            <a:r>
              <a:rPr lang="ru-RU" dirty="0" smtClean="0">
                <a:solidFill>
                  <a:srgbClr val="66FFFF"/>
                </a:solidFill>
              </a:rPr>
              <a:t> </a:t>
            </a:r>
            <a:r>
              <a:rPr lang="ru-RU" dirty="0" err="1" smtClean="0">
                <a:solidFill>
                  <a:srgbClr val="66FFFF"/>
                </a:solidFill>
              </a:rPr>
              <a:t>експлуатації</a:t>
            </a:r>
            <a:r>
              <a:rPr lang="ru-RU" dirty="0" smtClean="0">
                <a:solidFill>
                  <a:srgbClr val="66FFFF"/>
                </a:solidFill>
              </a:rPr>
              <a:t> </a:t>
            </a:r>
            <a:r>
              <a:rPr lang="ru-RU" dirty="0" err="1" smtClean="0">
                <a:solidFill>
                  <a:srgbClr val="66FFFF"/>
                </a:solidFill>
              </a:rPr>
              <a:t>хімічних</a:t>
            </a:r>
            <a:r>
              <a:rPr lang="ru-RU" dirty="0" smtClean="0">
                <a:solidFill>
                  <a:srgbClr val="66FFFF"/>
                </a:solidFill>
              </a:rPr>
              <a:t> </a:t>
            </a:r>
            <a:r>
              <a:rPr lang="ru-RU" dirty="0" err="1" smtClean="0">
                <a:solidFill>
                  <a:srgbClr val="66FFFF"/>
                </a:solidFill>
              </a:rPr>
              <a:t>заводів</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теплових</a:t>
            </a:r>
            <a:r>
              <a:rPr lang="ru-RU" dirty="0" smtClean="0">
                <a:solidFill>
                  <a:srgbClr val="66FFFF"/>
                </a:solidFill>
              </a:rPr>
              <a:t> </a:t>
            </a:r>
            <a:r>
              <a:rPr lang="ru-RU" dirty="0" err="1" smtClean="0">
                <a:solidFill>
                  <a:srgbClr val="66FFFF"/>
                </a:solidFill>
              </a:rPr>
              <a:t>електростанцій</a:t>
            </a:r>
            <a:r>
              <a:rPr lang="ru-RU" dirty="0" smtClean="0">
                <a:solidFill>
                  <a:srgbClr val="66FFFF"/>
                </a:solidFill>
              </a:rPr>
              <a:t> </a:t>
            </a:r>
            <a:r>
              <a:rPr lang="ru-RU" dirty="0" err="1" smtClean="0">
                <a:solidFill>
                  <a:srgbClr val="66FFFF"/>
                </a:solidFill>
              </a:rPr>
              <a:t>також</a:t>
            </a:r>
            <a:r>
              <a:rPr lang="ru-RU" dirty="0" smtClean="0">
                <a:solidFill>
                  <a:srgbClr val="66FFFF"/>
                </a:solidFill>
              </a:rPr>
              <a:t> </a:t>
            </a:r>
            <a:r>
              <a:rPr lang="ru-RU" dirty="0" err="1" smtClean="0">
                <a:solidFill>
                  <a:srgbClr val="66FFFF"/>
                </a:solidFill>
              </a:rPr>
              <a:t>утворюються</a:t>
            </a:r>
            <a:r>
              <a:rPr lang="ru-RU" dirty="0" smtClean="0">
                <a:solidFill>
                  <a:srgbClr val="66FFFF"/>
                </a:solidFill>
              </a:rPr>
              <a:t> </a:t>
            </a:r>
            <a:r>
              <a:rPr lang="ru-RU" dirty="0" err="1" smtClean="0">
                <a:solidFill>
                  <a:srgbClr val="66FFFF"/>
                </a:solidFill>
              </a:rPr>
              <a:t>величезні</a:t>
            </a:r>
            <a:r>
              <a:rPr lang="ru-RU" dirty="0" smtClean="0">
                <a:solidFill>
                  <a:srgbClr val="66FFFF"/>
                </a:solidFill>
              </a:rPr>
              <a:t> </a:t>
            </a:r>
            <a:r>
              <a:rPr lang="ru-RU" dirty="0" err="1" smtClean="0">
                <a:solidFill>
                  <a:srgbClr val="66FFFF"/>
                </a:solidFill>
              </a:rPr>
              <a:t>кількості</a:t>
            </a:r>
            <a:r>
              <a:rPr lang="ru-RU" dirty="0" smtClean="0">
                <a:solidFill>
                  <a:srgbClr val="66FFFF"/>
                </a:solidFill>
              </a:rPr>
              <a:t> </a:t>
            </a:r>
            <a:r>
              <a:rPr lang="ru-RU" dirty="0" err="1" smtClean="0">
                <a:solidFill>
                  <a:srgbClr val="66FFFF"/>
                </a:solidFill>
              </a:rPr>
              <a:t>твердих</a:t>
            </a:r>
            <a:r>
              <a:rPr lang="ru-RU" dirty="0" smtClean="0">
                <a:solidFill>
                  <a:srgbClr val="66FFFF"/>
                </a:solidFill>
              </a:rPr>
              <a:t> </a:t>
            </a:r>
            <a:r>
              <a:rPr lang="ru-RU" dirty="0" err="1" smtClean="0">
                <a:solidFill>
                  <a:srgbClr val="66FFFF"/>
                </a:solidFill>
              </a:rPr>
              <a:t>відходів</a:t>
            </a:r>
            <a:r>
              <a:rPr lang="ru-RU" dirty="0" smtClean="0">
                <a:solidFill>
                  <a:srgbClr val="66FFFF"/>
                </a:solidFill>
              </a:rPr>
              <a:t> (</a:t>
            </a:r>
            <a:r>
              <a:rPr lang="ru-RU" dirty="0" err="1" smtClean="0">
                <a:solidFill>
                  <a:srgbClr val="66FFFF"/>
                </a:solidFill>
              </a:rPr>
              <a:t>недогарок</a:t>
            </a:r>
            <a:r>
              <a:rPr lang="ru-RU" dirty="0" smtClean="0">
                <a:solidFill>
                  <a:srgbClr val="66FFFF"/>
                </a:solidFill>
              </a:rPr>
              <a:t>, шлаки, золи </a:t>
            </a:r>
            <a:r>
              <a:rPr lang="ru-RU" dirty="0" err="1" smtClean="0">
                <a:solidFill>
                  <a:srgbClr val="66FFFF"/>
                </a:solidFill>
              </a:rPr>
              <a:t>і</a:t>
            </a:r>
            <a:r>
              <a:rPr lang="ru-RU" dirty="0" smtClean="0">
                <a:solidFill>
                  <a:srgbClr val="66FFFF"/>
                </a:solidFill>
              </a:rPr>
              <a:t> т.п.), </a:t>
            </a:r>
            <a:r>
              <a:rPr lang="ru-RU" dirty="0" err="1" smtClean="0">
                <a:solidFill>
                  <a:srgbClr val="66FFFF"/>
                </a:solidFill>
              </a:rPr>
              <a:t>що</a:t>
            </a:r>
            <a:r>
              <a:rPr lang="ru-RU" dirty="0" smtClean="0">
                <a:solidFill>
                  <a:srgbClr val="66FFFF"/>
                </a:solidFill>
              </a:rPr>
              <a:t> </a:t>
            </a:r>
            <a:r>
              <a:rPr lang="ru-RU" dirty="0" err="1" smtClean="0">
                <a:solidFill>
                  <a:srgbClr val="66FFFF"/>
                </a:solidFill>
              </a:rPr>
              <a:t>складуються</a:t>
            </a:r>
            <a:r>
              <a:rPr lang="ru-RU" dirty="0" smtClean="0">
                <a:solidFill>
                  <a:srgbClr val="66FFFF"/>
                </a:solidFill>
              </a:rPr>
              <a:t> на великих </a:t>
            </a:r>
            <a:r>
              <a:rPr lang="ru-RU" dirty="0" err="1" smtClean="0">
                <a:solidFill>
                  <a:srgbClr val="66FFFF"/>
                </a:solidFill>
              </a:rPr>
              <a:t>площах</a:t>
            </a:r>
            <a:r>
              <a:rPr lang="ru-RU" dirty="0" smtClean="0">
                <a:solidFill>
                  <a:srgbClr val="66FFFF"/>
                </a:solidFill>
              </a:rPr>
              <a:t>, </a:t>
            </a:r>
            <a:r>
              <a:rPr lang="ru-RU" dirty="0" err="1" smtClean="0">
                <a:solidFill>
                  <a:srgbClr val="66FFFF"/>
                </a:solidFill>
              </a:rPr>
              <a:t>вчиняючи</a:t>
            </a:r>
            <a:r>
              <a:rPr lang="ru-RU" dirty="0" smtClean="0">
                <a:solidFill>
                  <a:srgbClr val="66FFFF"/>
                </a:solidFill>
              </a:rPr>
              <a:t> </a:t>
            </a:r>
            <a:r>
              <a:rPr lang="ru-RU" dirty="0" err="1" smtClean="0">
                <a:solidFill>
                  <a:srgbClr val="66FFFF"/>
                </a:solidFill>
              </a:rPr>
              <a:t>негативний</a:t>
            </a:r>
            <a:r>
              <a:rPr lang="ru-RU" dirty="0" smtClean="0">
                <a:solidFill>
                  <a:srgbClr val="66FFFF"/>
                </a:solidFill>
              </a:rPr>
              <a:t> </a:t>
            </a:r>
            <a:r>
              <a:rPr lang="ru-RU" dirty="0" err="1" smtClean="0">
                <a:solidFill>
                  <a:srgbClr val="66FFFF"/>
                </a:solidFill>
              </a:rPr>
              <a:t>вплив</a:t>
            </a:r>
            <a:r>
              <a:rPr lang="ru-RU" dirty="0" smtClean="0">
                <a:solidFill>
                  <a:srgbClr val="66FFFF"/>
                </a:solidFill>
              </a:rPr>
              <a:t> на атмосферу, </a:t>
            </a:r>
            <a:r>
              <a:rPr lang="ru-RU" dirty="0" err="1" smtClean="0">
                <a:solidFill>
                  <a:srgbClr val="66FFFF"/>
                </a:solidFill>
              </a:rPr>
              <a:t>поверхневі</a:t>
            </a:r>
            <a:r>
              <a:rPr lang="ru-RU" dirty="0" smtClean="0">
                <a:solidFill>
                  <a:srgbClr val="66FFFF"/>
                </a:solidFill>
              </a:rPr>
              <a:t> </a:t>
            </a:r>
            <a:r>
              <a:rPr lang="ru-RU" dirty="0" err="1" smtClean="0">
                <a:solidFill>
                  <a:srgbClr val="66FFFF"/>
                </a:solidFill>
              </a:rPr>
              <a:t>і</a:t>
            </a:r>
            <a:r>
              <a:rPr lang="ru-RU" dirty="0" smtClean="0">
                <a:solidFill>
                  <a:srgbClr val="66FFFF"/>
                </a:solidFill>
              </a:rPr>
              <a:t> </a:t>
            </a:r>
            <a:r>
              <a:rPr lang="ru-RU" dirty="0" err="1" smtClean="0">
                <a:solidFill>
                  <a:srgbClr val="66FFFF"/>
                </a:solidFill>
              </a:rPr>
              <a:t>підземні</a:t>
            </a:r>
            <a:r>
              <a:rPr lang="ru-RU" dirty="0" smtClean="0">
                <a:solidFill>
                  <a:srgbClr val="66FFFF"/>
                </a:solidFill>
              </a:rPr>
              <a:t> води, </a:t>
            </a:r>
            <a:r>
              <a:rPr lang="ru-RU" dirty="0" err="1" smtClean="0">
                <a:solidFill>
                  <a:srgbClr val="66FFFF"/>
                </a:solidFill>
              </a:rPr>
              <a:t>грунтовий</a:t>
            </a:r>
            <a:r>
              <a:rPr lang="ru-RU" dirty="0" smtClean="0">
                <a:solidFill>
                  <a:srgbClr val="66FFFF"/>
                </a:solidFill>
              </a:rPr>
              <a:t> покров (</a:t>
            </a:r>
            <a:r>
              <a:rPr lang="ru-RU" dirty="0" err="1" smtClean="0">
                <a:solidFill>
                  <a:srgbClr val="66FFFF"/>
                </a:solidFill>
              </a:rPr>
              <a:t>пилування</a:t>
            </a:r>
            <a:r>
              <a:rPr lang="ru-RU" dirty="0" smtClean="0">
                <a:solidFill>
                  <a:srgbClr val="66FFFF"/>
                </a:solidFill>
              </a:rPr>
              <a:t>, </a:t>
            </a:r>
            <a:r>
              <a:rPr lang="ru-RU" dirty="0" err="1" smtClean="0">
                <a:solidFill>
                  <a:srgbClr val="66FFFF"/>
                </a:solidFill>
              </a:rPr>
              <a:t>виділення</a:t>
            </a:r>
            <a:r>
              <a:rPr lang="ru-RU" dirty="0" smtClean="0">
                <a:solidFill>
                  <a:srgbClr val="66FFFF"/>
                </a:solidFill>
              </a:rPr>
              <a:t> </a:t>
            </a:r>
            <a:r>
              <a:rPr lang="ru-RU" dirty="0" err="1" smtClean="0">
                <a:solidFill>
                  <a:srgbClr val="66FFFF"/>
                </a:solidFill>
              </a:rPr>
              <a:t>газів</a:t>
            </a:r>
            <a:r>
              <a:rPr lang="ru-RU" dirty="0" smtClean="0">
                <a:solidFill>
                  <a:srgbClr val="66FFFF"/>
                </a:solidFill>
              </a:rPr>
              <a:t> </a:t>
            </a:r>
            <a:r>
              <a:rPr lang="ru-RU" dirty="0" err="1" smtClean="0">
                <a:solidFill>
                  <a:srgbClr val="66FFFF"/>
                </a:solidFill>
              </a:rPr>
              <a:t>і</a:t>
            </a:r>
            <a:r>
              <a:rPr lang="ru-RU" dirty="0" smtClean="0">
                <a:solidFill>
                  <a:srgbClr val="66FFFF"/>
                </a:solidFill>
              </a:rPr>
              <a:t> т.п.).</a:t>
            </a:r>
            <a:endParaRPr lang="ru-RU" dirty="0">
              <a:solidFill>
                <a:srgbClr val="66FFFF"/>
              </a:solidFill>
            </a:endParaRPr>
          </a:p>
        </p:txBody>
      </p:sp>
    </p:spTree>
    <p:custDataLst>
      <p:tags r:id="rId1"/>
    </p:custDataLst>
  </p:cSld>
  <p:clrMapOvr>
    <a:masterClrMapping/>
  </p:clrMapOvr>
  <p:transition advTm="110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2786050" y="142852"/>
            <a:ext cx="6357950" cy="7072362"/>
          </a:xfrm>
        </p:spPr>
        <p:txBody>
          <a:bodyPr>
            <a:normAutofit fontScale="55000" lnSpcReduction="20000"/>
          </a:bodyPr>
          <a:lstStyle/>
          <a:p>
            <a:r>
              <a:rPr lang="ru-RU" dirty="0" err="1" smtClean="0">
                <a:solidFill>
                  <a:schemeClr val="bg1"/>
                </a:solidFill>
              </a:rPr>
              <a:t>Ще</a:t>
            </a:r>
            <a:r>
              <a:rPr lang="ru-RU" dirty="0" smtClean="0">
                <a:solidFill>
                  <a:schemeClr val="bg1"/>
                </a:solidFill>
              </a:rPr>
              <a:t> </a:t>
            </a:r>
            <a:r>
              <a:rPr lang="ru-RU" dirty="0" err="1" smtClean="0">
                <a:solidFill>
                  <a:schemeClr val="bg1"/>
                </a:solidFill>
              </a:rPr>
              <a:t>здавна</a:t>
            </a:r>
            <a:r>
              <a:rPr lang="ru-RU" dirty="0" smtClean="0">
                <a:solidFill>
                  <a:schemeClr val="bg1"/>
                </a:solidFill>
              </a:rPr>
              <a:t> люди </a:t>
            </a:r>
            <a:r>
              <a:rPr lang="ru-RU" dirty="0" err="1" smtClean="0">
                <a:solidFill>
                  <a:schemeClr val="bg1"/>
                </a:solidFill>
              </a:rPr>
              <a:t>усвідомили</a:t>
            </a:r>
            <a:r>
              <a:rPr lang="ru-RU" dirty="0" smtClean="0">
                <a:solidFill>
                  <a:schemeClr val="bg1"/>
                </a:solidFill>
              </a:rPr>
              <a:t> свою </a:t>
            </a:r>
            <a:r>
              <a:rPr lang="ru-RU" dirty="0" err="1" smtClean="0">
                <a:solidFill>
                  <a:schemeClr val="bg1"/>
                </a:solidFill>
              </a:rPr>
              <a:t>повну</a:t>
            </a:r>
            <a:r>
              <a:rPr lang="ru-RU" dirty="0" smtClean="0">
                <a:solidFill>
                  <a:schemeClr val="bg1"/>
                </a:solidFill>
              </a:rPr>
              <a:t> </a:t>
            </a:r>
            <a:r>
              <a:rPr lang="ru-RU" dirty="0" err="1" smtClean="0">
                <a:solidFill>
                  <a:schemeClr val="bg1"/>
                </a:solidFill>
              </a:rPr>
              <a:t>залежність</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природи</a:t>
            </a:r>
            <a:r>
              <a:rPr lang="ru-RU" dirty="0" smtClean="0">
                <a:solidFill>
                  <a:schemeClr val="bg1"/>
                </a:solidFill>
              </a:rPr>
              <a:t>, </a:t>
            </a:r>
            <a:r>
              <a:rPr lang="ru-RU" dirty="0" err="1" smtClean="0">
                <a:solidFill>
                  <a:schemeClr val="bg1"/>
                </a:solidFill>
              </a:rPr>
              <a:t>розуміли</a:t>
            </a:r>
            <a:r>
              <a:rPr lang="ru-RU" dirty="0" smtClean="0">
                <a:solidFill>
                  <a:schemeClr val="bg1"/>
                </a:solidFill>
              </a:rPr>
              <a:t> </a:t>
            </a:r>
            <a:r>
              <a:rPr lang="ru-RU" dirty="0" err="1" smtClean="0">
                <a:solidFill>
                  <a:schemeClr val="bg1"/>
                </a:solidFill>
              </a:rPr>
              <a:t>свою</a:t>
            </a:r>
            <a:r>
              <a:rPr lang="ru-RU" dirty="0" smtClean="0">
                <a:solidFill>
                  <a:schemeClr val="bg1"/>
                </a:solidFill>
              </a:rPr>
              <a:t> </a:t>
            </a:r>
            <a:r>
              <a:rPr lang="ru-RU" dirty="0" err="1" smtClean="0">
                <a:solidFill>
                  <a:schemeClr val="bg1"/>
                </a:solidFill>
              </a:rPr>
              <a:t>беззахистність</a:t>
            </a:r>
            <a:r>
              <a:rPr lang="ru-RU" dirty="0" smtClean="0">
                <a:solidFill>
                  <a:schemeClr val="bg1"/>
                </a:solidFill>
              </a:rPr>
              <a:t> перед </a:t>
            </a:r>
            <a:r>
              <a:rPr lang="ru-RU" dirty="0" err="1" smtClean="0">
                <a:solidFill>
                  <a:schemeClr val="bg1"/>
                </a:solidFill>
              </a:rPr>
              <a:t>її</a:t>
            </a:r>
            <a:r>
              <a:rPr lang="ru-RU" dirty="0" smtClean="0">
                <a:solidFill>
                  <a:schemeClr val="bg1"/>
                </a:solidFill>
              </a:rPr>
              <a:t> </a:t>
            </a:r>
            <a:r>
              <a:rPr lang="ru-RU" dirty="0" err="1" smtClean="0">
                <a:solidFill>
                  <a:schemeClr val="bg1"/>
                </a:solidFill>
              </a:rPr>
              <a:t>стихіями</a:t>
            </a:r>
            <a:r>
              <a:rPr lang="ru-RU" dirty="0" smtClean="0">
                <a:solidFill>
                  <a:schemeClr val="bg1"/>
                </a:solidFill>
              </a:rPr>
              <a:t>. Але на </a:t>
            </a:r>
            <a:r>
              <a:rPr lang="ru-RU" dirty="0" err="1" smtClean="0">
                <a:solidFill>
                  <a:schemeClr val="bg1"/>
                </a:solidFill>
              </a:rPr>
              <a:t>відміну</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сьогодення</a:t>
            </a:r>
            <a:r>
              <a:rPr lang="ru-RU" dirty="0" smtClean="0">
                <a:solidFill>
                  <a:schemeClr val="bg1"/>
                </a:solidFill>
              </a:rPr>
              <a:t> ставились до </a:t>
            </a:r>
            <a:r>
              <a:rPr lang="ru-RU" dirty="0" err="1" smtClean="0">
                <a:solidFill>
                  <a:schemeClr val="bg1"/>
                </a:solidFill>
              </a:rPr>
              <a:t>неї</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повагою</a:t>
            </a:r>
            <a:r>
              <a:rPr lang="ru-RU" dirty="0" smtClean="0">
                <a:solidFill>
                  <a:schemeClr val="bg1"/>
                </a:solidFill>
              </a:rPr>
              <a:t>, не </a:t>
            </a:r>
            <a:r>
              <a:rPr lang="ru-RU" dirty="0" err="1" smtClean="0">
                <a:solidFill>
                  <a:schemeClr val="bg1"/>
                </a:solidFill>
              </a:rPr>
              <a:t>втручаючись</a:t>
            </a:r>
            <a:r>
              <a:rPr lang="ru-RU" dirty="0" smtClean="0">
                <a:solidFill>
                  <a:schemeClr val="bg1"/>
                </a:solidFill>
              </a:rPr>
              <a:t> у "</a:t>
            </a:r>
            <a:r>
              <a:rPr lang="ru-RU" dirty="0" err="1" smtClean="0">
                <a:solidFill>
                  <a:schemeClr val="bg1"/>
                </a:solidFill>
              </a:rPr>
              <a:t>її</a:t>
            </a:r>
            <a:r>
              <a:rPr lang="ru-RU" dirty="0" smtClean="0">
                <a:solidFill>
                  <a:schemeClr val="bg1"/>
                </a:solidFill>
              </a:rPr>
              <a:t> </a:t>
            </a:r>
            <a:r>
              <a:rPr lang="ru-RU" dirty="0" err="1" smtClean="0">
                <a:solidFill>
                  <a:schemeClr val="bg1"/>
                </a:solidFill>
              </a:rPr>
              <a:t>справи</a:t>
            </a:r>
            <a:r>
              <a:rPr lang="ru-RU" dirty="0" smtClean="0">
                <a:solidFill>
                  <a:schemeClr val="bg1"/>
                </a:solidFill>
              </a:rPr>
              <a:t>".</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Чим </a:t>
            </a:r>
            <a:r>
              <a:rPr lang="ru-RU" dirty="0" err="1" smtClean="0">
                <a:solidFill>
                  <a:schemeClr val="bg1"/>
                </a:solidFill>
              </a:rPr>
              <a:t>більше</a:t>
            </a:r>
            <a:r>
              <a:rPr lang="ru-RU" dirty="0" smtClean="0">
                <a:solidFill>
                  <a:schemeClr val="bg1"/>
                </a:solidFill>
              </a:rPr>
              <a:t> </a:t>
            </a:r>
            <a:r>
              <a:rPr lang="ru-RU" dirty="0" err="1" smtClean="0">
                <a:solidFill>
                  <a:schemeClr val="bg1"/>
                </a:solidFill>
              </a:rPr>
              <a:t>людина</a:t>
            </a:r>
            <a:r>
              <a:rPr lang="ru-RU" dirty="0" smtClean="0">
                <a:solidFill>
                  <a:schemeClr val="bg1"/>
                </a:solidFill>
              </a:rPr>
              <a:t> </a:t>
            </a:r>
            <a:r>
              <a:rPr lang="ru-RU" dirty="0" err="1" smtClean="0">
                <a:solidFill>
                  <a:schemeClr val="bg1"/>
                </a:solidFill>
              </a:rPr>
              <a:t>отримувала</a:t>
            </a:r>
            <a:r>
              <a:rPr lang="ru-RU" dirty="0" smtClean="0">
                <a:solidFill>
                  <a:schemeClr val="bg1"/>
                </a:solidFill>
              </a:rPr>
              <a:t> </a:t>
            </a:r>
            <a:r>
              <a:rPr lang="ru-RU" dirty="0" err="1" smtClean="0">
                <a:solidFill>
                  <a:schemeClr val="bg1"/>
                </a:solidFill>
              </a:rPr>
              <a:t>знань</a:t>
            </a:r>
            <a:r>
              <a:rPr lang="ru-RU" dirty="0" smtClean="0">
                <a:solidFill>
                  <a:schemeClr val="bg1"/>
                </a:solidFill>
              </a:rPr>
              <a:t> про природу, </a:t>
            </a:r>
            <a:r>
              <a:rPr lang="ru-RU" dirty="0" err="1" smtClean="0">
                <a:solidFill>
                  <a:schemeClr val="bg1"/>
                </a:solidFill>
              </a:rPr>
              <a:t>її</a:t>
            </a:r>
            <a:r>
              <a:rPr lang="ru-RU" dirty="0" smtClean="0">
                <a:solidFill>
                  <a:schemeClr val="bg1"/>
                </a:solidFill>
              </a:rPr>
              <a:t> </a:t>
            </a:r>
            <a:r>
              <a:rPr lang="ru-RU" dirty="0" err="1" smtClean="0">
                <a:solidFill>
                  <a:schemeClr val="bg1"/>
                </a:solidFill>
              </a:rPr>
              <a:t>закони</a:t>
            </a:r>
            <a:r>
              <a:rPr lang="ru-RU" dirty="0" smtClean="0">
                <a:solidFill>
                  <a:schemeClr val="bg1"/>
                </a:solidFill>
              </a:rPr>
              <a:t> та </a:t>
            </a:r>
            <a:r>
              <a:rPr lang="ru-RU" dirty="0" err="1" smtClean="0">
                <a:solidFill>
                  <a:schemeClr val="bg1"/>
                </a:solidFill>
              </a:rPr>
              <a:t>механізми</a:t>
            </a:r>
            <a:r>
              <a:rPr lang="ru-RU" dirty="0" smtClean="0">
                <a:solidFill>
                  <a:schemeClr val="bg1"/>
                </a:solidFill>
              </a:rPr>
              <a:t>, </a:t>
            </a:r>
            <a:r>
              <a:rPr lang="ru-RU" dirty="0" err="1" smtClean="0">
                <a:solidFill>
                  <a:schemeClr val="bg1"/>
                </a:solidFill>
              </a:rPr>
              <a:t>тим</a:t>
            </a:r>
            <a:r>
              <a:rPr lang="ru-RU" dirty="0" smtClean="0">
                <a:solidFill>
                  <a:schemeClr val="bg1"/>
                </a:solidFill>
              </a:rPr>
              <a:t> </a:t>
            </a:r>
            <a:r>
              <a:rPr lang="ru-RU" dirty="0" err="1" smtClean="0">
                <a:solidFill>
                  <a:schemeClr val="bg1"/>
                </a:solidFill>
              </a:rPr>
              <a:t>могутнішою</a:t>
            </a:r>
            <a:r>
              <a:rPr lang="ru-RU" dirty="0" smtClean="0">
                <a:solidFill>
                  <a:schemeClr val="bg1"/>
                </a:solidFill>
              </a:rPr>
              <a:t> вона себе </a:t>
            </a:r>
            <a:r>
              <a:rPr lang="ru-RU" dirty="0" err="1" smtClean="0">
                <a:solidFill>
                  <a:schemeClr val="bg1"/>
                </a:solidFill>
              </a:rPr>
              <a:t>уявляла</a:t>
            </a:r>
            <a:r>
              <a:rPr lang="ru-RU" dirty="0" smtClean="0">
                <a:solidFill>
                  <a:schemeClr val="bg1"/>
                </a:solidFill>
              </a:rPr>
              <a:t>, </a:t>
            </a:r>
            <a:r>
              <a:rPr lang="ru-RU" dirty="0" err="1" smtClean="0">
                <a:solidFill>
                  <a:schemeClr val="bg1"/>
                </a:solidFill>
              </a:rPr>
              <a:t>тим</a:t>
            </a:r>
            <a:r>
              <a:rPr lang="ru-RU" dirty="0" smtClean="0">
                <a:solidFill>
                  <a:schemeClr val="bg1"/>
                </a:solidFill>
              </a:rPr>
              <a:t> </a:t>
            </a:r>
            <a:r>
              <a:rPr lang="ru-RU" dirty="0" err="1" smtClean="0">
                <a:solidFill>
                  <a:schemeClr val="bg1"/>
                </a:solidFill>
              </a:rPr>
              <a:t>більше</a:t>
            </a:r>
            <a:r>
              <a:rPr lang="ru-RU" dirty="0" smtClean="0">
                <a:solidFill>
                  <a:schemeClr val="bg1"/>
                </a:solidFill>
              </a:rPr>
              <a:t> вона могла у </a:t>
            </a:r>
            <a:r>
              <a:rPr lang="ru-RU" dirty="0" err="1" smtClean="0">
                <a:solidFill>
                  <a:schemeClr val="bg1"/>
                </a:solidFill>
              </a:rPr>
              <a:t>ній</a:t>
            </a:r>
            <a:r>
              <a:rPr lang="ru-RU" dirty="0" smtClean="0">
                <a:solidFill>
                  <a:schemeClr val="bg1"/>
                </a:solidFill>
              </a:rPr>
              <a:t> </a:t>
            </a:r>
            <a:r>
              <a:rPr lang="ru-RU" dirty="0" err="1" smtClean="0">
                <a:solidFill>
                  <a:schemeClr val="bg1"/>
                </a:solidFill>
              </a:rPr>
              <a:t>змінювати</a:t>
            </a:r>
            <a:r>
              <a:rPr lang="ru-RU" dirty="0" smtClean="0">
                <a:solidFill>
                  <a:schemeClr val="bg1"/>
                </a:solidFill>
              </a:rPr>
              <a:t> "для </a:t>
            </a:r>
            <a:r>
              <a:rPr lang="ru-RU" dirty="0" err="1" smtClean="0">
                <a:solidFill>
                  <a:schemeClr val="bg1"/>
                </a:solidFill>
              </a:rPr>
              <a:t>життя</a:t>
            </a:r>
            <a:r>
              <a:rPr lang="ru-RU" dirty="0" smtClean="0">
                <a:solidFill>
                  <a:schemeClr val="bg1"/>
                </a:solidFill>
              </a:rPr>
              <a:t> у комфортному, </a:t>
            </a:r>
            <a:r>
              <a:rPr lang="ru-RU" dirty="0" err="1" smtClean="0">
                <a:solidFill>
                  <a:schemeClr val="bg1"/>
                </a:solidFill>
              </a:rPr>
              <a:t>повністю</a:t>
            </a:r>
            <a:r>
              <a:rPr lang="ru-RU" dirty="0" smtClean="0">
                <a:solidFill>
                  <a:schemeClr val="bg1"/>
                </a:solidFill>
              </a:rPr>
              <a:t> </a:t>
            </a:r>
            <a:r>
              <a:rPr lang="ru-RU" dirty="0" err="1" smtClean="0">
                <a:solidFill>
                  <a:schemeClr val="bg1"/>
                </a:solidFill>
              </a:rPr>
              <a:t>пристосованому</a:t>
            </a:r>
            <a:r>
              <a:rPr lang="ru-RU" dirty="0" smtClean="0">
                <a:solidFill>
                  <a:schemeClr val="bg1"/>
                </a:solidFill>
              </a:rPr>
              <a:t> до </a:t>
            </a:r>
            <a:r>
              <a:rPr lang="ru-RU" dirty="0" err="1" smtClean="0">
                <a:solidFill>
                  <a:schemeClr val="bg1"/>
                </a:solidFill>
              </a:rPr>
              <a:t>її</a:t>
            </a:r>
            <a:r>
              <a:rPr lang="ru-RU" dirty="0" smtClean="0">
                <a:solidFill>
                  <a:schemeClr val="bg1"/>
                </a:solidFill>
              </a:rPr>
              <a:t> потреб </a:t>
            </a:r>
            <a:r>
              <a:rPr lang="ru-RU" dirty="0" err="1" smtClean="0">
                <a:solidFill>
                  <a:schemeClr val="bg1"/>
                </a:solidFill>
              </a:rPr>
              <a:t>оточенні</a:t>
            </a:r>
            <a:r>
              <a:rPr lang="ru-RU" dirty="0" smtClean="0">
                <a:solidFill>
                  <a:schemeClr val="bg1"/>
                </a:solidFill>
              </a:rPr>
              <a:t>."</a:t>
            </a:r>
          </a:p>
          <a:p>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err="1" smtClean="0">
                <a:solidFill>
                  <a:schemeClr val="bg1"/>
                </a:solidFill>
              </a:rPr>
              <a:t>Незаперечним</a:t>
            </a:r>
            <a:r>
              <a:rPr lang="ru-RU" dirty="0" smtClean="0">
                <a:solidFill>
                  <a:schemeClr val="bg1"/>
                </a:solidFill>
              </a:rPr>
              <a:t> </a:t>
            </a:r>
            <a:r>
              <a:rPr lang="ru-RU" dirty="0" err="1" smtClean="0">
                <a:solidFill>
                  <a:schemeClr val="bg1"/>
                </a:solidFill>
              </a:rPr>
              <a:t>є</a:t>
            </a:r>
            <a:r>
              <a:rPr lang="ru-RU" dirty="0" smtClean="0">
                <a:solidFill>
                  <a:schemeClr val="bg1"/>
                </a:solidFill>
              </a:rPr>
              <a:t> той факт, </a:t>
            </a:r>
            <a:r>
              <a:rPr lang="ru-RU" dirty="0" err="1" smtClean="0">
                <a:solidFill>
                  <a:schemeClr val="bg1"/>
                </a:solidFill>
              </a:rPr>
              <a:t>що</a:t>
            </a:r>
            <a:r>
              <a:rPr lang="ru-RU" dirty="0" smtClean="0">
                <a:solidFill>
                  <a:schemeClr val="bg1"/>
                </a:solidFill>
              </a:rPr>
              <a:t> </a:t>
            </a:r>
            <a:r>
              <a:rPr lang="ru-RU" dirty="0" err="1" smtClean="0">
                <a:solidFill>
                  <a:schemeClr val="bg1"/>
                </a:solidFill>
              </a:rPr>
              <a:t>технічний</a:t>
            </a:r>
            <a:r>
              <a:rPr lang="ru-RU" dirty="0" smtClean="0">
                <a:solidFill>
                  <a:schemeClr val="bg1"/>
                </a:solidFill>
              </a:rPr>
              <a:t> </a:t>
            </a:r>
            <a:r>
              <a:rPr lang="ru-RU" dirty="0" err="1" smtClean="0">
                <a:solidFill>
                  <a:schemeClr val="bg1"/>
                </a:solidFill>
              </a:rPr>
              <a:t>прогрес</a:t>
            </a:r>
            <a:r>
              <a:rPr lang="ru-RU" dirty="0" smtClean="0">
                <a:solidFill>
                  <a:schemeClr val="bg1"/>
                </a:solidFill>
              </a:rPr>
              <a:t> </a:t>
            </a:r>
            <a:r>
              <a:rPr lang="ru-RU" dirty="0" err="1" smtClean="0">
                <a:solidFill>
                  <a:schemeClr val="bg1"/>
                </a:solidFill>
              </a:rPr>
              <a:t>необхідний</a:t>
            </a:r>
            <a:r>
              <a:rPr lang="ru-RU" dirty="0" smtClean="0">
                <a:solidFill>
                  <a:schemeClr val="bg1"/>
                </a:solidFill>
              </a:rPr>
              <a:t> </a:t>
            </a:r>
            <a:r>
              <a:rPr lang="ru-RU" dirty="0" err="1" smtClean="0">
                <a:solidFill>
                  <a:schemeClr val="bg1"/>
                </a:solidFill>
              </a:rPr>
              <a:t>людству</a:t>
            </a:r>
            <a:r>
              <a:rPr lang="ru-RU" dirty="0" smtClean="0">
                <a:solidFill>
                  <a:schemeClr val="bg1"/>
                </a:solidFill>
              </a:rPr>
              <a:t>, особливо при </a:t>
            </a:r>
            <a:r>
              <a:rPr lang="ru-RU" dirty="0" err="1" smtClean="0">
                <a:solidFill>
                  <a:schemeClr val="bg1"/>
                </a:solidFill>
              </a:rPr>
              <a:t>сучасному</a:t>
            </a:r>
            <a:r>
              <a:rPr lang="ru-RU" dirty="0" smtClean="0">
                <a:solidFill>
                  <a:schemeClr val="bg1"/>
                </a:solidFill>
              </a:rPr>
              <a:t> </a:t>
            </a:r>
            <a:r>
              <a:rPr lang="ru-RU" dirty="0" err="1" smtClean="0">
                <a:solidFill>
                  <a:schemeClr val="bg1"/>
                </a:solidFill>
              </a:rPr>
              <a:t>швидкому</a:t>
            </a:r>
            <a:r>
              <a:rPr lang="ru-RU" dirty="0" smtClean="0">
                <a:solidFill>
                  <a:schemeClr val="bg1"/>
                </a:solidFill>
              </a:rPr>
              <a:t> </a:t>
            </a:r>
            <a:r>
              <a:rPr lang="ru-RU" dirty="0" err="1" smtClean="0">
                <a:solidFill>
                  <a:schemeClr val="bg1"/>
                </a:solidFill>
              </a:rPr>
              <a:t>ритмі</a:t>
            </a:r>
            <a:r>
              <a:rPr lang="ru-RU" dirty="0" smtClean="0">
                <a:solidFill>
                  <a:schemeClr val="bg1"/>
                </a:solidFill>
              </a:rPr>
              <a:t> </a:t>
            </a:r>
            <a:r>
              <a:rPr lang="ru-RU" dirty="0" err="1" smtClean="0">
                <a:solidFill>
                  <a:schemeClr val="bg1"/>
                </a:solidFill>
              </a:rPr>
              <a:t>життя</a:t>
            </a:r>
            <a:r>
              <a:rPr lang="ru-RU" dirty="0" smtClean="0">
                <a:solidFill>
                  <a:schemeClr val="bg1"/>
                </a:solidFill>
              </a:rPr>
              <a:t>. </a:t>
            </a:r>
            <a:r>
              <a:rPr lang="ru-RU" dirty="0" err="1" smtClean="0">
                <a:solidFill>
                  <a:schemeClr val="bg1"/>
                </a:solidFill>
              </a:rPr>
              <a:t>Адже</a:t>
            </a:r>
            <a:r>
              <a:rPr lang="ru-RU" dirty="0" smtClean="0">
                <a:solidFill>
                  <a:schemeClr val="bg1"/>
                </a:solidFill>
              </a:rPr>
              <a:t> </a:t>
            </a:r>
            <a:r>
              <a:rPr lang="ru-RU" dirty="0" err="1" smtClean="0">
                <a:solidFill>
                  <a:schemeClr val="bg1"/>
                </a:solidFill>
              </a:rPr>
              <a:t>опанована</a:t>
            </a:r>
            <a:r>
              <a:rPr lang="ru-RU" dirty="0" smtClean="0">
                <a:solidFill>
                  <a:schemeClr val="bg1"/>
                </a:solidFill>
              </a:rPr>
              <a:t> </a:t>
            </a:r>
            <a:r>
              <a:rPr lang="ru-RU" dirty="0" err="1" smtClean="0">
                <a:solidFill>
                  <a:schemeClr val="bg1"/>
                </a:solidFill>
              </a:rPr>
              <a:t>атомна</a:t>
            </a:r>
            <a:r>
              <a:rPr lang="ru-RU" dirty="0" smtClean="0">
                <a:solidFill>
                  <a:schemeClr val="bg1"/>
                </a:solidFill>
              </a:rPr>
              <a:t> </a:t>
            </a:r>
            <a:r>
              <a:rPr lang="ru-RU" dirty="0" err="1" smtClean="0">
                <a:solidFill>
                  <a:schemeClr val="bg1"/>
                </a:solidFill>
              </a:rPr>
              <a:t>енергія</a:t>
            </a:r>
            <a:r>
              <a:rPr lang="ru-RU" dirty="0" smtClean="0">
                <a:solidFill>
                  <a:schemeClr val="bg1"/>
                </a:solidFill>
              </a:rPr>
              <a:t>, </a:t>
            </a:r>
            <a:r>
              <a:rPr lang="ru-RU" dirty="0" err="1" smtClean="0">
                <a:solidFill>
                  <a:schemeClr val="bg1"/>
                </a:solidFill>
              </a:rPr>
              <a:t>ліки</a:t>
            </a:r>
            <a:r>
              <a:rPr lang="ru-RU" dirty="0" smtClean="0">
                <a:solidFill>
                  <a:schemeClr val="bg1"/>
                </a:solidFill>
              </a:rPr>
              <a:t> </a:t>
            </a:r>
            <a:r>
              <a:rPr lang="ru-RU" dirty="0" err="1" smtClean="0">
                <a:solidFill>
                  <a:schemeClr val="bg1"/>
                </a:solidFill>
              </a:rPr>
              <a:t>від</a:t>
            </a:r>
            <a:r>
              <a:rPr lang="ru-RU" dirty="0" smtClean="0">
                <a:solidFill>
                  <a:schemeClr val="bg1"/>
                </a:solidFill>
              </a:rPr>
              <a:t> хвороб, </a:t>
            </a:r>
            <a:r>
              <a:rPr lang="ru-RU" dirty="0" err="1" smtClean="0">
                <a:solidFill>
                  <a:schemeClr val="bg1"/>
                </a:solidFill>
              </a:rPr>
              <a:t>які</a:t>
            </a:r>
            <a:r>
              <a:rPr lang="ru-RU" dirty="0" smtClean="0">
                <a:solidFill>
                  <a:schemeClr val="bg1"/>
                </a:solidFill>
              </a:rPr>
              <a:t> колись </a:t>
            </a:r>
            <a:r>
              <a:rPr lang="ru-RU" dirty="0" err="1" smtClean="0">
                <a:solidFill>
                  <a:schemeClr val="bg1"/>
                </a:solidFill>
              </a:rPr>
              <a:t>вважалися</a:t>
            </a:r>
            <a:r>
              <a:rPr lang="ru-RU" dirty="0" smtClean="0">
                <a:solidFill>
                  <a:schemeClr val="bg1"/>
                </a:solidFill>
              </a:rPr>
              <a:t> </a:t>
            </a:r>
            <a:r>
              <a:rPr lang="ru-RU" dirty="0" err="1" smtClean="0">
                <a:solidFill>
                  <a:schemeClr val="bg1"/>
                </a:solidFill>
              </a:rPr>
              <a:t>невиліковними</a:t>
            </a:r>
            <a:r>
              <a:rPr lang="ru-RU" dirty="0" smtClean="0">
                <a:solidFill>
                  <a:schemeClr val="bg1"/>
                </a:solidFill>
              </a:rPr>
              <a:t> – все </a:t>
            </a:r>
            <a:r>
              <a:rPr lang="ru-RU" dirty="0" err="1" smtClean="0">
                <a:solidFill>
                  <a:schemeClr val="bg1"/>
                </a:solidFill>
              </a:rPr>
              <a:t>це</a:t>
            </a:r>
            <a:r>
              <a:rPr lang="ru-RU" dirty="0" smtClean="0">
                <a:solidFill>
                  <a:schemeClr val="bg1"/>
                </a:solidFill>
              </a:rPr>
              <a:t>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наслідки</a:t>
            </a:r>
            <a:r>
              <a:rPr lang="ru-RU" dirty="0" smtClean="0">
                <a:solidFill>
                  <a:schemeClr val="bg1"/>
                </a:solidFill>
              </a:rPr>
              <a:t>. </a:t>
            </a:r>
            <a:r>
              <a:rPr lang="ru-RU" dirty="0" err="1" smtClean="0">
                <a:solidFill>
                  <a:schemeClr val="bg1"/>
                </a:solidFill>
              </a:rPr>
              <a:t>Сьогодні</a:t>
            </a:r>
            <a:r>
              <a:rPr lang="ru-RU" dirty="0" smtClean="0">
                <a:solidFill>
                  <a:schemeClr val="bg1"/>
                </a:solidFill>
              </a:rPr>
              <a:t> </a:t>
            </a:r>
            <a:r>
              <a:rPr lang="ru-RU" dirty="0" err="1" smtClean="0">
                <a:solidFill>
                  <a:schemeClr val="bg1"/>
                </a:solidFill>
              </a:rPr>
              <a:t>людина</a:t>
            </a:r>
            <a:r>
              <a:rPr lang="ru-RU" dirty="0" smtClean="0">
                <a:solidFill>
                  <a:schemeClr val="bg1"/>
                </a:solidFill>
              </a:rPr>
              <a:t> </a:t>
            </a:r>
            <a:r>
              <a:rPr lang="ru-RU" dirty="0" err="1" smtClean="0">
                <a:solidFill>
                  <a:schemeClr val="bg1"/>
                </a:solidFill>
              </a:rPr>
              <a:t>може</a:t>
            </a:r>
            <a:r>
              <a:rPr lang="ru-RU" dirty="0" smtClean="0">
                <a:solidFill>
                  <a:schemeClr val="bg1"/>
                </a:solidFill>
              </a:rPr>
              <a:t> </a:t>
            </a:r>
            <a:r>
              <a:rPr lang="ru-RU" dirty="0" err="1" smtClean="0">
                <a:solidFill>
                  <a:schemeClr val="bg1"/>
                </a:solidFill>
              </a:rPr>
              <a:t>керувати</a:t>
            </a:r>
            <a:r>
              <a:rPr lang="ru-RU" dirty="0" smtClean="0">
                <a:solidFill>
                  <a:schemeClr val="bg1"/>
                </a:solidFill>
              </a:rPr>
              <a:t> </a:t>
            </a:r>
            <a:r>
              <a:rPr lang="ru-RU" dirty="0" err="1" smtClean="0">
                <a:solidFill>
                  <a:schemeClr val="bg1"/>
                </a:solidFill>
              </a:rPr>
              <a:t>річками</a:t>
            </a:r>
            <a:r>
              <a:rPr lang="ru-RU" dirty="0" smtClean="0">
                <a:solidFill>
                  <a:schemeClr val="bg1"/>
                </a:solidFill>
              </a:rPr>
              <a:t>, </a:t>
            </a:r>
            <a:r>
              <a:rPr lang="ru-RU" dirty="0" err="1" smtClean="0">
                <a:solidFill>
                  <a:schemeClr val="bg1"/>
                </a:solidFill>
              </a:rPr>
              <a:t>прогнозувати</a:t>
            </a:r>
            <a:r>
              <a:rPr lang="ru-RU" dirty="0" smtClean="0">
                <a:solidFill>
                  <a:schemeClr val="bg1"/>
                </a:solidFill>
              </a:rPr>
              <a:t> погоду та </a:t>
            </a:r>
            <a:r>
              <a:rPr lang="ru-RU" dirty="0" err="1" smtClean="0">
                <a:solidFill>
                  <a:schemeClr val="bg1"/>
                </a:solidFill>
              </a:rPr>
              <a:t>руйнувати</a:t>
            </a:r>
            <a:r>
              <a:rPr lang="ru-RU" dirty="0" smtClean="0">
                <a:solidFill>
                  <a:schemeClr val="bg1"/>
                </a:solidFill>
              </a:rPr>
              <a:t> гори. Але </a:t>
            </a:r>
            <a:r>
              <a:rPr lang="ru-RU" dirty="0" err="1" smtClean="0">
                <a:solidFill>
                  <a:schemeClr val="bg1"/>
                </a:solidFill>
              </a:rPr>
              <a:t>це</a:t>
            </a:r>
            <a:r>
              <a:rPr lang="ru-RU" dirty="0" smtClean="0">
                <a:solidFill>
                  <a:schemeClr val="bg1"/>
                </a:solidFill>
              </a:rPr>
              <a:t> </a:t>
            </a:r>
            <a:r>
              <a:rPr lang="ru-RU" dirty="0" err="1" smtClean="0">
                <a:solidFill>
                  <a:schemeClr val="bg1"/>
                </a:solidFill>
              </a:rPr>
              <a:t>лише</a:t>
            </a:r>
            <a:r>
              <a:rPr lang="ru-RU" dirty="0" smtClean="0">
                <a:solidFill>
                  <a:schemeClr val="bg1"/>
                </a:solidFill>
              </a:rPr>
              <a:t> один </a:t>
            </a:r>
            <a:r>
              <a:rPr lang="ru-RU" dirty="0" err="1" smtClean="0">
                <a:solidFill>
                  <a:schemeClr val="bg1"/>
                </a:solidFill>
              </a:rPr>
              <a:t>бік</a:t>
            </a:r>
            <a:r>
              <a:rPr lang="ru-RU" dirty="0" smtClean="0">
                <a:solidFill>
                  <a:schemeClr val="bg1"/>
                </a:solidFill>
              </a:rPr>
              <a:t> </a:t>
            </a:r>
            <a:r>
              <a:rPr lang="ru-RU" dirty="0" err="1" smtClean="0">
                <a:solidFill>
                  <a:schemeClr val="bg1"/>
                </a:solidFill>
              </a:rPr>
              <a:t>медалі</a:t>
            </a:r>
            <a:r>
              <a:rPr lang="ru-RU" dirty="0" smtClean="0">
                <a:solidFill>
                  <a:schemeClr val="bg1"/>
                </a:solidFill>
              </a:rPr>
              <a:t>. </a:t>
            </a:r>
            <a:r>
              <a:rPr lang="ru-RU" dirty="0" err="1" smtClean="0">
                <a:solidFill>
                  <a:schemeClr val="bg1"/>
                </a:solidFill>
              </a:rPr>
              <a:t>Будь-яка</a:t>
            </a:r>
            <a:r>
              <a:rPr lang="ru-RU" dirty="0" smtClean="0">
                <a:solidFill>
                  <a:schemeClr val="bg1"/>
                </a:solidFill>
              </a:rPr>
              <a:t> </a:t>
            </a:r>
            <a:r>
              <a:rPr lang="ru-RU" dirty="0" err="1" smtClean="0">
                <a:solidFill>
                  <a:schemeClr val="bg1"/>
                </a:solidFill>
              </a:rPr>
              <a:t>діяльність</a:t>
            </a:r>
            <a:r>
              <a:rPr lang="ru-RU" dirty="0" smtClean="0">
                <a:solidFill>
                  <a:schemeClr val="bg1"/>
                </a:solidFill>
              </a:rPr>
              <a:t> </a:t>
            </a:r>
            <a:r>
              <a:rPr lang="ru-RU" dirty="0" err="1" smtClean="0">
                <a:solidFill>
                  <a:schemeClr val="bg1"/>
                </a:solidFill>
              </a:rPr>
              <a:t>людини</a:t>
            </a:r>
            <a:r>
              <a:rPr lang="ru-RU" dirty="0" smtClean="0">
                <a:solidFill>
                  <a:schemeClr val="bg1"/>
                </a:solidFill>
              </a:rPr>
              <a:t> так </a:t>
            </a:r>
            <a:r>
              <a:rPr lang="ru-RU" dirty="0" err="1" smtClean="0">
                <a:solidFill>
                  <a:schemeClr val="bg1"/>
                </a:solidFill>
              </a:rPr>
              <a:t>чи</a:t>
            </a:r>
            <a:r>
              <a:rPr lang="ru-RU" dirty="0" smtClean="0">
                <a:solidFill>
                  <a:schemeClr val="bg1"/>
                </a:solidFill>
              </a:rPr>
              <a:t> </a:t>
            </a:r>
            <a:r>
              <a:rPr lang="ru-RU" dirty="0" err="1" smtClean="0">
                <a:solidFill>
                  <a:schemeClr val="bg1"/>
                </a:solidFill>
              </a:rPr>
              <a:t>інакше</a:t>
            </a:r>
            <a:r>
              <a:rPr lang="ru-RU" dirty="0" smtClean="0">
                <a:solidFill>
                  <a:schemeClr val="bg1"/>
                </a:solidFill>
              </a:rPr>
              <a:t> </a:t>
            </a:r>
            <a:r>
              <a:rPr lang="ru-RU" dirty="0" err="1" smtClean="0">
                <a:solidFill>
                  <a:schemeClr val="bg1"/>
                </a:solidFill>
              </a:rPr>
              <a:t>пов'язана</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забрудненням</a:t>
            </a:r>
            <a:r>
              <a:rPr lang="ru-RU" dirty="0" smtClean="0">
                <a:solidFill>
                  <a:schemeClr val="bg1"/>
                </a:solidFill>
              </a:rPr>
              <a:t> </a:t>
            </a:r>
            <a:r>
              <a:rPr lang="ru-RU" dirty="0" err="1" smtClean="0">
                <a:solidFill>
                  <a:schemeClr val="bg1"/>
                </a:solidFill>
              </a:rPr>
              <a:t>навколишнього</a:t>
            </a:r>
            <a:r>
              <a:rPr lang="ru-RU" dirty="0" smtClean="0">
                <a:solidFill>
                  <a:schemeClr val="bg1"/>
                </a:solidFill>
              </a:rPr>
              <a:t> </a:t>
            </a:r>
            <a:r>
              <a:rPr lang="ru-RU" dirty="0" err="1" smtClean="0">
                <a:solidFill>
                  <a:schemeClr val="bg1"/>
                </a:solidFill>
              </a:rPr>
              <a:t>середовища</a:t>
            </a:r>
            <a:r>
              <a:rPr lang="ru-RU" dirty="0" smtClean="0">
                <a:solidFill>
                  <a:schemeClr val="bg1"/>
                </a:solidFill>
              </a:rPr>
              <a:t>. </a:t>
            </a:r>
            <a:r>
              <a:rPr lang="ru-RU" dirty="0" err="1" smtClean="0">
                <a:solidFill>
                  <a:schemeClr val="bg1"/>
                </a:solidFill>
              </a:rPr>
              <a:t>Людство</a:t>
            </a:r>
            <a:r>
              <a:rPr lang="ru-RU" dirty="0" smtClean="0">
                <a:solidFill>
                  <a:schemeClr val="bg1"/>
                </a:solidFill>
              </a:rPr>
              <a:t> </a:t>
            </a:r>
            <a:r>
              <a:rPr lang="ru-RU" dirty="0" err="1" smtClean="0">
                <a:solidFill>
                  <a:schemeClr val="bg1"/>
                </a:solidFill>
              </a:rPr>
              <a:t>вже</a:t>
            </a:r>
            <a:r>
              <a:rPr lang="ru-RU" dirty="0" smtClean="0">
                <a:solidFill>
                  <a:schemeClr val="bg1"/>
                </a:solidFill>
              </a:rPr>
              <a:t> </a:t>
            </a:r>
            <a:r>
              <a:rPr lang="ru-RU" dirty="0" err="1" smtClean="0">
                <a:solidFill>
                  <a:schemeClr val="bg1"/>
                </a:solidFill>
              </a:rPr>
              <a:t>з</a:t>
            </a:r>
            <a:r>
              <a:rPr lang="ru-RU" dirty="0" smtClean="0">
                <a:solidFill>
                  <a:schemeClr val="bg1"/>
                </a:solidFill>
              </a:rPr>
              <a:t> початку </a:t>
            </a:r>
            <a:r>
              <a:rPr lang="ru-RU" dirty="0" err="1" smtClean="0">
                <a:solidFill>
                  <a:schemeClr val="bg1"/>
                </a:solidFill>
              </a:rPr>
              <a:t>свого</a:t>
            </a:r>
            <a:r>
              <a:rPr lang="ru-RU" dirty="0" smtClean="0">
                <a:solidFill>
                  <a:schemeClr val="bg1"/>
                </a:solidFill>
              </a:rPr>
              <a:t> </a:t>
            </a:r>
            <a:r>
              <a:rPr lang="ru-RU" dirty="0" err="1" smtClean="0">
                <a:solidFill>
                  <a:schemeClr val="bg1"/>
                </a:solidFill>
              </a:rPr>
              <a:t>існування</a:t>
            </a:r>
            <a:r>
              <a:rPr lang="ru-RU" dirty="0" smtClean="0">
                <a:solidFill>
                  <a:schemeClr val="bg1"/>
                </a:solidFill>
              </a:rPr>
              <a:t> </a:t>
            </a:r>
            <a:r>
              <a:rPr lang="ru-RU" dirty="0" err="1" smtClean="0">
                <a:solidFill>
                  <a:schemeClr val="bg1"/>
                </a:solidFill>
              </a:rPr>
              <a:t>поступово</a:t>
            </a:r>
            <a:r>
              <a:rPr lang="ru-RU" dirty="0" smtClean="0">
                <a:solidFill>
                  <a:schemeClr val="bg1"/>
                </a:solidFill>
              </a:rPr>
              <a:t> </a:t>
            </a:r>
            <a:r>
              <a:rPr lang="ru-RU" dirty="0" err="1" smtClean="0">
                <a:solidFill>
                  <a:schemeClr val="bg1"/>
                </a:solidFill>
              </a:rPr>
              <a:t>нарощувало</a:t>
            </a:r>
            <a:r>
              <a:rPr lang="ru-RU" dirty="0" smtClean="0">
                <a:solidFill>
                  <a:schemeClr val="bg1"/>
                </a:solidFill>
              </a:rPr>
              <a:t> </a:t>
            </a:r>
            <a:r>
              <a:rPr lang="ru-RU" dirty="0" err="1" smtClean="0">
                <a:solidFill>
                  <a:schemeClr val="bg1"/>
                </a:solidFill>
              </a:rPr>
              <a:t>свій</a:t>
            </a:r>
            <a:r>
              <a:rPr lang="ru-RU" dirty="0" smtClean="0">
                <a:solidFill>
                  <a:schemeClr val="bg1"/>
                </a:solidFill>
              </a:rPr>
              <a:t> </a:t>
            </a:r>
            <a:r>
              <a:rPr lang="ru-RU" dirty="0" err="1" smtClean="0">
                <a:solidFill>
                  <a:schemeClr val="bg1"/>
                </a:solidFill>
              </a:rPr>
              <a:t>антропогенний</a:t>
            </a:r>
            <a:r>
              <a:rPr lang="ru-RU" dirty="0" smtClean="0">
                <a:solidFill>
                  <a:schemeClr val="bg1"/>
                </a:solidFill>
              </a:rPr>
              <a:t> </a:t>
            </a:r>
            <a:r>
              <a:rPr lang="ru-RU" dirty="0" err="1" smtClean="0">
                <a:solidFill>
                  <a:schemeClr val="bg1"/>
                </a:solidFill>
              </a:rPr>
              <a:t>тиск</a:t>
            </a:r>
            <a:r>
              <a:rPr lang="ru-RU" dirty="0" smtClean="0">
                <a:solidFill>
                  <a:schemeClr val="bg1"/>
                </a:solidFill>
              </a:rPr>
              <a:t> на природу, а в </a:t>
            </a:r>
            <a:r>
              <a:rPr lang="ru-RU" dirty="0" err="1" smtClean="0">
                <a:solidFill>
                  <a:schemeClr val="bg1"/>
                </a:solidFill>
              </a:rPr>
              <a:t>останні</a:t>
            </a:r>
            <a:r>
              <a:rPr lang="ru-RU" dirty="0" smtClean="0">
                <a:solidFill>
                  <a:schemeClr val="bg1"/>
                </a:solidFill>
              </a:rPr>
              <a:t> 80 – 100 </a:t>
            </a:r>
            <a:r>
              <a:rPr lang="ru-RU" dirty="0" err="1" smtClean="0">
                <a:solidFill>
                  <a:schemeClr val="bg1"/>
                </a:solidFill>
              </a:rPr>
              <a:t>років</a:t>
            </a:r>
            <a:r>
              <a:rPr lang="ru-RU" dirty="0" smtClean="0">
                <a:solidFill>
                  <a:schemeClr val="bg1"/>
                </a:solidFill>
              </a:rPr>
              <a:t> </a:t>
            </a:r>
            <a:r>
              <a:rPr lang="ru-RU" dirty="0" err="1" smtClean="0">
                <a:solidFill>
                  <a:schemeClr val="bg1"/>
                </a:solidFill>
              </a:rPr>
              <a:t>цей</a:t>
            </a:r>
            <a:r>
              <a:rPr lang="ru-RU" dirty="0" smtClean="0">
                <a:solidFill>
                  <a:schemeClr val="bg1"/>
                </a:solidFill>
              </a:rPr>
              <a:t> </a:t>
            </a:r>
            <a:r>
              <a:rPr lang="ru-RU" dirty="0" err="1" smtClean="0">
                <a:solidFill>
                  <a:schemeClr val="bg1"/>
                </a:solidFill>
              </a:rPr>
              <a:t>тиск</a:t>
            </a:r>
            <a:r>
              <a:rPr lang="ru-RU" dirty="0" smtClean="0">
                <a:solidFill>
                  <a:schemeClr val="bg1"/>
                </a:solidFill>
              </a:rPr>
              <a:t> </a:t>
            </a:r>
            <a:r>
              <a:rPr lang="ru-RU" dirty="0" err="1" smtClean="0">
                <a:solidFill>
                  <a:schemeClr val="bg1"/>
                </a:solidFill>
              </a:rPr>
              <a:t>досяг</a:t>
            </a:r>
            <a:r>
              <a:rPr lang="ru-RU" dirty="0" smtClean="0">
                <a:solidFill>
                  <a:schemeClr val="bg1"/>
                </a:solidFill>
              </a:rPr>
              <a:t> максимуму.</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В </a:t>
            </a:r>
            <a:r>
              <a:rPr lang="ru-RU" dirty="0" err="1" smtClean="0">
                <a:solidFill>
                  <a:schemeClr val="bg1"/>
                </a:solidFill>
              </a:rPr>
              <a:t>процесі</a:t>
            </a:r>
            <a:r>
              <a:rPr lang="ru-RU" dirty="0" smtClean="0">
                <a:solidFill>
                  <a:schemeClr val="bg1"/>
                </a:solidFill>
              </a:rPr>
              <a:t> </a:t>
            </a:r>
            <a:r>
              <a:rPr lang="ru-RU" dirty="0" err="1" smtClean="0">
                <a:solidFill>
                  <a:schemeClr val="bg1"/>
                </a:solidFill>
              </a:rPr>
              <a:t>природокористування</a:t>
            </a:r>
            <a:r>
              <a:rPr lang="ru-RU" dirty="0" smtClean="0">
                <a:solidFill>
                  <a:schemeClr val="bg1"/>
                </a:solidFill>
              </a:rPr>
              <a:t> на </a:t>
            </a:r>
            <a:r>
              <a:rPr lang="ru-RU" dirty="0" err="1" smtClean="0">
                <a:solidFill>
                  <a:schemeClr val="bg1"/>
                </a:solidFill>
              </a:rPr>
              <a:t>нашій</a:t>
            </a:r>
            <a:r>
              <a:rPr lang="ru-RU" dirty="0" smtClean="0">
                <a:solidFill>
                  <a:schemeClr val="bg1"/>
                </a:solidFill>
              </a:rPr>
              <a:t> </a:t>
            </a:r>
            <a:r>
              <a:rPr lang="ru-RU" dirty="0" err="1" smtClean="0">
                <a:solidFill>
                  <a:schemeClr val="bg1"/>
                </a:solidFill>
              </a:rPr>
              <a:t>планеті</a:t>
            </a:r>
            <a:r>
              <a:rPr lang="ru-RU" dirty="0" smtClean="0">
                <a:solidFill>
                  <a:schemeClr val="bg1"/>
                </a:solidFill>
              </a:rPr>
              <a:t> </a:t>
            </a:r>
            <a:r>
              <a:rPr lang="ru-RU" dirty="0" err="1" smtClean="0">
                <a:solidFill>
                  <a:schemeClr val="bg1"/>
                </a:solidFill>
              </a:rPr>
              <a:t>щорічно</a:t>
            </a:r>
            <a:r>
              <a:rPr lang="ru-RU" dirty="0" smtClean="0">
                <a:solidFill>
                  <a:schemeClr val="bg1"/>
                </a:solidFill>
              </a:rPr>
              <a:t> </a:t>
            </a:r>
            <a:r>
              <a:rPr lang="ru-RU" dirty="0" err="1" smtClean="0">
                <a:solidFill>
                  <a:schemeClr val="bg1"/>
                </a:solidFill>
              </a:rPr>
              <a:t>переміщується</a:t>
            </a:r>
            <a:r>
              <a:rPr lang="ru-RU" dirty="0" smtClean="0">
                <a:solidFill>
                  <a:schemeClr val="bg1"/>
                </a:solidFill>
              </a:rPr>
              <a:t> </a:t>
            </a:r>
            <a:r>
              <a:rPr lang="ru-RU" dirty="0" err="1" smtClean="0">
                <a:solidFill>
                  <a:schemeClr val="bg1"/>
                </a:solidFill>
              </a:rPr>
              <a:t>більше</a:t>
            </a:r>
            <a:r>
              <a:rPr lang="ru-RU" dirty="0" smtClean="0">
                <a:solidFill>
                  <a:schemeClr val="bg1"/>
                </a:solidFill>
              </a:rPr>
              <a:t> 4 трлн.т </a:t>
            </a:r>
            <a:r>
              <a:rPr lang="ru-RU" dirty="0" err="1" smtClean="0">
                <a:solidFill>
                  <a:schemeClr val="bg1"/>
                </a:solidFill>
              </a:rPr>
              <a:t>речовини</a:t>
            </a:r>
            <a:r>
              <a:rPr lang="ru-RU" dirty="0" smtClean="0">
                <a:solidFill>
                  <a:schemeClr val="bg1"/>
                </a:solidFill>
              </a:rPr>
              <a:t>, </a:t>
            </a:r>
            <a:r>
              <a:rPr lang="ru-RU" dirty="0" err="1" smtClean="0">
                <a:solidFill>
                  <a:schemeClr val="bg1"/>
                </a:solidFill>
              </a:rPr>
              <a:t>створюється</a:t>
            </a:r>
            <a:r>
              <a:rPr lang="ru-RU" dirty="0" smtClean="0">
                <a:solidFill>
                  <a:schemeClr val="bg1"/>
                </a:solidFill>
              </a:rPr>
              <a:t> </a:t>
            </a:r>
            <a:r>
              <a:rPr lang="ru-RU" dirty="0" err="1" smtClean="0">
                <a:solidFill>
                  <a:schemeClr val="bg1"/>
                </a:solidFill>
              </a:rPr>
              <a:t>тисячі</a:t>
            </a:r>
            <a:r>
              <a:rPr lang="ru-RU" dirty="0" smtClean="0">
                <a:solidFill>
                  <a:schemeClr val="bg1"/>
                </a:solidFill>
              </a:rPr>
              <a:t> </a:t>
            </a:r>
            <a:r>
              <a:rPr lang="ru-RU" dirty="0" err="1" smtClean="0">
                <a:solidFill>
                  <a:schemeClr val="bg1"/>
                </a:solidFill>
              </a:rPr>
              <a:t>нових</a:t>
            </a:r>
            <a:r>
              <a:rPr lang="ru-RU" dirty="0" smtClean="0">
                <a:solidFill>
                  <a:schemeClr val="bg1"/>
                </a:solidFill>
              </a:rPr>
              <a:t> </a:t>
            </a:r>
            <a:r>
              <a:rPr lang="ru-RU" dirty="0" err="1" smtClean="0">
                <a:solidFill>
                  <a:schemeClr val="bg1"/>
                </a:solidFill>
              </a:rPr>
              <a:t>хімічних</a:t>
            </a:r>
            <a:r>
              <a:rPr lang="ru-RU" dirty="0" smtClean="0">
                <a:solidFill>
                  <a:schemeClr val="bg1"/>
                </a:solidFill>
              </a:rPr>
              <a:t> </a:t>
            </a:r>
            <a:r>
              <a:rPr lang="ru-RU" dirty="0" err="1" smtClean="0">
                <a:solidFill>
                  <a:schemeClr val="bg1"/>
                </a:solidFill>
              </a:rPr>
              <a:t>сполук</a:t>
            </a:r>
            <a:r>
              <a:rPr lang="ru-RU" dirty="0" smtClean="0">
                <a:solidFill>
                  <a:schemeClr val="bg1"/>
                </a:solidFill>
              </a:rPr>
              <a:t>, </a:t>
            </a:r>
            <a:r>
              <a:rPr lang="ru-RU" dirty="0" err="1" smtClean="0">
                <a:solidFill>
                  <a:schemeClr val="bg1"/>
                </a:solidFill>
              </a:rPr>
              <a:t>більшість</a:t>
            </a:r>
            <a:r>
              <a:rPr lang="ru-RU" dirty="0" smtClean="0">
                <a:solidFill>
                  <a:schemeClr val="bg1"/>
                </a:solidFill>
              </a:rPr>
              <a:t> </a:t>
            </a:r>
            <a:r>
              <a:rPr lang="ru-RU" dirty="0" err="1" smtClean="0">
                <a:solidFill>
                  <a:schemeClr val="bg1"/>
                </a:solidFill>
              </a:rPr>
              <a:t>з</a:t>
            </a:r>
            <a:r>
              <a:rPr lang="ru-RU" dirty="0" smtClean="0">
                <a:solidFill>
                  <a:schemeClr val="bg1"/>
                </a:solidFill>
              </a:rPr>
              <a:t> </a:t>
            </a:r>
            <a:r>
              <a:rPr lang="ru-RU" dirty="0" err="1" smtClean="0">
                <a:solidFill>
                  <a:schemeClr val="bg1"/>
                </a:solidFill>
              </a:rPr>
              <a:t>яких</a:t>
            </a:r>
            <a:r>
              <a:rPr lang="ru-RU" dirty="0" smtClean="0">
                <a:solidFill>
                  <a:schemeClr val="bg1"/>
                </a:solidFill>
              </a:rPr>
              <a:t> не </a:t>
            </a:r>
            <a:r>
              <a:rPr lang="ru-RU" dirty="0" err="1" smtClean="0">
                <a:solidFill>
                  <a:schemeClr val="bg1"/>
                </a:solidFill>
              </a:rPr>
              <a:t>включається</a:t>
            </a:r>
            <a:r>
              <a:rPr lang="ru-RU" dirty="0" smtClean="0">
                <a:solidFill>
                  <a:schemeClr val="bg1"/>
                </a:solidFill>
              </a:rPr>
              <a:t> в </a:t>
            </a:r>
            <a:r>
              <a:rPr lang="ru-RU" dirty="0" err="1" smtClean="0">
                <a:solidFill>
                  <a:schemeClr val="bg1"/>
                </a:solidFill>
              </a:rPr>
              <a:t>кругообіг</a:t>
            </a:r>
            <a:r>
              <a:rPr lang="ru-RU" dirty="0" smtClean="0">
                <a:solidFill>
                  <a:schemeClr val="bg1"/>
                </a:solidFill>
              </a:rPr>
              <a:t> </a:t>
            </a:r>
            <a:r>
              <a:rPr lang="ru-RU" dirty="0" err="1" smtClean="0">
                <a:solidFill>
                  <a:schemeClr val="bg1"/>
                </a:solidFill>
              </a:rPr>
              <a:t>речовин</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накопичується</a:t>
            </a:r>
            <a:r>
              <a:rPr lang="ru-RU" dirty="0" smtClean="0">
                <a:solidFill>
                  <a:schemeClr val="bg1"/>
                </a:solidFill>
              </a:rPr>
              <a:t> </a:t>
            </a:r>
            <a:r>
              <a:rPr lang="ru-RU" dirty="0" err="1" smtClean="0">
                <a:solidFill>
                  <a:schemeClr val="bg1"/>
                </a:solidFill>
              </a:rPr>
              <a:t>в</a:t>
            </a:r>
            <a:r>
              <a:rPr lang="ru-RU" dirty="0" smtClean="0">
                <a:solidFill>
                  <a:schemeClr val="bg1"/>
                </a:solidFill>
              </a:rPr>
              <a:t> </a:t>
            </a:r>
            <a:r>
              <a:rPr lang="ru-RU" dirty="0" err="1" smtClean="0">
                <a:solidFill>
                  <a:schemeClr val="bg1"/>
                </a:solidFill>
              </a:rPr>
              <a:t>біосфері</a:t>
            </a:r>
            <a:r>
              <a:rPr lang="ru-RU" dirty="0" smtClean="0">
                <a:solidFill>
                  <a:schemeClr val="bg1"/>
                </a:solidFill>
              </a:rPr>
              <a:t>, </a:t>
            </a:r>
            <a:r>
              <a:rPr lang="ru-RU" dirty="0" err="1" smtClean="0">
                <a:solidFill>
                  <a:schemeClr val="bg1"/>
                </a:solidFill>
              </a:rPr>
              <a:t>забруднюючи</a:t>
            </a:r>
            <a:r>
              <a:rPr lang="ru-RU" dirty="0" smtClean="0">
                <a:solidFill>
                  <a:schemeClr val="bg1"/>
                </a:solidFill>
              </a:rPr>
              <a:t> </a:t>
            </a:r>
            <a:r>
              <a:rPr lang="ru-RU" dirty="0" err="1" smtClean="0">
                <a:solidFill>
                  <a:schemeClr val="bg1"/>
                </a:solidFill>
              </a:rPr>
              <a:t>її</a:t>
            </a:r>
            <a:r>
              <a:rPr lang="ru-RU" dirty="0" smtClean="0">
                <a:solidFill>
                  <a:schemeClr val="bg1"/>
                </a:solidFill>
              </a:rPr>
              <a:t>. </a:t>
            </a:r>
            <a:r>
              <a:rPr lang="ru-RU" dirty="0" err="1" smtClean="0">
                <a:solidFill>
                  <a:schemeClr val="bg1"/>
                </a:solidFill>
              </a:rPr>
              <a:t>Внаслідок</a:t>
            </a:r>
            <a:r>
              <a:rPr lang="ru-RU" dirty="0" smtClean="0">
                <a:solidFill>
                  <a:schemeClr val="bg1"/>
                </a:solidFill>
              </a:rPr>
              <a:t> </a:t>
            </a:r>
            <a:r>
              <a:rPr lang="ru-RU" dirty="0" err="1" smtClean="0">
                <a:solidFill>
                  <a:schemeClr val="bg1"/>
                </a:solidFill>
              </a:rPr>
              <a:t>промислової</a:t>
            </a:r>
            <a:r>
              <a:rPr lang="ru-RU" dirty="0" smtClean="0">
                <a:solidFill>
                  <a:schemeClr val="bg1"/>
                </a:solidFill>
              </a:rPr>
              <a:t> </a:t>
            </a:r>
            <a:r>
              <a:rPr lang="ru-RU" dirty="0" err="1" smtClean="0">
                <a:solidFill>
                  <a:schemeClr val="bg1"/>
                </a:solidFill>
              </a:rPr>
              <a:t>діяльності</a:t>
            </a:r>
            <a:r>
              <a:rPr lang="ru-RU" dirty="0" smtClean="0">
                <a:solidFill>
                  <a:schemeClr val="bg1"/>
                </a:solidFill>
              </a:rPr>
              <a:t> </a:t>
            </a:r>
            <a:r>
              <a:rPr lang="ru-RU" dirty="0" err="1" smtClean="0">
                <a:solidFill>
                  <a:schemeClr val="bg1"/>
                </a:solidFill>
              </a:rPr>
              <a:t>відбувається</a:t>
            </a:r>
            <a:r>
              <a:rPr lang="ru-RU" dirty="0" smtClean="0">
                <a:solidFill>
                  <a:schemeClr val="bg1"/>
                </a:solidFill>
              </a:rPr>
              <a:t> </a:t>
            </a:r>
            <a:r>
              <a:rPr lang="ru-RU" dirty="0" err="1" smtClean="0">
                <a:solidFill>
                  <a:schemeClr val="bg1"/>
                </a:solidFill>
              </a:rPr>
              <a:t>забруднення</a:t>
            </a:r>
            <a:r>
              <a:rPr lang="ru-RU" dirty="0" smtClean="0">
                <a:solidFill>
                  <a:schemeClr val="bg1"/>
                </a:solidFill>
              </a:rPr>
              <a:t> природного </a:t>
            </a:r>
            <a:r>
              <a:rPr lang="ru-RU" dirty="0" err="1" smtClean="0">
                <a:solidFill>
                  <a:schemeClr val="bg1"/>
                </a:solidFill>
              </a:rPr>
              <a:t>середовища</a:t>
            </a:r>
            <a:r>
              <a:rPr lang="ru-RU" dirty="0" smtClean="0">
                <a:solidFill>
                  <a:schemeClr val="bg1"/>
                </a:solidFill>
              </a:rPr>
              <a:t>, </a:t>
            </a:r>
            <a:r>
              <a:rPr lang="ru-RU" dirty="0" err="1" smtClean="0">
                <a:solidFill>
                  <a:schemeClr val="bg1"/>
                </a:solidFill>
              </a:rPr>
              <a:t>зменшується</a:t>
            </a:r>
            <a:r>
              <a:rPr lang="ru-RU" dirty="0" smtClean="0">
                <a:solidFill>
                  <a:schemeClr val="bg1"/>
                </a:solidFill>
              </a:rPr>
              <a:t> </a:t>
            </a:r>
            <a:r>
              <a:rPr lang="ru-RU" dirty="0" err="1" smtClean="0">
                <a:solidFill>
                  <a:schemeClr val="bg1"/>
                </a:solidFill>
              </a:rPr>
              <a:t>рівень</a:t>
            </a:r>
            <a:r>
              <a:rPr lang="ru-RU" dirty="0" smtClean="0">
                <a:solidFill>
                  <a:schemeClr val="bg1"/>
                </a:solidFill>
              </a:rPr>
              <a:t> </a:t>
            </a:r>
            <a:r>
              <a:rPr lang="ru-RU" dirty="0" err="1" smtClean="0">
                <a:solidFill>
                  <a:schemeClr val="bg1"/>
                </a:solidFill>
              </a:rPr>
              <a:t>сонячної</a:t>
            </a:r>
            <a:r>
              <a:rPr lang="ru-RU" dirty="0" smtClean="0">
                <a:solidFill>
                  <a:schemeClr val="bg1"/>
                </a:solidFill>
              </a:rPr>
              <a:t> </a:t>
            </a:r>
            <a:r>
              <a:rPr lang="ru-RU" dirty="0" err="1" smtClean="0">
                <a:solidFill>
                  <a:schemeClr val="bg1"/>
                </a:solidFill>
              </a:rPr>
              <a:t>радіації</a:t>
            </a:r>
            <a:r>
              <a:rPr lang="ru-RU" dirty="0" smtClean="0">
                <a:solidFill>
                  <a:schemeClr val="bg1"/>
                </a:solidFill>
              </a:rPr>
              <a:t> над великими </a:t>
            </a:r>
            <a:r>
              <a:rPr lang="ru-RU" dirty="0" err="1" smtClean="0">
                <a:solidFill>
                  <a:schemeClr val="bg1"/>
                </a:solidFill>
              </a:rPr>
              <a:t>географічними</a:t>
            </a:r>
            <a:r>
              <a:rPr lang="ru-RU" dirty="0" smtClean="0">
                <a:solidFill>
                  <a:schemeClr val="bg1"/>
                </a:solidFill>
              </a:rPr>
              <a:t> </a:t>
            </a:r>
            <a:r>
              <a:rPr lang="ru-RU" dirty="0" err="1" smtClean="0">
                <a:solidFill>
                  <a:schemeClr val="bg1"/>
                </a:solidFill>
              </a:rPr>
              <a:t>регіонами</a:t>
            </a:r>
            <a:r>
              <a:rPr lang="ru-RU" dirty="0" smtClean="0">
                <a:solidFill>
                  <a:schemeClr val="bg1"/>
                </a:solidFill>
              </a:rPr>
              <a:t>. </a:t>
            </a:r>
            <a:r>
              <a:rPr lang="ru-RU" dirty="0" err="1" smtClean="0">
                <a:solidFill>
                  <a:schemeClr val="bg1"/>
                </a:solidFill>
              </a:rPr>
              <a:t>Суспільство</a:t>
            </a:r>
            <a:r>
              <a:rPr lang="ru-RU" dirty="0" smtClean="0">
                <a:solidFill>
                  <a:schemeClr val="bg1"/>
                </a:solidFill>
              </a:rPr>
              <a:t> </a:t>
            </a:r>
            <a:r>
              <a:rPr lang="ru-RU" dirty="0" err="1" smtClean="0">
                <a:solidFill>
                  <a:schemeClr val="bg1"/>
                </a:solidFill>
              </a:rPr>
              <a:t>вже</a:t>
            </a:r>
            <a:r>
              <a:rPr lang="ru-RU" dirty="0" smtClean="0">
                <a:solidFill>
                  <a:schemeClr val="bg1"/>
                </a:solidFill>
              </a:rPr>
              <a:t> </a:t>
            </a:r>
            <a:r>
              <a:rPr lang="ru-RU" dirty="0" err="1" smtClean="0">
                <a:solidFill>
                  <a:schemeClr val="bg1"/>
                </a:solidFill>
              </a:rPr>
              <a:t>досить</a:t>
            </a:r>
            <a:r>
              <a:rPr lang="ru-RU" dirty="0" smtClean="0">
                <a:solidFill>
                  <a:schemeClr val="bg1"/>
                </a:solidFill>
              </a:rPr>
              <a:t> </a:t>
            </a:r>
            <a:r>
              <a:rPr lang="ru-RU" dirty="0" err="1" smtClean="0">
                <a:solidFill>
                  <a:schemeClr val="bg1"/>
                </a:solidFill>
              </a:rPr>
              <a:t>довго</a:t>
            </a:r>
            <a:r>
              <a:rPr lang="ru-RU" dirty="0" smtClean="0">
                <a:solidFill>
                  <a:schemeClr val="bg1"/>
                </a:solidFill>
              </a:rPr>
              <a:t> </a:t>
            </a:r>
            <a:r>
              <a:rPr lang="ru-RU" dirty="0" err="1" smtClean="0">
                <a:solidFill>
                  <a:schemeClr val="bg1"/>
                </a:solidFill>
              </a:rPr>
              <a:t>балансує</a:t>
            </a:r>
            <a:r>
              <a:rPr lang="ru-RU" dirty="0" smtClean="0">
                <a:solidFill>
                  <a:schemeClr val="bg1"/>
                </a:solidFill>
              </a:rPr>
              <a:t> на </a:t>
            </a:r>
            <a:r>
              <a:rPr lang="ru-RU" dirty="0" err="1" smtClean="0">
                <a:solidFill>
                  <a:schemeClr val="bg1"/>
                </a:solidFill>
              </a:rPr>
              <a:t>межі</a:t>
            </a:r>
            <a:r>
              <a:rPr lang="ru-RU" dirty="0" smtClean="0">
                <a:solidFill>
                  <a:schemeClr val="bg1"/>
                </a:solidFill>
              </a:rPr>
              <a:t> </a:t>
            </a:r>
            <a:r>
              <a:rPr lang="ru-RU" dirty="0" err="1" smtClean="0">
                <a:solidFill>
                  <a:schemeClr val="bg1"/>
                </a:solidFill>
              </a:rPr>
              <a:t>екологічної</a:t>
            </a:r>
            <a:r>
              <a:rPr lang="ru-RU" dirty="0" smtClean="0">
                <a:solidFill>
                  <a:schemeClr val="bg1"/>
                </a:solidFill>
              </a:rPr>
              <a:t> </a:t>
            </a:r>
            <a:r>
              <a:rPr lang="ru-RU" dirty="0" err="1" smtClean="0">
                <a:solidFill>
                  <a:schemeClr val="bg1"/>
                </a:solidFill>
              </a:rPr>
              <a:t>катастрофи</a:t>
            </a:r>
            <a:r>
              <a:rPr lang="ru-RU" dirty="0" smtClean="0">
                <a:solidFill>
                  <a:schemeClr val="bg1"/>
                </a:solidFill>
              </a:rPr>
              <a:t> </a:t>
            </a:r>
            <a:r>
              <a:rPr lang="ru-RU" dirty="0" err="1" smtClean="0">
                <a:solidFill>
                  <a:schemeClr val="bg1"/>
                </a:solidFill>
              </a:rPr>
              <a:t>нечуваних</a:t>
            </a:r>
            <a:r>
              <a:rPr lang="ru-RU" dirty="0" smtClean="0">
                <a:solidFill>
                  <a:schemeClr val="bg1"/>
                </a:solidFill>
              </a:rPr>
              <a:t> </a:t>
            </a:r>
            <a:r>
              <a:rPr lang="ru-RU" dirty="0" err="1" smtClean="0">
                <a:solidFill>
                  <a:schemeClr val="bg1"/>
                </a:solidFill>
              </a:rPr>
              <a:t>масштабів</a:t>
            </a:r>
            <a:r>
              <a:rPr lang="ru-RU" dirty="0" smtClean="0">
                <a:solidFill>
                  <a:schemeClr val="bg1"/>
                </a:solidFill>
              </a:rPr>
              <a:t>, </a:t>
            </a:r>
            <a:r>
              <a:rPr lang="ru-RU" dirty="0" err="1" smtClean="0">
                <a:solidFill>
                  <a:schemeClr val="bg1"/>
                </a:solidFill>
              </a:rPr>
              <a:t>лише</a:t>
            </a:r>
            <a:r>
              <a:rPr lang="ru-RU" dirty="0" smtClean="0">
                <a:solidFill>
                  <a:schemeClr val="bg1"/>
                </a:solidFill>
              </a:rPr>
              <a:t> </a:t>
            </a:r>
            <a:r>
              <a:rPr lang="ru-RU" dirty="0" err="1" smtClean="0">
                <a:solidFill>
                  <a:schemeClr val="bg1"/>
                </a:solidFill>
              </a:rPr>
              <a:t>якимось</a:t>
            </a:r>
            <a:r>
              <a:rPr lang="ru-RU" dirty="0" smtClean="0">
                <a:solidFill>
                  <a:schemeClr val="bg1"/>
                </a:solidFill>
              </a:rPr>
              <a:t> дивом </a:t>
            </a:r>
            <a:r>
              <a:rPr lang="ru-RU" dirty="0" err="1" smtClean="0">
                <a:solidFill>
                  <a:schemeClr val="bg1"/>
                </a:solidFill>
              </a:rPr>
              <a:t>уникаючи</a:t>
            </a:r>
            <a:r>
              <a:rPr lang="ru-RU" dirty="0" smtClean="0">
                <a:solidFill>
                  <a:schemeClr val="bg1"/>
                </a:solidFill>
              </a:rPr>
              <a:t> </a:t>
            </a:r>
            <a:r>
              <a:rPr lang="ru-RU" dirty="0" err="1" smtClean="0">
                <a:solidFill>
                  <a:schemeClr val="bg1"/>
                </a:solidFill>
              </a:rPr>
              <a:t>останньої</a:t>
            </a:r>
            <a:r>
              <a:rPr lang="ru-RU" dirty="0" smtClean="0">
                <a:solidFill>
                  <a:schemeClr val="bg1"/>
                </a:solidFill>
              </a:rPr>
              <a:t>...</a:t>
            </a:r>
            <a:br>
              <a:rPr lang="ru-RU" dirty="0" smtClean="0">
                <a:solidFill>
                  <a:schemeClr val="bg1"/>
                </a:solidFill>
              </a:rPr>
            </a:br>
            <a:r>
              <a:rPr lang="ru-RU" dirty="0" smtClean="0">
                <a:solidFill>
                  <a:schemeClr val="bg1"/>
                </a:solidFill>
              </a:rPr>
              <a:t/>
            </a:r>
            <a:br>
              <a:rPr lang="ru-RU" dirty="0" smtClean="0">
                <a:solidFill>
                  <a:schemeClr val="bg1"/>
                </a:solidFill>
              </a:rPr>
            </a:br>
            <a:endParaRPr lang="ru-RU" dirty="0">
              <a:solidFill>
                <a:schemeClr val="bg1"/>
              </a:solidFill>
            </a:endParaRPr>
          </a:p>
        </p:txBody>
      </p:sp>
      <p:pic>
        <p:nvPicPr>
          <p:cNvPr id="11266" name="Picture 2" descr="D:\19097-u185-8812-velikolepnaya-priroda.jpg"/>
          <p:cNvPicPr>
            <a:picLocks noChangeAspect="1" noChangeArrowheads="1"/>
          </p:cNvPicPr>
          <p:nvPr/>
        </p:nvPicPr>
        <p:blipFill>
          <a:blip r:embed="rId3"/>
          <a:srcRect/>
          <a:stretch>
            <a:fillRect/>
          </a:stretch>
        </p:blipFill>
        <p:spPr bwMode="auto">
          <a:xfrm>
            <a:off x="285720" y="357166"/>
            <a:ext cx="2095500" cy="1571625"/>
          </a:xfrm>
          <a:prstGeom prst="rect">
            <a:avLst/>
          </a:prstGeom>
          <a:noFill/>
        </p:spPr>
      </p:pic>
      <p:pic>
        <p:nvPicPr>
          <p:cNvPr id="11267" name="Picture 3" descr="D:\cf10c-sunflower0field0for0gau0truc.jpg"/>
          <p:cNvPicPr>
            <a:picLocks noChangeAspect="1" noChangeArrowheads="1"/>
          </p:cNvPicPr>
          <p:nvPr/>
        </p:nvPicPr>
        <p:blipFill>
          <a:blip r:embed="rId4"/>
          <a:srcRect/>
          <a:stretch>
            <a:fillRect/>
          </a:stretch>
        </p:blipFill>
        <p:spPr bwMode="auto">
          <a:xfrm>
            <a:off x="357158" y="2714620"/>
            <a:ext cx="2857520" cy="3429024"/>
          </a:xfrm>
          <a:prstGeom prst="rect">
            <a:avLst/>
          </a:prstGeom>
          <a:noFill/>
        </p:spPr>
      </p:pic>
    </p:spTree>
    <p:custDataLst>
      <p:tags r:id="rId1"/>
    </p:custDataLst>
  </p:cSld>
  <p:clrMapOvr>
    <a:masterClrMapping/>
  </p:clrMapOvr>
  <p:transition spd="slow" advTm="11531">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p:cBhvr override="childStyle">
                                        <p:cTn id="6" dur="100" fill="hold"/>
                                        <p:tgtEl>
                                          <p:spTgt spid="11266"/>
                                        </p:tgtEl>
                                        <p:attrNameLst>
                                          <p:attrName>style.color</p:attrName>
                                        </p:attrNameLst>
                                      </p:cBhvr>
                                      <p:to>
                                        <a:schemeClr val="accent2"/>
                                      </p:to>
                                    </p:animClr>
                                    <p:animClr clrSpc="rgb">
                                      <p:cBhvr>
                                        <p:cTn id="7" dur="100" fill="hold"/>
                                        <p:tgtEl>
                                          <p:spTgt spid="11266"/>
                                        </p:tgtEl>
                                        <p:attrNameLst>
                                          <p:attrName>fillcolor</p:attrName>
                                        </p:attrNameLst>
                                      </p:cBhvr>
                                      <p:to>
                                        <a:schemeClr val="accent2"/>
                                      </p:to>
                                    </p:animClr>
                                    <p:set>
                                      <p:cBhvr>
                                        <p:cTn id="8" dur="100" fill="hold"/>
                                        <p:tgtEl>
                                          <p:spTgt spid="11266"/>
                                        </p:tgtEl>
                                        <p:attrNameLst>
                                          <p:attrName>fill.type</p:attrName>
                                        </p:attrNameLst>
                                      </p:cBhvr>
                                      <p:to>
                                        <p:strVal val="solid"/>
                                      </p:to>
                                    </p:set>
                                    <p:set>
                                      <p:cBhvr>
                                        <p:cTn id="9" dur="100" fill="hold"/>
                                        <p:tgtEl>
                                          <p:spTgt spid="11266"/>
                                        </p:tgtEl>
                                        <p:attrNameLst>
                                          <p:attrName>fill.on</p:attrName>
                                        </p:attrNameLst>
                                      </p:cBhvr>
                                      <p:to>
                                        <p:strVal val="true"/>
                                      </p:to>
                                    </p:set>
                                    <p:animRot by="120000">
                                      <p:cBhvr>
                                        <p:cTn id="10" dur="100" fill="hold">
                                          <p:stCondLst>
                                            <p:cond delay="0"/>
                                          </p:stCondLst>
                                        </p:cTn>
                                        <p:tgtEl>
                                          <p:spTgt spid="11266"/>
                                        </p:tgtEl>
                                        <p:attrNameLst>
                                          <p:attrName>r</p:attrName>
                                        </p:attrNameLst>
                                      </p:cBhvr>
                                    </p:animRot>
                                    <p:animRot by="-240000">
                                      <p:cBhvr>
                                        <p:cTn id="11" dur="200" fill="hold">
                                          <p:stCondLst>
                                            <p:cond delay="200"/>
                                          </p:stCondLst>
                                        </p:cTn>
                                        <p:tgtEl>
                                          <p:spTgt spid="11266"/>
                                        </p:tgtEl>
                                        <p:attrNameLst>
                                          <p:attrName>r</p:attrName>
                                        </p:attrNameLst>
                                      </p:cBhvr>
                                    </p:animRot>
                                    <p:animRot by="240000">
                                      <p:cBhvr>
                                        <p:cTn id="12" dur="200" fill="hold">
                                          <p:stCondLst>
                                            <p:cond delay="400"/>
                                          </p:stCondLst>
                                        </p:cTn>
                                        <p:tgtEl>
                                          <p:spTgt spid="11266"/>
                                        </p:tgtEl>
                                        <p:attrNameLst>
                                          <p:attrName>r</p:attrName>
                                        </p:attrNameLst>
                                      </p:cBhvr>
                                    </p:animRot>
                                    <p:animRot by="-240000">
                                      <p:cBhvr>
                                        <p:cTn id="13" dur="200" fill="hold">
                                          <p:stCondLst>
                                            <p:cond delay="600"/>
                                          </p:stCondLst>
                                        </p:cTn>
                                        <p:tgtEl>
                                          <p:spTgt spid="11266"/>
                                        </p:tgtEl>
                                        <p:attrNameLst>
                                          <p:attrName>r</p:attrName>
                                        </p:attrNameLst>
                                      </p:cBhvr>
                                    </p:animRot>
                                    <p:animRot by="120000">
                                      <p:cBhvr>
                                        <p:cTn id="14" dur="200" fill="hold">
                                          <p:stCondLst>
                                            <p:cond delay="800"/>
                                          </p:stCondLst>
                                        </p:cTn>
                                        <p:tgtEl>
                                          <p:spTgt spid="1126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1267"/>
                                        </p:tgtEl>
                                        <p:attrNameLst>
                                          <p:attrName>style.visibility</p:attrName>
                                        </p:attrNameLst>
                                      </p:cBhvr>
                                      <p:to>
                                        <p:strVal val="visible"/>
                                      </p:to>
                                    </p:set>
                                    <p:animEffect transition="in" filter="strips(downLeft)">
                                      <p:cBhvr>
                                        <p:cTn id="1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457200" y="285728"/>
            <a:ext cx="8229600" cy="6023632"/>
          </a:xfrm>
        </p:spPr>
        <p:txBody>
          <a:bodyPr>
            <a:normAutofit fontScale="55000" lnSpcReduction="20000"/>
          </a:bodyPr>
          <a:lstStyle/>
          <a:p>
            <a:r>
              <a:rPr lang="ru-RU" dirty="0" err="1" smtClean="0">
                <a:solidFill>
                  <a:schemeClr val="bg1"/>
                </a:solidFill>
              </a:rPr>
              <a:t>Екологічна</a:t>
            </a:r>
            <a:r>
              <a:rPr lang="ru-RU" dirty="0" smtClean="0">
                <a:solidFill>
                  <a:schemeClr val="bg1"/>
                </a:solidFill>
              </a:rPr>
              <a:t> </a:t>
            </a:r>
            <a:r>
              <a:rPr lang="ru-RU" dirty="0" err="1" smtClean="0">
                <a:solidFill>
                  <a:schemeClr val="bg1"/>
                </a:solidFill>
              </a:rPr>
              <a:t>ситуація</a:t>
            </a:r>
            <a:r>
              <a:rPr lang="ru-RU" dirty="0" smtClean="0">
                <a:solidFill>
                  <a:schemeClr val="bg1"/>
                </a:solidFill>
              </a:rPr>
              <a:t> </a:t>
            </a:r>
            <a:r>
              <a:rPr lang="ru-RU" dirty="0" err="1" smtClean="0">
                <a:solidFill>
                  <a:schemeClr val="bg1"/>
                </a:solidFill>
              </a:rPr>
              <a:t>України</a:t>
            </a:r>
            <a:r>
              <a:rPr lang="ru-RU" dirty="0" smtClean="0">
                <a:solidFill>
                  <a:schemeClr val="bg1"/>
                </a:solidFill>
              </a:rPr>
              <a:t> </a:t>
            </a:r>
            <a:r>
              <a:rPr lang="ru-RU" dirty="0" err="1" smtClean="0">
                <a:solidFill>
                  <a:schemeClr val="bg1"/>
                </a:solidFill>
              </a:rPr>
              <a:t>катастрофічно</a:t>
            </a:r>
            <a:r>
              <a:rPr lang="ru-RU" dirty="0" smtClean="0">
                <a:solidFill>
                  <a:schemeClr val="bg1"/>
                </a:solidFill>
              </a:rPr>
              <a:t> </a:t>
            </a:r>
            <a:r>
              <a:rPr lang="ru-RU" dirty="0" err="1" smtClean="0">
                <a:solidFill>
                  <a:schemeClr val="bg1"/>
                </a:solidFill>
              </a:rPr>
              <a:t>погіршилася</a:t>
            </a:r>
            <a:r>
              <a:rPr lang="ru-RU" dirty="0" smtClean="0">
                <a:solidFill>
                  <a:schemeClr val="bg1"/>
                </a:solidFill>
              </a:rPr>
              <a:t> </a:t>
            </a:r>
            <a:r>
              <a:rPr lang="ru-RU" dirty="0" err="1" smtClean="0">
                <a:solidFill>
                  <a:schemeClr val="bg1"/>
                </a:solidFill>
              </a:rPr>
              <a:t>після</a:t>
            </a:r>
            <a:r>
              <a:rPr lang="ru-RU" dirty="0" smtClean="0">
                <a:solidFill>
                  <a:schemeClr val="bg1"/>
                </a:solidFill>
              </a:rPr>
              <a:t> </a:t>
            </a:r>
            <a:r>
              <a:rPr lang="ru-RU" dirty="0" err="1" smtClean="0">
                <a:solidFill>
                  <a:schemeClr val="bg1"/>
                </a:solidFill>
              </a:rPr>
              <a:t>вибуху</a:t>
            </a:r>
            <a:r>
              <a:rPr lang="ru-RU" dirty="0" smtClean="0">
                <a:solidFill>
                  <a:schemeClr val="bg1"/>
                </a:solidFill>
              </a:rPr>
              <a:t> 26 </a:t>
            </a:r>
            <a:r>
              <a:rPr lang="ru-RU" dirty="0" err="1" smtClean="0">
                <a:solidFill>
                  <a:schemeClr val="bg1"/>
                </a:solidFill>
              </a:rPr>
              <a:t>квітня</a:t>
            </a:r>
            <a:r>
              <a:rPr lang="ru-RU" dirty="0" smtClean="0">
                <a:solidFill>
                  <a:schemeClr val="bg1"/>
                </a:solidFill>
              </a:rPr>
              <a:t> 1986 року четвертого </a:t>
            </a:r>
            <a:r>
              <a:rPr lang="ru-RU" dirty="0" err="1" smtClean="0">
                <a:solidFill>
                  <a:schemeClr val="bg1"/>
                </a:solidFill>
              </a:rPr>
              <a:t>енергоблоку</a:t>
            </a:r>
            <a:r>
              <a:rPr lang="ru-RU" dirty="0" smtClean="0">
                <a:solidFill>
                  <a:schemeClr val="bg1"/>
                </a:solidFill>
              </a:rPr>
              <a:t> не </a:t>
            </a:r>
            <a:r>
              <a:rPr lang="ru-RU" dirty="0" err="1" smtClean="0">
                <a:solidFill>
                  <a:schemeClr val="bg1"/>
                </a:solidFill>
              </a:rPr>
              <a:t>Чорнобильській</a:t>
            </a:r>
            <a:r>
              <a:rPr lang="ru-RU" dirty="0" smtClean="0">
                <a:solidFill>
                  <a:schemeClr val="bg1"/>
                </a:solidFill>
              </a:rPr>
              <a:t> АЕС. </a:t>
            </a:r>
            <a:r>
              <a:rPr lang="ru-RU" dirty="0" err="1" smtClean="0">
                <a:solidFill>
                  <a:schemeClr val="bg1"/>
                </a:solidFill>
              </a:rPr>
              <a:t>Аварія</a:t>
            </a:r>
            <a:r>
              <a:rPr lang="ru-RU" dirty="0" smtClean="0">
                <a:solidFill>
                  <a:schemeClr val="bg1"/>
                </a:solidFill>
              </a:rPr>
              <a:t> </a:t>
            </a:r>
            <a:r>
              <a:rPr lang="ru-RU" dirty="0" err="1" smtClean="0">
                <a:solidFill>
                  <a:schemeClr val="bg1"/>
                </a:solidFill>
              </a:rPr>
              <a:t>призвела</a:t>
            </a:r>
            <a:r>
              <a:rPr lang="ru-RU" dirty="0" smtClean="0">
                <a:solidFill>
                  <a:schemeClr val="bg1"/>
                </a:solidFill>
              </a:rPr>
              <a:t> до </a:t>
            </a:r>
            <a:r>
              <a:rPr lang="ru-RU" dirty="0" err="1" smtClean="0">
                <a:solidFill>
                  <a:schemeClr val="bg1"/>
                </a:solidFill>
              </a:rPr>
              <a:t>небаченого</a:t>
            </a:r>
            <a:r>
              <a:rPr lang="ru-RU" dirty="0" smtClean="0">
                <a:solidFill>
                  <a:schemeClr val="bg1"/>
                </a:solidFill>
              </a:rPr>
              <a:t> </a:t>
            </a:r>
            <a:r>
              <a:rPr lang="ru-RU" dirty="0" err="1" smtClean="0">
                <a:solidFill>
                  <a:schemeClr val="bg1"/>
                </a:solidFill>
              </a:rPr>
              <a:t>забруднення</a:t>
            </a:r>
            <a:r>
              <a:rPr lang="ru-RU" dirty="0" smtClean="0">
                <a:solidFill>
                  <a:schemeClr val="bg1"/>
                </a:solidFill>
              </a:rPr>
              <a:t> </a:t>
            </a:r>
            <a:r>
              <a:rPr lang="ru-RU" dirty="0" err="1" smtClean="0">
                <a:solidFill>
                  <a:schemeClr val="bg1"/>
                </a:solidFill>
              </a:rPr>
              <a:t>біосфери</a:t>
            </a:r>
            <a:r>
              <a:rPr lang="ru-RU" dirty="0" smtClean="0">
                <a:solidFill>
                  <a:schemeClr val="bg1"/>
                </a:solidFill>
              </a:rPr>
              <a:t>, </a:t>
            </a:r>
            <a:r>
              <a:rPr lang="ru-RU" dirty="0" err="1" smtClean="0">
                <a:solidFill>
                  <a:schemeClr val="bg1"/>
                </a:solidFill>
              </a:rPr>
              <a:t>радіоактивного</a:t>
            </a:r>
            <a:r>
              <a:rPr lang="ru-RU" dirty="0" smtClean="0">
                <a:solidFill>
                  <a:schemeClr val="bg1"/>
                </a:solidFill>
              </a:rPr>
              <a:t> </a:t>
            </a:r>
            <a:r>
              <a:rPr lang="ru-RU" dirty="0" err="1" smtClean="0">
                <a:solidFill>
                  <a:schemeClr val="bg1"/>
                </a:solidFill>
              </a:rPr>
              <a:t>опромінення</a:t>
            </a:r>
            <a:r>
              <a:rPr lang="ru-RU" dirty="0" smtClean="0">
                <a:solidFill>
                  <a:schemeClr val="bg1"/>
                </a:solidFill>
              </a:rPr>
              <a:t> </a:t>
            </a:r>
            <a:r>
              <a:rPr lang="ru-RU" dirty="0" err="1" smtClean="0">
                <a:solidFill>
                  <a:schemeClr val="bg1"/>
                </a:solidFill>
              </a:rPr>
              <a:t>тисяч</a:t>
            </a:r>
            <a:r>
              <a:rPr lang="ru-RU" dirty="0" smtClean="0">
                <a:solidFill>
                  <a:schemeClr val="bg1"/>
                </a:solidFill>
              </a:rPr>
              <a:t> людей, </a:t>
            </a:r>
            <a:r>
              <a:rPr lang="ru-RU" dirty="0" err="1" smtClean="0">
                <a:solidFill>
                  <a:schemeClr val="bg1"/>
                </a:solidFill>
              </a:rPr>
              <a:t>масового</a:t>
            </a:r>
            <a:r>
              <a:rPr lang="ru-RU" dirty="0" smtClean="0">
                <a:solidFill>
                  <a:schemeClr val="bg1"/>
                </a:solidFill>
              </a:rPr>
              <a:t> </a:t>
            </a:r>
            <a:r>
              <a:rPr lang="ru-RU" dirty="0" err="1" smtClean="0">
                <a:solidFill>
                  <a:schemeClr val="bg1"/>
                </a:solidFill>
              </a:rPr>
              <a:t>переселення</a:t>
            </a:r>
            <a:r>
              <a:rPr lang="ru-RU" dirty="0" smtClean="0">
                <a:solidFill>
                  <a:schemeClr val="bg1"/>
                </a:solidFill>
              </a:rPr>
              <a:t> </a:t>
            </a:r>
            <a:r>
              <a:rPr lang="ru-RU" dirty="0" err="1" smtClean="0">
                <a:solidFill>
                  <a:schemeClr val="bg1"/>
                </a:solidFill>
              </a:rPr>
              <a:t>жителів</a:t>
            </a:r>
            <a:r>
              <a:rPr lang="ru-RU" dirty="0" smtClean="0">
                <a:solidFill>
                  <a:schemeClr val="bg1"/>
                </a:solidFill>
              </a:rPr>
              <a:t> </a:t>
            </a:r>
            <a:r>
              <a:rPr lang="ru-RU" dirty="0" err="1" smtClean="0">
                <a:solidFill>
                  <a:schemeClr val="bg1"/>
                </a:solidFill>
              </a:rPr>
              <a:t>забруднених</a:t>
            </a:r>
            <a:r>
              <a:rPr lang="ru-RU" dirty="0" smtClean="0">
                <a:solidFill>
                  <a:schemeClr val="bg1"/>
                </a:solidFill>
              </a:rPr>
              <a:t> </a:t>
            </a:r>
            <a:r>
              <a:rPr lang="ru-RU" dirty="0" err="1" smtClean="0">
                <a:solidFill>
                  <a:schemeClr val="bg1"/>
                </a:solidFill>
              </a:rPr>
              <a:t>районів</a:t>
            </a:r>
            <a:r>
              <a:rPr lang="ru-RU" dirty="0" smtClean="0">
                <a:solidFill>
                  <a:schemeClr val="bg1"/>
                </a:solidFill>
              </a:rPr>
              <a:t> в </a:t>
            </a:r>
            <a:r>
              <a:rPr lang="ru-RU" dirty="0" err="1" smtClean="0">
                <a:solidFill>
                  <a:schemeClr val="bg1"/>
                </a:solidFill>
              </a:rPr>
              <a:t>інші</a:t>
            </a:r>
            <a:r>
              <a:rPr lang="ru-RU" dirty="0" smtClean="0">
                <a:solidFill>
                  <a:schemeClr val="bg1"/>
                </a:solidFill>
              </a:rPr>
              <a:t> </a:t>
            </a:r>
            <a:r>
              <a:rPr lang="ru-RU" dirty="0" err="1" smtClean="0">
                <a:solidFill>
                  <a:schemeClr val="bg1"/>
                </a:solidFill>
              </a:rPr>
              <a:t>регіони</a:t>
            </a:r>
            <a:r>
              <a:rPr lang="ru-RU" dirty="0" smtClean="0">
                <a:solidFill>
                  <a:schemeClr val="bg1"/>
                </a:solidFill>
              </a:rPr>
              <a:t> </a:t>
            </a:r>
            <a:r>
              <a:rPr lang="ru-RU" dirty="0" err="1" smtClean="0">
                <a:solidFill>
                  <a:schemeClr val="bg1"/>
                </a:solidFill>
              </a:rPr>
              <a:t>республіки</a:t>
            </a:r>
            <a:r>
              <a:rPr lang="ru-RU" dirty="0" smtClean="0">
                <a:solidFill>
                  <a:schemeClr val="bg1"/>
                </a:solidFill>
              </a:rPr>
              <a:t>.</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err="1" smtClean="0">
                <a:solidFill>
                  <a:schemeClr val="bg1"/>
                </a:solidFill>
              </a:rPr>
              <a:t>Сьогодні</a:t>
            </a:r>
            <a:r>
              <a:rPr lang="ru-RU" dirty="0" smtClean="0">
                <a:solidFill>
                  <a:schemeClr val="bg1"/>
                </a:solidFill>
              </a:rPr>
              <a:t> </a:t>
            </a:r>
            <a:r>
              <a:rPr lang="ru-RU" dirty="0" err="1" smtClean="0">
                <a:solidFill>
                  <a:schemeClr val="bg1"/>
                </a:solidFill>
              </a:rPr>
              <a:t>Україна</a:t>
            </a:r>
            <a:r>
              <a:rPr lang="ru-RU" dirty="0" smtClean="0">
                <a:solidFill>
                  <a:schemeClr val="bg1"/>
                </a:solidFill>
              </a:rPr>
              <a:t> </a:t>
            </a:r>
            <a:r>
              <a:rPr lang="ru-RU" dirty="0" err="1" smtClean="0">
                <a:solidFill>
                  <a:schemeClr val="bg1"/>
                </a:solidFill>
              </a:rPr>
              <a:t>вимушена</a:t>
            </a:r>
            <a:r>
              <a:rPr lang="ru-RU" dirty="0" smtClean="0">
                <a:solidFill>
                  <a:schemeClr val="bg1"/>
                </a:solidFill>
              </a:rPr>
              <a:t> </a:t>
            </a:r>
            <a:r>
              <a:rPr lang="ru-RU" dirty="0" err="1" smtClean="0">
                <a:solidFill>
                  <a:schemeClr val="bg1"/>
                </a:solidFill>
              </a:rPr>
              <a:t>витрачати</a:t>
            </a:r>
            <a:r>
              <a:rPr lang="ru-RU" dirty="0" smtClean="0">
                <a:solidFill>
                  <a:schemeClr val="bg1"/>
                </a:solidFill>
              </a:rPr>
              <a:t> за </a:t>
            </a:r>
            <a:r>
              <a:rPr lang="ru-RU" dirty="0" err="1" smtClean="0">
                <a:solidFill>
                  <a:schemeClr val="bg1"/>
                </a:solidFill>
              </a:rPr>
              <a:t>різними</a:t>
            </a:r>
            <a:r>
              <a:rPr lang="ru-RU" dirty="0" smtClean="0">
                <a:solidFill>
                  <a:schemeClr val="bg1"/>
                </a:solidFill>
              </a:rPr>
              <a:t> </a:t>
            </a:r>
            <a:r>
              <a:rPr lang="ru-RU" dirty="0" err="1" smtClean="0">
                <a:solidFill>
                  <a:schemeClr val="bg1"/>
                </a:solidFill>
              </a:rPr>
              <a:t>оцінками</a:t>
            </a:r>
            <a:r>
              <a:rPr lang="ru-RU" dirty="0" smtClean="0">
                <a:solidFill>
                  <a:schemeClr val="bg1"/>
                </a:solidFill>
              </a:rPr>
              <a:t> </a:t>
            </a:r>
            <a:r>
              <a:rPr lang="ru-RU" dirty="0" err="1" smtClean="0">
                <a:solidFill>
                  <a:schemeClr val="bg1"/>
                </a:solidFill>
              </a:rPr>
              <a:t>від</a:t>
            </a:r>
            <a:r>
              <a:rPr lang="ru-RU" dirty="0" smtClean="0">
                <a:solidFill>
                  <a:schemeClr val="bg1"/>
                </a:solidFill>
              </a:rPr>
              <a:t> 15 – до 20 % </a:t>
            </a:r>
            <a:r>
              <a:rPr lang="ru-RU" dirty="0" err="1" smtClean="0">
                <a:solidFill>
                  <a:schemeClr val="bg1"/>
                </a:solidFill>
              </a:rPr>
              <a:t>свого</a:t>
            </a:r>
            <a:r>
              <a:rPr lang="ru-RU" dirty="0" smtClean="0">
                <a:solidFill>
                  <a:schemeClr val="bg1"/>
                </a:solidFill>
              </a:rPr>
              <a:t> валового </a:t>
            </a:r>
            <a:r>
              <a:rPr lang="ru-RU" dirty="0" err="1" smtClean="0">
                <a:solidFill>
                  <a:schemeClr val="bg1"/>
                </a:solidFill>
              </a:rPr>
              <a:t>національного</a:t>
            </a:r>
            <a:r>
              <a:rPr lang="ru-RU" dirty="0" smtClean="0">
                <a:solidFill>
                  <a:schemeClr val="bg1"/>
                </a:solidFill>
              </a:rPr>
              <a:t> </a:t>
            </a:r>
            <a:r>
              <a:rPr lang="ru-RU" dirty="0" err="1" smtClean="0">
                <a:solidFill>
                  <a:schemeClr val="bg1"/>
                </a:solidFill>
              </a:rPr>
              <a:t>прибутку</a:t>
            </a:r>
            <a:r>
              <a:rPr lang="ru-RU" dirty="0" smtClean="0">
                <a:solidFill>
                  <a:schemeClr val="bg1"/>
                </a:solidFill>
              </a:rPr>
              <a:t> на </a:t>
            </a:r>
            <a:r>
              <a:rPr lang="ru-RU" dirty="0" err="1" smtClean="0">
                <a:solidFill>
                  <a:schemeClr val="bg1"/>
                </a:solidFill>
              </a:rPr>
              <a:t>цих</a:t>
            </a:r>
            <a:r>
              <a:rPr lang="ru-RU" dirty="0" smtClean="0">
                <a:solidFill>
                  <a:schemeClr val="bg1"/>
                </a:solidFill>
              </a:rPr>
              <a:t> </a:t>
            </a:r>
            <a:r>
              <a:rPr lang="ru-RU" dirty="0" err="1" smtClean="0">
                <a:solidFill>
                  <a:schemeClr val="bg1"/>
                </a:solidFill>
              </a:rPr>
              <a:t>вирішення</a:t>
            </a:r>
            <a:r>
              <a:rPr lang="ru-RU" dirty="0" smtClean="0">
                <a:solidFill>
                  <a:schemeClr val="bg1"/>
                </a:solidFill>
              </a:rPr>
              <a:t> проблем. І тому </a:t>
            </a:r>
            <a:r>
              <a:rPr lang="ru-RU" dirty="0" err="1" smtClean="0">
                <a:solidFill>
                  <a:schemeClr val="bg1"/>
                </a:solidFill>
              </a:rPr>
              <a:t>зрозуміло</a:t>
            </a:r>
            <a:r>
              <a:rPr lang="ru-RU" dirty="0" smtClean="0">
                <a:solidFill>
                  <a:schemeClr val="bg1"/>
                </a:solidFill>
              </a:rPr>
              <a:t>, </a:t>
            </a:r>
            <a:r>
              <a:rPr lang="ru-RU" dirty="0" err="1" smtClean="0">
                <a:solidFill>
                  <a:schemeClr val="bg1"/>
                </a:solidFill>
              </a:rPr>
              <a:t>що</a:t>
            </a:r>
            <a:r>
              <a:rPr lang="ru-RU" dirty="0" smtClean="0">
                <a:solidFill>
                  <a:schemeClr val="bg1"/>
                </a:solidFill>
              </a:rPr>
              <a:t> </a:t>
            </a:r>
            <a:r>
              <a:rPr lang="ru-RU" dirty="0" err="1" smtClean="0">
                <a:solidFill>
                  <a:schemeClr val="bg1"/>
                </a:solidFill>
              </a:rPr>
              <a:t>головним</a:t>
            </a:r>
            <a:r>
              <a:rPr lang="ru-RU" dirty="0" smtClean="0">
                <a:solidFill>
                  <a:schemeClr val="bg1"/>
                </a:solidFill>
              </a:rPr>
              <a:t> </a:t>
            </a:r>
            <a:r>
              <a:rPr lang="ru-RU" dirty="0" err="1" smtClean="0">
                <a:solidFill>
                  <a:schemeClr val="bg1"/>
                </a:solidFill>
              </a:rPr>
              <a:t>завданням</a:t>
            </a:r>
            <a:r>
              <a:rPr lang="ru-RU" dirty="0" smtClean="0">
                <a:solidFill>
                  <a:schemeClr val="bg1"/>
                </a:solidFill>
              </a:rPr>
              <a:t> </a:t>
            </a:r>
            <a:r>
              <a:rPr lang="ru-RU" dirty="0" err="1" smtClean="0">
                <a:solidFill>
                  <a:schemeClr val="bg1"/>
                </a:solidFill>
              </a:rPr>
              <a:t>України</a:t>
            </a:r>
            <a:r>
              <a:rPr lang="ru-RU" dirty="0" smtClean="0">
                <a:solidFill>
                  <a:schemeClr val="bg1"/>
                </a:solidFill>
              </a:rPr>
              <a:t> на </a:t>
            </a:r>
            <a:r>
              <a:rPr lang="ru-RU" dirty="0" err="1" smtClean="0">
                <a:solidFill>
                  <a:schemeClr val="bg1"/>
                </a:solidFill>
              </a:rPr>
              <a:t>сучасному</a:t>
            </a:r>
            <a:r>
              <a:rPr lang="ru-RU" dirty="0" smtClean="0">
                <a:solidFill>
                  <a:schemeClr val="bg1"/>
                </a:solidFill>
              </a:rPr>
              <a:t> </a:t>
            </a:r>
            <a:r>
              <a:rPr lang="ru-RU" dirty="0" err="1" smtClean="0">
                <a:solidFill>
                  <a:schemeClr val="bg1"/>
                </a:solidFill>
              </a:rPr>
              <a:t>етапі</a:t>
            </a:r>
            <a:r>
              <a:rPr lang="ru-RU" dirty="0" smtClean="0">
                <a:solidFill>
                  <a:schemeClr val="bg1"/>
                </a:solidFill>
              </a:rPr>
              <a:t> </a:t>
            </a:r>
            <a:r>
              <a:rPr lang="ru-RU" dirty="0" err="1" smtClean="0">
                <a:solidFill>
                  <a:schemeClr val="bg1"/>
                </a:solidFill>
              </a:rPr>
              <a:t>розвитку</a:t>
            </a:r>
            <a:r>
              <a:rPr lang="ru-RU" dirty="0" smtClean="0">
                <a:solidFill>
                  <a:schemeClr val="bg1"/>
                </a:solidFill>
              </a:rPr>
              <a:t> </a:t>
            </a:r>
            <a:r>
              <a:rPr lang="ru-RU" dirty="0" err="1" smtClean="0">
                <a:solidFill>
                  <a:schemeClr val="bg1"/>
                </a:solidFill>
              </a:rPr>
              <a:t>є</a:t>
            </a:r>
            <a:r>
              <a:rPr lang="ru-RU" dirty="0" smtClean="0">
                <a:solidFill>
                  <a:schemeClr val="bg1"/>
                </a:solidFill>
              </a:rPr>
              <a:t> </a:t>
            </a:r>
            <a:r>
              <a:rPr lang="ru-RU" dirty="0" err="1" smtClean="0">
                <a:solidFill>
                  <a:schemeClr val="bg1"/>
                </a:solidFill>
              </a:rPr>
              <a:t>вирішення</a:t>
            </a:r>
            <a:r>
              <a:rPr lang="ru-RU" dirty="0" smtClean="0">
                <a:solidFill>
                  <a:schemeClr val="bg1"/>
                </a:solidFill>
              </a:rPr>
              <a:t>, </a:t>
            </a:r>
            <a:r>
              <a:rPr lang="ru-RU" dirty="0" err="1" smtClean="0">
                <a:solidFill>
                  <a:schemeClr val="bg1"/>
                </a:solidFill>
              </a:rPr>
              <a:t>повне</a:t>
            </a:r>
            <a:r>
              <a:rPr lang="ru-RU" dirty="0" smtClean="0">
                <a:solidFill>
                  <a:schemeClr val="bg1"/>
                </a:solidFill>
              </a:rPr>
              <a:t> </a:t>
            </a:r>
            <a:r>
              <a:rPr lang="ru-RU" dirty="0" err="1" smtClean="0">
                <a:solidFill>
                  <a:schemeClr val="bg1"/>
                </a:solidFill>
              </a:rPr>
              <a:t>або</a:t>
            </a:r>
            <a:r>
              <a:rPr lang="ru-RU" dirty="0" smtClean="0">
                <a:solidFill>
                  <a:schemeClr val="bg1"/>
                </a:solidFill>
              </a:rPr>
              <a:t> </a:t>
            </a:r>
            <a:r>
              <a:rPr lang="ru-RU" dirty="0" err="1" smtClean="0">
                <a:solidFill>
                  <a:schemeClr val="bg1"/>
                </a:solidFill>
              </a:rPr>
              <a:t>часткове</a:t>
            </a:r>
            <a:r>
              <a:rPr lang="ru-RU" dirty="0" smtClean="0">
                <a:solidFill>
                  <a:schemeClr val="bg1"/>
                </a:solidFill>
              </a:rPr>
              <a:t>, </a:t>
            </a:r>
            <a:r>
              <a:rPr lang="ru-RU" dirty="0" err="1" smtClean="0">
                <a:solidFill>
                  <a:schemeClr val="bg1"/>
                </a:solidFill>
              </a:rPr>
              <a:t>своїх</a:t>
            </a:r>
            <a:r>
              <a:rPr lang="ru-RU" dirty="0" smtClean="0">
                <a:solidFill>
                  <a:schemeClr val="bg1"/>
                </a:solidFill>
              </a:rPr>
              <a:t> </a:t>
            </a:r>
            <a:r>
              <a:rPr lang="ru-RU" dirty="0" err="1" smtClean="0">
                <a:solidFill>
                  <a:schemeClr val="bg1"/>
                </a:solidFill>
              </a:rPr>
              <a:t>екологічних</a:t>
            </a:r>
            <a:r>
              <a:rPr lang="ru-RU" dirty="0" smtClean="0">
                <a:solidFill>
                  <a:schemeClr val="bg1"/>
                </a:solidFill>
              </a:rPr>
              <a:t> </a:t>
            </a:r>
            <a:r>
              <a:rPr lang="ru-RU" dirty="0" err="1" smtClean="0">
                <a:solidFill>
                  <a:schemeClr val="bg1"/>
                </a:solidFill>
              </a:rPr>
              <a:t>негараздів</a:t>
            </a:r>
            <a:r>
              <a:rPr lang="ru-RU" dirty="0" smtClean="0">
                <a:solidFill>
                  <a:schemeClr val="bg1"/>
                </a:solidFill>
              </a:rPr>
              <a:t>. По </a:t>
            </a:r>
            <a:r>
              <a:rPr lang="ru-RU" dirty="0" err="1" smtClean="0">
                <a:solidFill>
                  <a:schemeClr val="bg1"/>
                </a:solidFill>
              </a:rPr>
              <a:t>суті</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питання</a:t>
            </a:r>
            <a:r>
              <a:rPr lang="ru-RU" dirty="0" smtClean="0">
                <a:solidFill>
                  <a:schemeClr val="bg1"/>
                </a:solidFill>
              </a:rPr>
              <a:t> </a:t>
            </a:r>
            <a:r>
              <a:rPr lang="ru-RU" dirty="0" err="1" smtClean="0">
                <a:solidFill>
                  <a:schemeClr val="bg1"/>
                </a:solidFill>
              </a:rPr>
              <a:t>виживання</a:t>
            </a:r>
            <a:r>
              <a:rPr lang="ru-RU" dirty="0" smtClean="0">
                <a:solidFill>
                  <a:schemeClr val="bg1"/>
                </a:solidFill>
              </a:rPr>
              <a:t> </a:t>
            </a:r>
            <a:r>
              <a:rPr lang="ru-RU" dirty="0" err="1" smtClean="0">
                <a:solidFill>
                  <a:schemeClr val="bg1"/>
                </a:solidFill>
              </a:rPr>
              <a:t>України</a:t>
            </a:r>
            <a:r>
              <a:rPr lang="ru-RU" dirty="0" smtClean="0">
                <a:solidFill>
                  <a:schemeClr val="bg1"/>
                </a:solidFill>
              </a:rPr>
              <a:t> та </a:t>
            </a:r>
            <a:r>
              <a:rPr lang="ru-RU" dirty="0" err="1" smtClean="0">
                <a:solidFill>
                  <a:schemeClr val="bg1"/>
                </a:solidFill>
              </a:rPr>
              <a:t>її</a:t>
            </a:r>
            <a:r>
              <a:rPr lang="ru-RU" dirty="0" smtClean="0">
                <a:solidFill>
                  <a:schemeClr val="bg1"/>
                </a:solidFill>
              </a:rPr>
              <a:t> народу.</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Зараз </a:t>
            </a:r>
            <a:r>
              <a:rPr lang="ru-RU" dirty="0" err="1" smtClean="0">
                <a:solidFill>
                  <a:schemeClr val="bg1"/>
                </a:solidFill>
              </a:rPr>
              <a:t>дуже</a:t>
            </a:r>
            <a:r>
              <a:rPr lang="ru-RU" dirty="0" smtClean="0">
                <a:solidFill>
                  <a:schemeClr val="bg1"/>
                </a:solidFill>
              </a:rPr>
              <a:t> актуальною </a:t>
            </a:r>
            <a:r>
              <a:rPr lang="ru-RU" dirty="0" err="1" smtClean="0">
                <a:solidFill>
                  <a:schemeClr val="bg1"/>
                </a:solidFill>
              </a:rPr>
              <a:t>є</a:t>
            </a:r>
            <a:r>
              <a:rPr lang="ru-RU" dirty="0" smtClean="0">
                <a:solidFill>
                  <a:schemeClr val="bg1"/>
                </a:solidFill>
              </a:rPr>
              <a:t> проблема скиду, </a:t>
            </a:r>
            <a:r>
              <a:rPr lang="ru-RU" dirty="0" err="1" smtClean="0">
                <a:solidFill>
                  <a:schemeClr val="bg1"/>
                </a:solidFill>
              </a:rPr>
              <a:t>утилізації</a:t>
            </a:r>
            <a:r>
              <a:rPr lang="ru-RU" dirty="0" smtClean="0">
                <a:solidFill>
                  <a:schemeClr val="bg1"/>
                </a:solidFill>
              </a:rPr>
              <a:t> та </a:t>
            </a:r>
            <a:r>
              <a:rPr lang="ru-RU" dirty="0" err="1" smtClean="0">
                <a:solidFill>
                  <a:schemeClr val="bg1"/>
                </a:solidFill>
              </a:rPr>
              <a:t>захоронення</a:t>
            </a:r>
            <a:r>
              <a:rPr lang="ru-RU" dirty="0" smtClean="0">
                <a:solidFill>
                  <a:schemeClr val="bg1"/>
                </a:solidFill>
              </a:rPr>
              <a:t> </a:t>
            </a:r>
            <a:r>
              <a:rPr lang="ru-RU" dirty="0" err="1" smtClean="0">
                <a:solidFill>
                  <a:schemeClr val="bg1"/>
                </a:solidFill>
              </a:rPr>
              <a:t>відходів</a:t>
            </a:r>
            <a:r>
              <a:rPr lang="ru-RU" dirty="0" smtClean="0">
                <a:solidFill>
                  <a:schemeClr val="bg1"/>
                </a:solidFill>
              </a:rPr>
              <a:t> </a:t>
            </a:r>
            <a:r>
              <a:rPr lang="ru-RU" dirty="0" err="1" smtClean="0">
                <a:solidFill>
                  <a:schemeClr val="bg1"/>
                </a:solidFill>
              </a:rPr>
              <a:t>виробництва</a:t>
            </a:r>
            <a:r>
              <a:rPr lang="ru-RU" dirty="0" smtClean="0">
                <a:solidFill>
                  <a:schemeClr val="bg1"/>
                </a:solidFill>
              </a:rPr>
              <a:t> у </a:t>
            </a:r>
            <a:r>
              <a:rPr lang="ru-RU" dirty="0" err="1" smtClean="0">
                <a:solidFill>
                  <a:schemeClr val="bg1"/>
                </a:solidFill>
              </a:rPr>
              <a:t>водоймах</a:t>
            </a:r>
            <a:r>
              <a:rPr lang="ru-RU" dirty="0" smtClean="0">
                <a:solidFill>
                  <a:schemeClr val="bg1"/>
                </a:solidFill>
              </a:rPr>
              <a:t>. </a:t>
            </a:r>
          </a:p>
          <a:p>
            <a:r>
              <a:rPr lang="ru-RU" dirty="0" smtClean="0">
                <a:solidFill>
                  <a:schemeClr val="bg1"/>
                </a:solidFill>
              </a:rPr>
              <a:t>"</a:t>
            </a:r>
            <a:r>
              <a:rPr lang="ru-RU" dirty="0" err="1" smtClean="0">
                <a:solidFill>
                  <a:schemeClr val="bg1"/>
                </a:solidFill>
              </a:rPr>
              <a:t>Від</a:t>
            </a:r>
            <a:r>
              <a:rPr lang="ru-RU" dirty="0" smtClean="0">
                <a:solidFill>
                  <a:schemeClr val="bg1"/>
                </a:solidFill>
              </a:rPr>
              <a:t> </a:t>
            </a:r>
            <a:r>
              <a:rPr lang="ru-RU" dirty="0" err="1" smtClean="0">
                <a:solidFill>
                  <a:schemeClr val="bg1"/>
                </a:solidFill>
              </a:rPr>
              <a:t>осередків</a:t>
            </a:r>
            <a:r>
              <a:rPr lang="ru-RU" dirty="0" smtClean="0">
                <a:solidFill>
                  <a:schemeClr val="bg1"/>
                </a:solidFill>
              </a:rPr>
              <a:t> </a:t>
            </a:r>
            <a:r>
              <a:rPr lang="ru-RU" dirty="0" err="1" smtClean="0">
                <a:solidFill>
                  <a:schemeClr val="bg1"/>
                </a:solidFill>
              </a:rPr>
              <a:t>забруднення</a:t>
            </a:r>
            <a:r>
              <a:rPr lang="ru-RU" dirty="0" smtClean="0">
                <a:solidFill>
                  <a:schemeClr val="bg1"/>
                </a:solidFill>
              </a:rPr>
              <a:t> </a:t>
            </a:r>
            <a:r>
              <a:rPr lang="ru-RU" dirty="0" err="1" smtClean="0">
                <a:solidFill>
                  <a:schemeClr val="bg1"/>
                </a:solidFill>
              </a:rPr>
              <a:t>токсичні</a:t>
            </a:r>
            <a:r>
              <a:rPr lang="ru-RU" dirty="0" smtClean="0">
                <a:solidFill>
                  <a:schemeClr val="bg1"/>
                </a:solidFill>
              </a:rPr>
              <a:t> </a:t>
            </a:r>
            <a:r>
              <a:rPr lang="ru-RU" dirty="0" err="1" smtClean="0">
                <a:solidFill>
                  <a:schemeClr val="bg1"/>
                </a:solidFill>
              </a:rPr>
              <a:t>компоненти</a:t>
            </a:r>
            <a:r>
              <a:rPr lang="ru-RU" dirty="0" smtClean="0">
                <a:solidFill>
                  <a:schemeClr val="bg1"/>
                </a:solidFill>
              </a:rPr>
              <a:t> </a:t>
            </a:r>
            <a:r>
              <a:rPr lang="ru-RU" dirty="0" err="1" smtClean="0">
                <a:solidFill>
                  <a:schemeClr val="bg1"/>
                </a:solidFill>
              </a:rPr>
              <a:t>мігрують</a:t>
            </a:r>
            <a:r>
              <a:rPr lang="ru-RU" dirty="0" smtClean="0">
                <a:solidFill>
                  <a:schemeClr val="bg1"/>
                </a:solidFill>
              </a:rPr>
              <a:t> у </a:t>
            </a:r>
            <a:r>
              <a:rPr lang="ru-RU" dirty="0" err="1" smtClean="0">
                <a:solidFill>
                  <a:schemeClr val="bg1"/>
                </a:solidFill>
              </a:rPr>
              <a:t>підземні</a:t>
            </a:r>
            <a:r>
              <a:rPr lang="ru-RU" dirty="0" smtClean="0">
                <a:solidFill>
                  <a:schemeClr val="bg1"/>
                </a:solidFill>
              </a:rPr>
              <a:t> води як по водоносному горизонту, так </a:t>
            </a:r>
            <a:r>
              <a:rPr lang="ru-RU" dirty="0" err="1" smtClean="0">
                <a:solidFill>
                  <a:schemeClr val="bg1"/>
                </a:solidFill>
              </a:rPr>
              <a:t>і</a:t>
            </a:r>
            <a:r>
              <a:rPr lang="ru-RU" dirty="0" smtClean="0">
                <a:solidFill>
                  <a:schemeClr val="bg1"/>
                </a:solidFill>
              </a:rPr>
              <a:t> по </a:t>
            </a:r>
            <a:r>
              <a:rPr lang="ru-RU" dirty="0" err="1" smtClean="0">
                <a:solidFill>
                  <a:schemeClr val="bg1"/>
                </a:solidFill>
              </a:rPr>
              <a:t>вертикалі</a:t>
            </a:r>
            <a:r>
              <a:rPr lang="ru-RU" dirty="0" smtClean="0">
                <a:solidFill>
                  <a:schemeClr val="bg1"/>
                </a:solidFill>
              </a:rPr>
              <a:t>. </a:t>
            </a:r>
            <a:r>
              <a:rPr lang="ru-RU" dirty="0" err="1" smtClean="0">
                <a:solidFill>
                  <a:schemeClr val="bg1"/>
                </a:solidFill>
              </a:rPr>
              <a:t>Наявність</a:t>
            </a:r>
            <a:r>
              <a:rPr lang="ru-RU" dirty="0" smtClean="0">
                <a:solidFill>
                  <a:schemeClr val="bg1"/>
                </a:solidFill>
              </a:rPr>
              <a:t> </a:t>
            </a:r>
            <a:r>
              <a:rPr lang="ru-RU" dirty="0" err="1" smtClean="0">
                <a:solidFill>
                  <a:schemeClr val="bg1"/>
                </a:solidFill>
              </a:rPr>
              <a:t>двох</a:t>
            </a:r>
            <a:r>
              <a:rPr lang="ru-RU" dirty="0" smtClean="0">
                <a:solidFill>
                  <a:schemeClr val="bg1"/>
                </a:solidFill>
              </a:rPr>
              <a:t> </a:t>
            </a:r>
            <a:r>
              <a:rPr lang="ru-RU" dirty="0" err="1" smtClean="0">
                <a:solidFill>
                  <a:schemeClr val="bg1"/>
                </a:solidFill>
              </a:rPr>
              <a:t>водотривких</a:t>
            </a:r>
            <a:r>
              <a:rPr lang="ru-RU" dirty="0" smtClean="0">
                <a:solidFill>
                  <a:schemeClr val="bg1"/>
                </a:solidFill>
              </a:rPr>
              <a:t> </a:t>
            </a:r>
            <a:r>
              <a:rPr lang="ru-RU" dirty="0" err="1" smtClean="0">
                <a:solidFill>
                  <a:schemeClr val="bg1"/>
                </a:solidFill>
              </a:rPr>
              <a:t>горизонтів</a:t>
            </a:r>
            <a:r>
              <a:rPr lang="ru-RU" dirty="0" smtClean="0">
                <a:solidFill>
                  <a:schemeClr val="bg1"/>
                </a:solidFill>
              </a:rPr>
              <a:t> (</a:t>
            </a:r>
            <a:r>
              <a:rPr lang="ru-RU" dirty="0" err="1" smtClean="0">
                <a:solidFill>
                  <a:schemeClr val="bg1"/>
                </a:solidFill>
              </a:rPr>
              <a:t>червоно-бурі</a:t>
            </a:r>
            <a:r>
              <a:rPr lang="ru-RU" dirty="0" smtClean="0">
                <a:solidFill>
                  <a:schemeClr val="bg1"/>
                </a:solidFill>
              </a:rPr>
              <a:t> та </a:t>
            </a:r>
            <a:r>
              <a:rPr lang="ru-RU" dirty="0" err="1" smtClean="0">
                <a:solidFill>
                  <a:schemeClr val="bg1"/>
                </a:solidFill>
              </a:rPr>
              <a:t>київські</a:t>
            </a:r>
            <a:r>
              <a:rPr lang="ru-RU" dirty="0" smtClean="0">
                <a:solidFill>
                  <a:schemeClr val="bg1"/>
                </a:solidFill>
              </a:rPr>
              <a:t> </a:t>
            </a:r>
            <a:r>
              <a:rPr lang="ru-RU" dirty="0" err="1" smtClean="0">
                <a:solidFill>
                  <a:schemeClr val="bg1"/>
                </a:solidFill>
              </a:rPr>
              <a:t>глини</a:t>
            </a:r>
            <a:r>
              <a:rPr lang="ru-RU" dirty="0" smtClean="0">
                <a:solidFill>
                  <a:schemeClr val="bg1"/>
                </a:solidFill>
              </a:rPr>
              <a:t>), в </a:t>
            </a:r>
            <a:r>
              <a:rPr lang="ru-RU" dirty="0" err="1" smtClean="0">
                <a:solidFill>
                  <a:schemeClr val="bg1"/>
                </a:solidFill>
              </a:rPr>
              <a:t>багатьох</a:t>
            </a:r>
            <a:r>
              <a:rPr lang="ru-RU" dirty="0" smtClean="0">
                <a:solidFill>
                  <a:schemeClr val="bg1"/>
                </a:solidFill>
              </a:rPr>
              <a:t> </a:t>
            </a:r>
            <a:r>
              <a:rPr lang="ru-RU" dirty="0" err="1" smtClean="0">
                <a:solidFill>
                  <a:schemeClr val="bg1"/>
                </a:solidFill>
              </a:rPr>
              <a:t>місцях</a:t>
            </a:r>
            <a:r>
              <a:rPr lang="ru-RU" dirty="0" smtClean="0">
                <a:solidFill>
                  <a:schemeClr val="bg1"/>
                </a:solidFill>
              </a:rPr>
              <a:t> </a:t>
            </a:r>
            <a:r>
              <a:rPr lang="ru-RU" dirty="0" err="1" smtClean="0">
                <a:solidFill>
                  <a:schemeClr val="bg1"/>
                </a:solidFill>
              </a:rPr>
              <a:t>потужністю</a:t>
            </a:r>
            <a:r>
              <a:rPr lang="ru-RU" dirty="0" smtClean="0">
                <a:solidFill>
                  <a:schemeClr val="bg1"/>
                </a:solidFill>
              </a:rPr>
              <a:t> 3-10 </a:t>
            </a:r>
            <a:r>
              <a:rPr lang="ru-RU" dirty="0" err="1" smtClean="0">
                <a:solidFill>
                  <a:schemeClr val="bg1"/>
                </a:solidFill>
              </a:rPr>
              <a:t>метрів</a:t>
            </a:r>
            <a:r>
              <a:rPr lang="ru-RU" dirty="0" smtClean="0">
                <a:solidFill>
                  <a:schemeClr val="bg1"/>
                </a:solidFill>
              </a:rPr>
              <a:t>, </a:t>
            </a:r>
            <a:r>
              <a:rPr lang="ru-RU" dirty="0" err="1" smtClean="0">
                <a:solidFill>
                  <a:schemeClr val="bg1"/>
                </a:solidFill>
              </a:rPr>
              <a:t>затримує</a:t>
            </a:r>
            <a:r>
              <a:rPr lang="ru-RU" dirty="0" smtClean="0">
                <a:solidFill>
                  <a:schemeClr val="bg1"/>
                </a:solidFill>
              </a:rPr>
              <a:t> </a:t>
            </a:r>
            <a:r>
              <a:rPr lang="ru-RU" dirty="0" err="1" smtClean="0">
                <a:solidFill>
                  <a:schemeClr val="bg1"/>
                </a:solidFill>
              </a:rPr>
              <a:t>забруднюючі</a:t>
            </a:r>
            <a:r>
              <a:rPr lang="ru-RU" dirty="0" smtClean="0">
                <a:solidFill>
                  <a:schemeClr val="bg1"/>
                </a:solidFill>
              </a:rPr>
              <a:t> </a:t>
            </a:r>
            <a:r>
              <a:rPr lang="ru-RU" dirty="0" err="1" smtClean="0">
                <a:solidFill>
                  <a:schemeClr val="bg1"/>
                </a:solidFill>
              </a:rPr>
              <a:t>речовини</a:t>
            </a:r>
            <a:r>
              <a:rPr lang="ru-RU" dirty="0" smtClean="0">
                <a:solidFill>
                  <a:schemeClr val="bg1"/>
                </a:solidFill>
              </a:rPr>
              <a:t>, </a:t>
            </a:r>
            <a:r>
              <a:rPr lang="ru-RU" dirty="0" err="1" smtClean="0">
                <a:solidFill>
                  <a:schemeClr val="bg1"/>
                </a:solidFill>
              </a:rPr>
              <a:t>але</a:t>
            </a:r>
            <a:r>
              <a:rPr lang="ru-RU" dirty="0" smtClean="0">
                <a:solidFill>
                  <a:schemeClr val="bg1"/>
                </a:solidFill>
              </a:rPr>
              <a:t> в тих </a:t>
            </a:r>
            <a:r>
              <a:rPr lang="ru-RU" dirty="0" err="1" smtClean="0">
                <a:solidFill>
                  <a:schemeClr val="bg1"/>
                </a:solidFill>
              </a:rPr>
              <a:t>місцях</a:t>
            </a:r>
            <a:r>
              <a:rPr lang="ru-RU" dirty="0" smtClean="0">
                <a:solidFill>
                  <a:schemeClr val="bg1"/>
                </a:solidFill>
              </a:rPr>
              <a:t>, де </a:t>
            </a:r>
            <a:r>
              <a:rPr lang="ru-RU" dirty="0" err="1" smtClean="0">
                <a:solidFill>
                  <a:schemeClr val="bg1"/>
                </a:solidFill>
              </a:rPr>
              <a:t>ці</a:t>
            </a:r>
            <a:r>
              <a:rPr lang="ru-RU" dirty="0" smtClean="0">
                <a:solidFill>
                  <a:schemeClr val="bg1"/>
                </a:solidFill>
              </a:rPr>
              <a:t> </a:t>
            </a:r>
            <a:r>
              <a:rPr lang="ru-RU" dirty="0" err="1" smtClean="0">
                <a:solidFill>
                  <a:schemeClr val="bg1"/>
                </a:solidFill>
              </a:rPr>
              <a:t>горизонти</a:t>
            </a:r>
            <a:r>
              <a:rPr lang="ru-RU" dirty="0" smtClean="0">
                <a:solidFill>
                  <a:schemeClr val="bg1"/>
                </a:solidFill>
              </a:rPr>
              <a:t> </a:t>
            </a:r>
            <a:r>
              <a:rPr lang="ru-RU" dirty="0" err="1" smtClean="0">
                <a:solidFill>
                  <a:schemeClr val="bg1"/>
                </a:solidFill>
              </a:rPr>
              <a:t>відсутні</a:t>
            </a:r>
            <a:r>
              <a:rPr lang="ru-RU" dirty="0" smtClean="0">
                <a:solidFill>
                  <a:schemeClr val="bg1"/>
                </a:solidFill>
              </a:rPr>
              <a:t> </a:t>
            </a:r>
            <a:r>
              <a:rPr lang="ru-RU" dirty="0" err="1" smtClean="0">
                <a:solidFill>
                  <a:schemeClr val="bg1"/>
                </a:solidFill>
              </a:rPr>
              <a:t>формуються</a:t>
            </a:r>
            <a:r>
              <a:rPr lang="ru-RU" dirty="0" smtClean="0">
                <a:solidFill>
                  <a:schemeClr val="bg1"/>
                </a:solidFill>
              </a:rPr>
              <a:t> </a:t>
            </a:r>
            <a:r>
              <a:rPr lang="ru-RU" dirty="0" err="1" smtClean="0">
                <a:solidFill>
                  <a:schemeClr val="bg1"/>
                </a:solidFill>
              </a:rPr>
              <a:t>ореоли</a:t>
            </a:r>
            <a:r>
              <a:rPr lang="ru-RU" dirty="0" smtClean="0">
                <a:solidFill>
                  <a:schemeClr val="bg1"/>
                </a:solidFill>
              </a:rPr>
              <a:t> </a:t>
            </a:r>
            <a:r>
              <a:rPr lang="ru-RU" dirty="0" err="1" smtClean="0">
                <a:solidFill>
                  <a:schemeClr val="bg1"/>
                </a:solidFill>
              </a:rPr>
              <a:t>забруднення</a:t>
            </a:r>
            <a:r>
              <a:rPr lang="ru-RU" dirty="0" smtClean="0">
                <a:solidFill>
                  <a:schemeClr val="bg1"/>
                </a:solidFill>
              </a:rPr>
              <a:t> </a:t>
            </a:r>
            <a:r>
              <a:rPr lang="ru-RU" dirty="0" err="1" smtClean="0">
                <a:solidFill>
                  <a:schemeClr val="bg1"/>
                </a:solidFill>
              </a:rPr>
              <a:t>підземних</a:t>
            </a:r>
            <a:r>
              <a:rPr lang="ru-RU" dirty="0" smtClean="0">
                <a:solidFill>
                  <a:schemeClr val="bg1"/>
                </a:solidFill>
              </a:rPr>
              <a:t> вод." Воду </a:t>
            </a:r>
            <a:r>
              <a:rPr lang="ru-RU" dirty="0" err="1" smtClean="0">
                <a:solidFill>
                  <a:schemeClr val="bg1"/>
                </a:solidFill>
              </a:rPr>
              <a:t>ще</a:t>
            </a:r>
            <a:r>
              <a:rPr lang="ru-RU" dirty="0" smtClean="0">
                <a:solidFill>
                  <a:schemeClr val="bg1"/>
                </a:solidFill>
              </a:rPr>
              <a:t> </a:t>
            </a:r>
            <a:r>
              <a:rPr lang="ru-RU" dirty="0" err="1" smtClean="0">
                <a:solidFill>
                  <a:schemeClr val="bg1"/>
                </a:solidFill>
              </a:rPr>
              <a:t>можна</a:t>
            </a:r>
            <a:r>
              <a:rPr lang="ru-RU" dirty="0" smtClean="0">
                <a:solidFill>
                  <a:schemeClr val="bg1"/>
                </a:solidFill>
              </a:rPr>
              <a:t> </a:t>
            </a:r>
            <a:r>
              <a:rPr lang="ru-RU" dirty="0" err="1" smtClean="0">
                <a:solidFill>
                  <a:schemeClr val="bg1"/>
                </a:solidFill>
              </a:rPr>
              <a:t>очистити</a:t>
            </a:r>
            <a:r>
              <a:rPr lang="ru-RU" dirty="0" smtClean="0">
                <a:solidFill>
                  <a:schemeClr val="bg1"/>
                </a:solidFill>
              </a:rPr>
              <a:t> перед </a:t>
            </a:r>
            <a:r>
              <a:rPr lang="ru-RU" dirty="0" err="1" smtClean="0">
                <a:solidFill>
                  <a:schemeClr val="bg1"/>
                </a:solidFill>
              </a:rPr>
              <a:t>вживанням</a:t>
            </a:r>
            <a:r>
              <a:rPr lang="ru-RU" dirty="0" smtClean="0">
                <a:solidFill>
                  <a:schemeClr val="bg1"/>
                </a:solidFill>
              </a:rPr>
              <a:t>, </a:t>
            </a:r>
            <a:r>
              <a:rPr lang="ru-RU" dirty="0" err="1" smtClean="0">
                <a:solidFill>
                  <a:schemeClr val="bg1"/>
                </a:solidFill>
              </a:rPr>
              <a:t>тоді</a:t>
            </a:r>
            <a:r>
              <a:rPr lang="ru-RU" dirty="0" smtClean="0">
                <a:solidFill>
                  <a:schemeClr val="bg1"/>
                </a:solidFill>
              </a:rPr>
              <a:t> як </a:t>
            </a:r>
            <a:r>
              <a:rPr lang="ru-RU" dirty="0" err="1" smtClean="0">
                <a:solidFill>
                  <a:schemeClr val="bg1"/>
                </a:solidFill>
              </a:rPr>
              <a:t>повітря</a:t>
            </a:r>
            <a:r>
              <a:rPr lang="ru-RU" dirty="0" smtClean="0">
                <a:solidFill>
                  <a:schemeClr val="bg1"/>
                </a:solidFill>
              </a:rPr>
              <a:t> </a:t>
            </a:r>
            <a:r>
              <a:rPr lang="ru-RU" dirty="0" err="1" smtClean="0">
                <a:solidFill>
                  <a:schemeClr val="bg1"/>
                </a:solidFill>
              </a:rPr>
              <a:t>і</a:t>
            </a:r>
            <a:r>
              <a:rPr lang="ru-RU" dirty="0" smtClean="0">
                <a:solidFill>
                  <a:schemeClr val="bg1"/>
                </a:solidFill>
              </a:rPr>
              <a:t> </a:t>
            </a:r>
            <a:r>
              <a:rPr lang="ru-RU" dirty="0" err="1" smtClean="0">
                <a:solidFill>
                  <a:schemeClr val="bg1"/>
                </a:solidFill>
              </a:rPr>
              <a:t>ґрунти</a:t>
            </a:r>
            <a:r>
              <a:rPr lang="ru-RU" dirty="0" smtClean="0">
                <a:solidFill>
                  <a:schemeClr val="bg1"/>
                </a:solidFill>
              </a:rPr>
              <a:t> нереально.</a:t>
            </a:r>
          </a:p>
          <a:p>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В </a:t>
            </a:r>
            <a:r>
              <a:rPr lang="ru-RU" dirty="0" err="1" smtClean="0">
                <a:solidFill>
                  <a:schemeClr val="bg1"/>
                </a:solidFill>
              </a:rPr>
              <a:t>Україні</a:t>
            </a:r>
            <a:r>
              <a:rPr lang="ru-RU" dirty="0" smtClean="0">
                <a:solidFill>
                  <a:schemeClr val="bg1"/>
                </a:solidFill>
              </a:rPr>
              <a:t>, як </a:t>
            </a:r>
            <a:r>
              <a:rPr lang="ru-RU" dirty="0" err="1" smtClean="0">
                <a:solidFill>
                  <a:schemeClr val="bg1"/>
                </a:solidFill>
              </a:rPr>
              <a:t>і</a:t>
            </a:r>
            <a:r>
              <a:rPr lang="ru-RU" dirty="0" smtClean="0">
                <a:solidFill>
                  <a:schemeClr val="bg1"/>
                </a:solidFill>
              </a:rPr>
              <a:t> у </a:t>
            </a:r>
            <a:r>
              <a:rPr lang="ru-RU" dirty="0" err="1" smtClean="0">
                <a:solidFill>
                  <a:schemeClr val="bg1"/>
                </a:solidFill>
              </a:rPr>
              <a:t>всьому</a:t>
            </a:r>
            <a:r>
              <a:rPr lang="ru-RU" dirty="0" smtClean="0">
                <a:solidFill>
                  <a:schemeClr val="bg1"/>
                </a:solidFill>
              </a:rPr>
              <a:t> </a:t>
            </a:r>
            <a:r>
              <a:rPr lang="ru-RU" dirty="0" err="1" smtClean="0">
                <a:solidFill>
                  <a:schemeClr val="bg1"/>
                </a:solidFill>
              </a:rPr>
              <a:t>світі</a:t>
            </a:r>
            <a:r>
              <a:rPr lang="ru-RU" dirty="0" smtClean="0">
                <a:solidFill>
                  <a:schemeClr val="bg1"/>
                </a:solidFill>
              </a:rPr>
              <a:t>, </a:t>
            </a:r>
            <a:r>
              <a:rPr lang="ru-RU" dirty="0" err="1" smtClean="0">
                <a:solidFill>
                  <a:schemeClr val="bg1"/>
                </a:solidFill>
              </a:rPr>
              <a:t>є</a:t>
            </a:r>
            <a:r>
              <a:rPr lang="ru-RU" dirty="0" smtClean="0">
                <a:solidFill>
                  <a:schemeClr val="bg1"/>
                </a:solidFill>
              </a:rPr>
              <a:t> </a:t>
            </a:r>
            <a:r>
              <a:rPr lang="ru-RU" dirty="0" err="1" smtClean="0">
                <a:solidFill>
                  <a:schemeClr val="bg1"/>
                </a:solidFill>
              </a:rPr>
              <a:t>ще</a:t>
            </a:r>
            <a:r>
              <a:rPr lang="ru-RU" dirty="0" smtClean="0">
                <a:solidFill>
                  <a:schemeClr val="bg1"/>
                </a:solidFill>
              </a:rPr>
              <a:t> </a:t>
            </a:r>
            <a:r>
              <a:rPr lang="ru-RU" dirty="0" err="1" smtClean="0">
                <a:solidFill>
                  <a:schemeClr val="bg1"/>
                </a:solidFill>
              </a:rPr>
              <a:t>багато</a:t>
            </a:r>
            <a:r>
              <a:rPr lang="ru-RU" dirty="0" smtClean="0">
                <a:solidFill>
                  <a:schemeClr val="bg1"/>
                </a:solidFill>
              </a:rPr>
              <a:t> </a:t>
            </a:r>
            <a:r>
              <a:rPr lang="ru-RU" dirty="0" err="1" smtClean="0">
                <a:solidFill>
                  <a:schemeClr val="bg1"/>
                </a:solidFill>
              </a:rPr>
              <a:t>екологічних</a:t>
            </a:r>
            <a:r>
              <a:rPr lang="ru-RU" dirty="0" smtClean="0">
                <a:solidFill>
                  <a:schemeClr val="bg1"/>
                </a:solidFill>
              </a:rPr>
              <a:t> проблем, </a:t>
            </a:r>
            <a:r>
              <a:rPr lang="ru-RU" dirty="0" err="1" smtClean="0">
                <a:solidFill>
                  <a:schemeClr val="bg1"/>
                </a:solidFill>
              </a:rPr>
              <a:t>які</a:t>
            </a:r>
            <a:r>
              <a:rPr lang="ru-RU" dirty="0" smtClean="0">
                <a:solidFill>
                  <a:schemeClr val="bg1"/>
                </a:solidFill>
              </a:rPr>
              <a:t> так </a:t>
            </a:r>
            <a:r>
              <a:rPr lang="ru-RU" dirty="0" err="1" smtClean="0">
                <a:solidFill>
                  <a:schemeClr val="bg1"/>
                </a:solidFill>
              </a:rPr>
              <a:t>чи</a:t>
            </a:r>
            <a:r>
              <a:rPr lang="ru-RU" dirty="0" smtClean="0">
                <a:solidFill>
                  <a:schemeClr val="bg1"/>
                </a:solidFill>
              </a:rPr>
              <a:t> </a:t>
            </a:r>
            <a:r>
              <a:rPr lang="ru-RU" dirty="0" err="1" smtClean="0">
                <a:solidFill>
                  <a:schemeClr val="bg1"/>
                </a:solidFill>
              </a:rPr>
              <a:t>інакше</a:t>
            </a:r>
            <a:r>
              <a:rPr lang="ru-RU" dirty="0" smtClean="0">
                <a:solidFill>
                  <a:schemeClr val="bg1"/>
                </a:solidFill>
              </a:rPr>
              <a:t> </a:t>
            </a:r>
            <a:r>
              <a:rPr lang="ru-RU" dirty="0" err="1" smtClean="0">
                <a:solidFill>
                  <a:schemeClr val="bg1"/>
                </a:solidFill>
              </a:rPr>
              <a:t>позначаються</a:t>
            </a:r>
            <a:r>
              <a:rPr lang="ru-RU" dirty="0" smtClean="0">
                <a:solidFill>
                  <a:schemeClr val="bg1"/>
                </a:solidFill>
              </a:rPr>
              <a:t> на </a:t>
            </a:r>
            <a:r>
              <a:rPr lang="ru-RU" dirty="0" err="1" smtClean="0">
                <a:solidFill>
                  <a:schemeClr val="bg1"/>
                </a:solidFill>
              </a:rPr>
              <a:t>якості</a:t>
            </a:r>
            <a:r>
              <a:rPr lang="ru-RU" dirty="0" smtClean="0">
                <a:solidFill>
                  <a:schemeClr val="bg1"/>
                </a:solidFill>
              </a:rPr>
              <a:t> </a:t>
            </a:r>
            <a:r>
              <a:rPr lang="ru-RU" dirty="0" err="1" smtClean="0">
                <a:solidFill>
                  <a:schemeClr val="bg1"/>
                </a:solidFill>
              </a:rPr>
              <a:t>життя</a:t>
            </a:r>
            <a:r>
              <a:rPr lang="ru-RU" dirty="0" smtClean="0">
                <a:solidFill>
                  <a:schemeClr val="bg1"/>
                </a:solidFill>
              </a:rPr>
              <a:t> та особливо на </a:t>
            </a:r>
            <a:r>
              <a:rPr lang="ru-RU" dirty="0" err="1" smtClean="0">
                <a:solidFill>
                  <a:schemeClr val="bg1"/>
                </a:solidFill>
              </a:rPr>
              <a:t>здоров'ї</a:t>
            </a:r>
            <a:r>
              <a:rPr lang="ru-RU" dirty="0" smtClean="0">
                <a:solidFill>
                  <a:schemeClr val="bg1"/>
                </a:solidFill>
              </a:rPr>
              <a:t> </a:t>
            </a:r>
            <a:r>
              <a:rPr lang="ru-RU" dirty="0" err="1" smtClean="0">
                <a:solidFill>
                  <a:schemeClr val="bg1"/>
                </a:solidFill>
              </a:rPr>
              <a:t>людини</a:t>
            </a:r>
            <a:r>
              <a:rPr lang="ru-RU" dirty="0" smtClean="0">
                <a:solidFill>
                  <a:schemeClr val="bg1"/>
                </a:solidFill>
              </a:rPr>
              <a:t>. Для </a:t>
            </a:r>
            <a:r>
              <a:rPr lang="ru-RU" dirty="0" err="1" smtClean="0">
                <a:solidFill>
                  <a:schemeClr val="bg1"/>
                </a:solidFill>
              </a:rPr>
              <a:t>їх</a:t>
            </a:r>
            <a:r>
              <a:rPr lang="ru-RU" dirty="0" smtClean="0">
                <a:solidFill>
                  <a:schemeClr val="bg1"/>
                </a:solidFill>
              </a:rPr>
              <a:t> </a:t>
            </a:r>
            <a:r>
              <a:rPr lang="ru-RU" dirty="0" err="1" smtClean="0">
                <a:solidFill>
                  <a:schemeClr val="bg1"/>
                </a:solidFill>
              </a:rPr>
              <a:t>вирішення</a:t>
            </a:r>
            <a:r>
              <a:rPr lang="ru-RU" dirty="0" smtClean="0">
                <a:solidFill>
                  <a:schemeClr val="bg1"/>
                </a:solidFill>
              </a:rPr>
              <a:t> </a:t>
            </a:r>
            <a:r>
              <a:rPr lang="ru-RU" dirty="0" err="1" smtClean="0">
                <a:solidFill>
                  <a:schemeClr val="bg1"/>
                </a:solidFill>
              </a:rPr>
              <a:t>потрібно</a:t>
            </a:r>
            <a:r>
              <a:rPr lang="ru-RU" dirty="0" smtClean="0">
                <a:solidFill>
                  <a:schemeClr val="bg1"/>
                </a:solidFill>
              </a:rPr>
              <a:t> </a:t>
            </a:r>
            <a:r>
              <a:rPr lang="ru-RU" dirty="0" err="1" smtClean="0">
                <a:solidFill>
                  <a:schemeClr val="bg1"/>
                </a:solidFill>
              </a:rPr>
              <a:t>докласти</a:t>
            </a:r>
            <a:r>
              <a:rPr lang="ru-RU" dirty="0" smtClean="0">
                <a:solidFill>
                  <a:schemeClr val="bg1"/>
                </a:solidFill>
              </a:rPr>
              <a:t> </a:t>
            </a:r>
            <a:r>
              <a:rPr lang="ru-RU" dirty="0" err="1" smtClean="0">
                <a:solidFill>
                  <a:schemeClr val="bg1"/>
                </a:solidFill>
              </a:rPr>
              <a:t>чимало</a:t>
            </a:r>
            <a:r>
              <a:rPr lang="ru-RU" dirty="0" smtClean="0">
                <a:solidFill>
                  <a:schemeClr val="bg1"/>
                </a:solidFill>
              </a:rPr>
              <a:t> </a:t>
            </a:r>
            <a:r>
              <a:rPr lang="ru-RU" dirty="0" err="1" smtClean="0">
                <a:solidFill>
                  <a:schemeClr val="bg1"/>
                </a:solidFill>
              </a:rPr>
              <a:t>зусиль</a:t>
            </a:r>
            <a:r>
              <a:rPr lang="ru-RU" dirty="0" smtClean="0">
                <a:solidFill>
                  <a:schemeClr val="bg1"/>
                </a:solidFill>
              </a:rPr>
              <a:t> не </a:t>
            </a:r>
            <a:r>
              <a:rPr lang="ru-RU" dirty="0" err="1" smtClean="0">
                <a:solidFill>
                  <a:schemeClr val="bg1"/>
                </a:solidFill>
              </a:rPr>
              <a:t>тільки</a:t>
            </a:r>
            <a:r>
              <a:rPr lang="ru-RU" dirty="0" smtClean="0">
                <a:solidFill>
                  <a:schemeClr val="bg1"/>
                </a:solidFill>
              </a:rPr>
              <a:t> </a:t>
            </a:r>
            <a:r>
              <a:rPr lang="ru-RU" dirty="0" err="1" smtClean="0">
                <a:solidFill>
                  <a:schemeClr val="bg1"/>
                </a:solidFill>
              </a:rPr>
              <a:t>з</a:t>
            </a:r>
            <a:r>
              <a:rPr lang="ru-RU" dirty="0" smtClean="0">
                <a:solidFill>
                  <a:schemeClr val="bg1"/>
                </a:solidFill>
              </a:rPr>
              <a:t> боку </a:t>
            </a:r>
            <a:r>
              <a:rPr lang="ru-RU" dirty="0" err="1" smtClean="0">
                <a:solidFill>
                  <a:schemeClr val="bg1"/>
                </a:solidFill>
              </a:rPr>
              <a:t>держави</a:t>
            </a:r>
            <a:r>
              <a:rPr lang="ru-RU" dirty="0" smtClean="0">
                <a:solidFill>
                  <a:schemeClr val="bg1"/>
                </a:solidFill>
              </a:rPr>
              <a:t>, </a:t>
            </a:r>
            <a:r>
              <a:rPr lang="ru-RU" dirty="0" err="1" smtClean="0">
                <a:solidFill>
                  <a:schemeClr val="bg1"/>
                </a:solidFill>
              </a:rPr>
              <a:t>кожна</a:t>
            </a:r>
            <a:r>
              <a:rPr lang="ru-RU" dirty="0" smtClean="0">
                <a:solidFill>
                  <a:schemeClr val="bg1"/>
                </a:solidFill>
              </a:rPr>
              <a:t> </a:t>
            </a:r>
            <a:r>
              <a:rPr lang="ru-RU" dirty="0" err="1" smtClean="0">
                <a:solidFill>
                  <a:schemeClr val="bg1"/>
                </a:solidFill>
              </a:rPr>
              <a:t>мисляча</a:t>
            </a:r>
            <a:r>
              <a:rPr lang="ru-RU" dirty="0" smtClean="0">
                <a:solidFill>
                  <a:schemeClr val="bg1"/>
                </a:solidFill>
              </a:rPr>
              <a:t> </a:t>
            </a:r>
            <a:r>
              <a:rPr lang="ru-RU" dirty="0" err="1" smtClean="0">
                <a:solidFill>
                  <a:schemeClr val="bg1"/>
                </a:solidFill>
              </a:rPr>
              <a:t>людина</a:t>
            </a:r>
            <a:r>
              <a:rPr lang="ru-RU" dirty="0" smtClean="0">
                <a:solidFill>
                  <a:schemeClr val="bg1"/>
                </a:solidFill>
              </a:rPr>
              <a:t> повинна </a:t>
            </a:r>
            <a:r>
              <a:rPr lang="ru-RU" dirty="0" err="1" smtClean="0">
                <a:solidFill>
                  <a:schemeClr val="bg1"/>
                </a:solidFill>
              </a:rPr>
              <a:t>намагатися</a:t>
            </a:r>
            <a:r>
              <a:rPr lang="ru-RU" dirty="0" smtClean="0">
                <a:solidFill>
                  <a:schemeClr val="bg1"/>
                </a:solidFill>
              </a:rPr>
              <a:t> </a:t>
            </a:r>
            <a:r>
              <a:rPr lang="ru-RU" dirty="0" err="1" smtClean="0">
                <a:solidFill>
                  <a:schemeClr val="bg1"/>
                </a:solidFill>
              </a:rPr>
              <a:t>зробити</a:t>
            </a:r>
            <a:r>
              <a:rPr lang="ru-RU" dirty="0" smtClean="0">
                <a:solidFill>
                  <a:schemeClr val="bg1"/>
                </a:solidFill>
              </a:rPr>
              <a:t> </a:t>
            </a:r>
            <a:r>
              <a:rPr lang="ru-RU" dirty="0" err="1" smtClean="0">
                <a:solidFill>
                  <a:schemeClr val="bg1"/>
                </a:solidFill>
              </a:rPr>
              <a:t>свій</a:t>
            </a:r>
            <a:r>
              <a:rPr lang="ru-RU" dirty="0" smtClean="0">
                <a:solidFill>
                  <a:schemeClr val="bg1"/>
                </a:solidFill>
              </a:rPr>
              <a:t> </a:t>
            </a:r>
            <a:r>
              <a:rPr lang="ru-RU" dirty="0" err="1" smtClean="0">
                <a:solidFill>
                  <a:schemeClr val="bg1"/>
                </a:solidFill>
              </a:rPr>
              <a:t>внесок</a:t>
            </a:r>
            <a:r>
              <a:rPr lang="ru-RU" dirty="0" smtClean="0">
                <a:solidFill>
                  <a:schemeClr val="bg1"/>
                </a:solidFill>
              </a:rPr>
              <a:t> у </a:t>
            </a:r>
            <a:r>
              <a:rPr lang="ru-RU" dirty="0" err="1" smtClean="0">
                <a:solidFill>
                  <a:schemeClr val="bg1"/>
                </a:solidFill>
              </a:rPr>
              <a:t>подолання</a:t>
            </a:r>
            <a:r>
              <a:rPr lang="ru-RU" dirty="0" smtClean="0">
                <a:solidFill>
                  <a:schemeClr val="bg1"/>
                </a:solidFill>
              </a:rPr>
              <a:t> </a:t>
            </a:r>
            <a:r>
              <a:rPr lang="ru-RU" dirty="0" err="1" smtClean="0">
                <a:solidFill>
                  <a:schemeClr val="bg1"/>
                </a:solidFill>
              </a:rPr>
              <a:t>екологічної</a:t>
            </a:r>
            <a:r>
              <a:rPr lang="ru-RU" dirty="0" smtClean="0">
                <a:solidFill>
                  <a:schemeClr val="bg1"/>
                </a:solidFill>
              </a:rPr>
              <a:t> </a:t>
            </a:r>
            <a:r>
              <a:rPr lang="ru-RU" dirty="0" err="1" smtClean="0">
                <a:solidFill>
                  <a:schemeClr val="bg1"/>
                </a:solidFill>
              </a:rPr>
              <a:t>кризи</a:t>
            </a:r>
            <a:r>
              <a:rPr lang="ru-RU" dirty="0" smtClean="0">
                <a:solidFill>
                  <a:schemeClr val="bg1"/>
                </a:solidFill>
              </a:rPr>
              <a:t>. </a:t>
            </a:r>
            <a:r>
              <a:rPr lang="ru-RU" dirty="0" err="1" smtClean="0">
                <a:solidFill>
                  <a:schemeClr val="bg1"/>
                </a:solidFill>
              </a:rPr>
              <a:t>Тільки</a:t>
            </a:r>
            <a:r>
              <a:rPr lang="ru-RU" dirty="0" smtClean="0">
                <a:solidFill>
                  <a:schemeClr val="bg1"/>
                </a:solidFill>
              </a:rPr>
              <a:t> </a:t>
            </a:r>
            <a:r>
              <a:rPr lang="ru-RU" dirty="0" err="1" smtClean="0">
                <a:solidFill>
                  <a:schemeClr val="bg1"/>
                </a:solidFill>
              </a:rPr>
              <a:t>тоді</a:t>
            </a:r>
            <a:r>
              <a:rPr lang="ru-RU" dirty="0" smtClean="0">
                <a:solidFill>
                  <a:schemeClr val="bg1"/>
                </a:solidFill>
              </a:rPr>
              <a:t> </a:t>
            </a:r>
            <a:r>
              <a:rPr lang="ru-RU" dirty="0" err="1" smtClean="0">
                <a:solidFill>
                  <a:schemeClr val="bg1"/>
                </a:solidFill>
              </a:rPr>
              <a:t>можна</a:t>
            </a:r>
            <a:r>
              <a:rPr lang="ru-RU" dirty="0" smtClean="0">
                <a:solidFill>
                  <a:schemeClr val="bg1"/>
                </a:solidFill>
              </a:rPr>
              <a:t> буде </a:t>
            </a:r>
            <a:r>
              <a:rPr lang="ru-RU" dirty="0" err="1" smtClean="0">
                <a:solidFill>
                  <a:schemeClr val="bg1"/>
                </a:solidFill>
              </a:rPr>
              <a:t>призупинити</a:t>
            </a:r>
            <a:r>
              <a:rPr lang="ru-RU" dirty="0" smtClean="0">
                <a:solidFill>
                  <a:schemeClr val="bg1"/>
                </a:solidFill>
              </a:rPr>
              <a:t> </a:t>
            </a:r>
            <a:r>
              <a:rPr lang="ru-RU" dirty="0" err="1" smtClean="0">
                <a:solidFill>
                  <a:schemeClr val="bg1"/>
                </a:solidFill>
              </a:rPr>
              <a:t>швидке</a:t>
            </a:r>
            <a:r>
              <a:rPr lang="ru-RU" dirty="0" smtClean="0">
                <a:solidFill>
                  <a:schemeClr val="bg1"/>
                </a:solidFill>
              </a:rPr>
              <a:t> </a:t>
            </a:r>
            <a:r>
              <a:rPr lang="ru-RU" dirty="0" err="1" smtClean="0">
                <a:solidFill>
                  <a:schemeClr val="bg1"/>
                </a:solidFill>
              </a:rPr>
              <a:t>наближення</a:t>
            </a:r>
            <a:r>
              <a:rPr lang="ru-RU" dirty="0" smtClean="0">
                <a:solidFill>
                  <a:schemeClr val="bg1"/>
                </a:solidFill>
              </a:rPr>
              <a:t> "</a:t>
            </a:r>
            <a:r>
              <a:rPr lang="ru-RU" dirty="0" err="1" smtClean="0">
                <a:solidFill>
                  <a:schemeClr val="bg1"/>
                </a:solidFill>
              </a:rPr>
              <a:t>екологічного</a:t>
            </a:r>
            <a:r>
              <a:rPr lang="ru-RU" dirty="0" smtClean="0">
                <a:solidFill>
                  <a:schemeClr val="bg1"/>
                </a:solidFill>
              </a:rPr>
              <a:t> </a:t>
            </a:r>
            <a:r>
              <a:rPr lang="ru-RU" dirty="0" err="1" smtClean="0">
                <a:solidFill>
                  <a:schemeClr val="bg1"/>
                </a:solidFill>
              </a:rPr>
              <a:t>апокаліпсису</a:t>
            </a:r>
            <a:r>
              <a:rPr lang="ru-RU" dirty="0" smtClean="0">
                <a:solidFill>
                  <a:schemeClr val="bg1"/>
                </a:solidFill>
              </a:rPr>
              <a:t>".</a:t>
            </a:r>
          </a:p>
          <a:p>
            <a:endParaRPr lang="uk-UA" dirty="0" smtClean="0">
              <a:solidFill>
                <a:schemeClr val="bg1"/>
              </a:solidFill>
            </a:endParaRPr>
          </a:p>
        </p:txBody>
      </p:sp>
      <p:pic>
        <p:nvPicPr>
          <p:cNvPr id="12290" name="Picture 2" descr="D:\23868-5565956.jpg"/>
          <p:cNvPicPr>
            <a:picLocks noChangeAspect="1" noChangeArrowheads="1"/>
          </p:cNvPicPr>
          <p:nvPr/>
        </p:nvPicPr>
        <p:blipFill>
          <a:blip r:embed="rId3"/>
          <a:srcRect/>
          <a:stretch>
            <a:fillRect/>
          </a:stretch>
        </p:blipFill>
        <p:spPr bwMode="auto">
          <a:xfrm>
            <a:off x="6643702" y="4857760"/>
            <a:ext cx="2312988" cy="1828800"/>
          </a:xfrm>
          <a:prstGeom prst="rect">
            <a:avLst/>
          </a:prstGeom>
          <a:noFill/>
        </p:spPr>
      </p:pic>
      <p:pic>
        <p:nvPicPr>
          <p:cNvPr id="12291" name="Picture 3" descr="D:\de84c-2008071600806000lite.jpg"/>
          <p:cNvPicPr>
            <a:picLocks noChangeAspect="1" noChangeArrowheads="1"/>
          </p:cNvPicPr>
          <p:nvPr/>
        </p:nvPicPr>
        <p:blipFill>
          <a:blip r:embed="rId4"/>
          <a:srcRect/>
          <a:stretch>
            <a:fillRect/>
          </a:stretch>
        </p:blipFill>
        <p:spPr bwMode="auto">
          <a:xfrm>
            <a:off x="1643043" y="5000636"/>
            <a:ext cx="3143272" cy="1857364"/>
          </a:xfrm>
          <a:prstGeom prst="rect">
            <a:avLst/>
          </a:prstGeom>
          <a:noFill/>
        </p:spPr>
      </p:pic>
    </p:spTree>
    <p:custDataLst>
      <p:tags r:id="rId1"/>
    </p:custDataLst>
  </p:cSld>
  <p:clrMapOvr>
    <a:masterClrMapping/>
  </p:clrMapOvr>
  <p:transition spd="slow" advTm="17937">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p:cBhvr override="childStyle">
                                        <p:cTn id="6" dur="500" fill="hold"/>
                                        <p:tgtEl>
                                          <p:spTgt spid="12290"/>
                                        </p:tgtEl>
                                        <p:attrNameLst>
                                          <p:attrName>style.color</p:attrName>
                                        </p:attrNameLst>
                                      </p:cBhvr>
                                      <p:by>
                                        <p:hsl h="0" s="-70588" l="0"/>
                                      </p:by>
                                    </p:animClr>
                                    <p:animClr clrSpc="hsl">
                                      <p:cBhvr>
                                        <p:cTn id="7" dur="500" fill="hold"/>
                                        <p:tgtEl>
                                          <p:spTgt spid="12290"/>
                                        </p:tgtEl>
                                        <p:attrNameLst>
                                          <p:attrName>fillcolor</p:attrName>
                                        </p:attrNameLst>
                                      </p:cBhvr>
                                      <p:by>
                                        <p:hsl h="0" s="-70588" l="0"/>
                                      </p:by>
                                    </p:animClr>
                                    <p:animClr clrSpc="hsl">
                                      <p:cBhvr>
                                        <p:cTn id="8" dur="500" fill="hold"/>
                                        <p:tgtEl>
                                          <p:spTgt spid="12290"/>
                                        </p:tgtEl>
                                        <p:attrNameLst>
                                          <p:attrName>stroke.color</p:attrName>
                                        </p:attrNameLst>
                                      </p:cBhvr>
                                      <p:by>
                                        <p:hsl h="0" s="-70588" l="0"/>
                                      </p:by>
                                    </p:animClr>
                                    <p:set>
                                      <p:cBhvr>
                                        <p:cTn id="9" dur="500" fill="hold"/>
                                        <p:tgtEl>
                                          <p:spTgt spid="1229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strVal val="#ppt_w*2.5"/>
                                          </p:val>
                                        </p:tav>
                                        <p:tav tm="100000">
                                          <p:val>
                                            <p:strVal val="#ppt_w"/>
                                          </p:val>
                                        </p:tav>
                                      </p:tavLst>
                                    </p:anim>
                                    <p:anim calcmode="lin" valueType="num">
                                      <p:cBhvr>
                                        <p:cTn id="15" dur="500" fill="hold"/>
                                        <p:tgtEl>
                                          <p:spTgt spid="12291"/>
                                        </p:tgtEl>
                                        <p:attrNameLst>
                                          <p:attrName>ppt_h</p:attrName>
                                        </p:attrNameLst>
                                      </p:cBhvr>
                                      <p:tavLst>
                                        <p:tav tm="0">
                                          <p:val>
                                            <p:strVal val="#ppt_h*0.01"/>
                                          </p:val>
                                        </p:tav>
                                        <p:tav tm="100000">
                                          <p:val>
                                            <p:strVal val="#ppt_h"/>
                                          </p:val>
                                        </p:tav>
                                      </p:tavLst>
                                    </p:anim>
                                    <p:anim calcmode="lin" valueType="num">
                                      <p:cBhvr>
                                        <p:cTn id="16" dur="500" fill="hold"/>
                                        <p:tgtEl>
                                          <p:spTgt spid="12291"/>
                                        </p:tgtEl>
                                        <p:attrNameLst>
                                          <p:attrName>ppt_x</p:attrName>
                                        </p:attrNameLst>
                                      </p:cBhvr>
                                      <p:tavLst>
                                        <p:tav tm="0">
                                          <p:val>
                                            <p:strVal val="#ppt_x"/>
                                          </p:val>
                                        </p:tav>
                                        <p:tav tm="100000">
                                          <p:val>
                                            <p:strVal val="#ppt_x"/>
                                          </p:val>
                                        </p:tav>
                                      </p:tavLst>
                                    </p:anim>
                                    <p:anim calcmode="lin" valueType="num">
                                      <p:cBhvr>
                                        <p:cTn id="17" dur="500" fill="hold"/>
                                        <p:tgtEl>
                                          <p:spTgt spid="12291"/>
                                        </p:tgtEl>
                                        <p:attrNameLst>
                                          <p:attrName>ppt_y</p:attrName>
                                        </p:attrNameLst>
                                      </p:cBhvr>
                                      <p:tavLst>
                                        <p:tav tm="0">
                                          <p:val>
                                            <p:strVal val="#ppt_h+1"/>
                                          </p:val>
                                        </p:tav>
                                        <p:tav tm="100000">
                                          <p:val>
                                            <p:strVal val="#ppt_y"/>
                                          </p:val>
                                        </p:tav>
                                      </p:tavLst>
                                    </p:anim>
                                    <p:animEffect transition="in" filter="fade">
                                      <p:cBhvr>
                                        <p:cTn id="18"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4098" name="Picture 2" descr="D:\270px-Uhu-muc.jpg"/>
          <p:cNvPicPr>
            <a:picLocks noChangeAspect="1" noChangeArrowheads="1"/>
          </p:cNvPicPr>
          <p:nvPr/>
        </p:nvPicPr>
        <p:blipFill>
          <a:blip r:embed="rId3"/>
          <a:srcRect/>
          <a:stretch>
            <a:fillRect/>
          </a:stretch>
        </p:blipFill>
        <p:spPr bwMode="auto">
          <a:xfrm>
            <a:off x="0" y="0"/>
            <a:ext cx="2610789" cy="2214554"/>
          </a:xfrm>
          <a:prstGeom prst="rect">
            <a:avLst/>
          </a:prstGeom>
          <a:noFill/>
        </p:spPr>
      </p:pic>
      <p:pic>
        <p:nvPicPr>
          <p:cNvPr id="4099" name="Picture 3" descr="D:\200px-Nichnycia_zvychaina.jpg"/>
          <p:cNvPicPr>
            <a:picLocks noChangeAspect="1" noChangeArrowheads="1"/>
          </p:cNvPicPr>
          <p:nvPr/>
        </p:nvPicPr>
        <p:blipFill>
          <a:blip r:embed="rId4"/>
          <a:srcRect/>
          <a:stretch>
            <a:fillRect/>
          </a:stretch>
        </p:blipFill>
        <p:spPr bwMode="auto">
          <a:xfrm>
            <a:off x="3214678" y="0"/>
            <a:ext cx="2540000" cy="3390900"/>
          </a:xfrm>
          <a:prstGeom prst="rect">
            <a:avLst/>
          </a:prstGeom>
          <a:noFill/>
        </p:spPr>
      </p:pic>
      <p:pic>
        <p:nvPicPr>
          <p:cNvPr id="4100" name="Picture 4" descr="D:\1416.jpg"/>
          <p:cNvPicPr>
            <a:picLocks noChangeAspect="1" noChangeArrowheads="1"/>
          </p:cNvPicPr>
          <p:nvPr/>
        </p:nvPicPr>
        <p:blipFill>
          <a:blip r:embed="rId5"/>
          <a:srcRect/>
          <a:stretch>
            <a:fillRect/>
          </a:stretch>
        </p:blipFill>
        <p:spPr bwMode="auto">
          <a:xfrm>
            <a:off x="6305550" y="3810000"/>
            <a:ext cx="2838450" cy="3048000"/>
          </a:xfrm>
          <a:prstGeom prst="rect">
            <a:avLst/>
          </a:prstGeom>
          <a:noFill/>
        </p:spPr>
      </p:pic>
      <p:pic>
        <p:nvPicPr>
          <p:cNvPr id="4101" name="Picture 5" descr="D:\show_img.php.jpeg"/>
          <p:cNvPicPr>
            <a:picLocks noChangeAspect="1" noChangeArrowheads="1"/>
          </p:cNvPicPr>
          <p:nvPr/>
        </p:nvPicPr>
        <p:blipFill>
          <a:blip r:embed="rId6"/>
          <a:srcRect/>
          <a:stretch>
            <a:fillRect/>
          </a:stretch>
        </p:blipFill>
        <p:spPr bwMode="auto">
          <a:xfrm>
            <a:off x="6500826" y="428604"/>
            <a:ext cx="2343150" cy="2857500"/>
          </a:xfrm>
          <a:prstGeom prst="rect">
            <a:avLst/>
          </a:prstGeom>
          <a:noFill/>
        </p:spPr>
      </p:pic>
      <p:pic>
        <p:nvPicPr>
          <p:cNvPr id="4102" name="Picture 6" descr="D:\2030625_1be413fa.jpg"/>
          <p:cNvPicPr>
            <a:picLocks noChangeAspect="1" noChangeArrowheads="1"/>
          </p:cNvPicPr>
          <p:nvPr/>
        </p:nvPicPr>
        <p:blipFill>
          <a:blip r:embed="rId7"/>
          <a:srcRect/>
          <a:stretch>
            <a:fillRect/>
          </a:stretch>
        </p:blipFill>
        <p:spPr bwMode="auto">
          <a:xfrm>
            <a:off x="0" y="3510115"/>
            <a:ext cx="5214974" cy="3347885"/>
          </a:xfrm>
          <a:prstGeom prst="rect">
            <a:avLst/>
          </a:prstGeom>
          <a:noFill/>
        </p:spPr>
      </p:pic>
    </p:spTree>
    <p:custDataLst>
      <p:tags r:id="rId1"/>
    </p:custDataLst>
  </p:cSld>
  <p:clrMapOvr>
    <a:masterClrMapping/>
  </p:clrMapOvr>
  <p:transition spd="slow" advTm="1193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ppt_x"/>
                                          </p:val>
                                        </p:tav>
                                        <p:tav tm="100000">
                                          <p:val>
                                            <p:strVal val="#ppt_x"/>
                                          </p:val>
                                        </p:tav>
                                      </p:tavLst>
                                    </p:anim>
                                    <p:anim calcmode="lin" valueType="num">
                                      <p:cBhvr additive="base">
                                        <p:cTn id="8" dur="20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strips(downLeft)">
                                      <p:cBhvr>
                                        <p:cTn id="13" dur="2000"/>
                                        <p:tgtEl>
                                          <p:spTgt spid="409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box(in)">
                                      <p:cBhvr>
                                        <p:cTn id="18" dur="500"/>
                                        <p:tgtEl>
                                          <p:spTgt spid="410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Effect transition="in" filter="wheel(4)">
                                      <p:cBhvr>
                                        <p:cTn id="23" dur="20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11" presetClass="entr" presetSubtype="0" fill="hold" nodeType="clickEffect">
                                  <p:stCondLst>
                                    <p:cond delay="0"/>
                                  </p:stCondLst>
                                  <p:childTnLst>
                                    <p:set>
                                      <p:cBhvr>
                                        <p:cTn id="27" dur="1000">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ЗАБРУДНЕННЯ:</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3314" name="Picture 2" descr="D:\150px-Ship_pumping_ballast_water.jpg"/>
          <p:cNvPicPr>
            <a:picLocks noChangeAspect="1" noChangeArrowheads="1"/>
          </p:cNvPicPr>
          <p:nvPr/>
        </p:nvPicPr>
        <p:blipFill>
          <a:blip r:embed="rId2"/>
          <a:srcRect/>
          <a:stretch>
            <a:fillRect/>
          </a:stretch>
        </p:blipFill>
        <p:spPr bwMode="auto">
          <a:xfrm>
            <a:off x="6786578" y="1071546"/>
            <a:ext cx="2017712" cy="2974975"/>
          </a:xfrm>
          <a:prstGeom prst="rect">
            <a:avLst/>
          </a:prstGeom>
          <a:noFill/>
        </p:spPr>
      </p:pic>
      <p:pic>
        <p:nvPicPr>
          <p:cNvPr id="13315" name="Picture 3" descr="D:\180px-Diesel-smoke.jpg"/>
          <p:cNvPicPr>
            <a:picLocks noChangeAspect="1" noChangeArrowheads="1"/>
          </p:cNvPicPr>
          <p:nvPr/>
        </p:nvPicPr>
        <p:blipFill>
          <a:blip r:embed="rId3"/>
          <a:srcRect/>
          <a:stretch>
            <a:fillRect/>
          </a:stretch>
        </p:blipFill>
        <p:spPr bwMode="auto">
          <a:xfrm>
            <a:off x="214282" y="1214422"/>
            <a:ext cx="3122627" cy="2286016"/>
          </a:xfrm>
          <a:prstGeom prst="rect">
            <a:avLst/>
          </a:prstGeom>
          <a:noFill/>
        </p:spPr>
      </p:pic>
      <p:pic>
        <p:nvPicPr>
          <p:cNvPr id="13316" name="Picture 4" descr="D:\180px-Pollution_swan.jpg"/>
          <p:cNvPicPr>
            <a:picLocks noChangeAspect="1" noChangeArrowheads="1"/>
          </p:cNvPicPr>
          <p:nvPr/>
        </p:nvPicPr>
        <p:blipFill>
          <a:blip r:embed="rId4"/>
          <a:srcRect/>
          <a:stretch>
            <a:fillRect/>
          </a:stretch>
        </p:blipFill>
        <p:spPr bwMode="auto">
          <a:xfrm>
            <a:off x="3714744" y="1643050"/>
            <a:ext cx="2571768" cy="1928826"/>
          </a:xfrm>
          <a:prstGeom prst="rect">
            <a:avLst/>
          </a:prstGeom>
          <a:noFill/>
        </p:spPr>
      </p:pic>
      <p:pic>
        <p:nvPicPr>
          <p:cNvPr id="13317" name="Picture 5" descr="D:\180px-Water_pollution.jpg"/>
          <p:cNvPicPr>
            <a:picLocks noChangeAspect="1" noChangeArrowheads="1"/>
          </p:cNvPicPr>
          <p:nvPr/>
        </p:nvPicPr>
        <p:blipFill>
          <a:blip r:embed="rId5"/>
          <a:srcRect/>
          <a:stretch>
            <a:fillRect/>
          </a:stretch>
        </p:blipFill>
        <p:spPr bwMode="auto">
          <a:xfrm>
            <a:off x="500034" y="4500570"/>
            <a:ext cx="1646237" cy="1435100"/>
          </a:xfrm>
          <a:prstGeom prst="rect">
            <a:avLst/>
          </a:prstGeom>
          <a:noFill/>
        </p:spPr>
      </p:pic>
      <p:pic>
        <p:nvPicPr>
          <p:cNvPr id="13318" name="Picture 6" descr="D:\180px-Rio_tinto_river_CarolStoker_NASA_Ames_Research_Center.jpg"/>
          <p:cNvPicPr>
            <a:picLocks noChangeAspect="1" noChangeArrowheads="1"/>
          </p:cNvPicPr>
          <p:nvPr/>
        </p:nvPicPr>
        <p:blipFill>
          <a:blip r:embed="rId6"/>
          <a:srcRect/>
          <a:stretch>
            <a:fillRect/>
          </a:stretch>
        </p:blipFill>
        <p:spPr bwMode="auto">
          <a:xfrm>
            <a:off x="2643174" y="3857628"/>
            <a:ext cx="1999622" cy="1500198"/>
          </a:xfrm>
          <a:prstGeom prst="rect">
            <a:avLst/>
          </a:prstGeom>
          <a:noFill/>
        </p:spPr>
      </p:pic>
      <p:pic>
        <p:nvPicPr>
          <p:cNvPr id="13319" name="Picture 7" descr="D:\eco_s_1.jpg"/>
          <p:cNvPicPr>
            <a:picLocks noChangeAspect="1" noChangeArrowheads="1"/>
          </p:cNvPicPr>
          <p:nvPr/>
        </p:nvPicPr>
        <p:blipFill>
          <a:blip r:embed="rId7"/>
          <a:srcRect/>
          <a:stretch>
            <a:fillRect/>
          </a:stretch>
        </p:blipFill>
        <p:spPr bwMode="auto">
          <a:xfrm>
            <a:off x="5357818" y="4357694"/>
            <a:ext cx="3333750" cy="2276475"/>
          </a:xfrm>
          <a:prstGeom prst="rect">
            <a:avLst/>
          </a:prstGeom>
          <a:noFill/>
        </p:spPr>
      </p:pic>
    </p:spTree>
  </p:cSld>
  <p:clrMapOvr>
    <a:masterClrMapping/>
  </p:clrMapOvr>
  <p:transition spd="slow" advTm="5625">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a:xfrm>
            <a:off x="500034" y="571480"/>
            <a:ext cx="8186766" cy="2000264"/>
          </a:xfrm>
        </p:spPr>
        <p:txBody>
          <a:bodyPr>
            <a:normAutofit fontScale="77500" lnSpcReduction="20000"/>
          </a:bodyPr>
          <a:lstStyle/>
          <a:p>
            <a:r>
              <a:rPr lang="ru-RU" b="1" i="1" dirty="0" err="1" smtClean="0">
                <a:solidFill>
                  <a:srgbClr val="66FFFF"/>
                </a:solidFill>
              </a:rPr>
              <a:t>Завдяки</a:t>
            </a:r>
            <a:r>
              <a:rPr lang="ru-RU" b="1" i="1" dirty="0" smtClean="0">
                <a:solidFill>
                  <a:srgbClr val="66FFFF"/>
                </a:solidFill>
              </a:rPr>
              <a:t> </a:t>
            </a:r>
            <a:r>
              <a:rPr lang="ru-RU" b="1" i="1" dirty="0" err="1" smtClean="0">
                <a:solidFill>
                  <a:srgbClr val="66FFFF"/>
                </a:solidFill>
              </a:rPr>
              <a:t>еволюції</a:t>
            </a:r>
            <a:r>
              <a:rPr lang="ru-RU" b="1" i="1" dirty="0" smtClean="0">
                <a:solidFill>
                  <a:srgbClr val="66FFFF"/>
                </a:solidFill>
              </a:rPr>
              <a:t> </a:t>
            </a:r>
            <a:r>
              <a:rPr lang="ru-RU" b="1" i="1" dirty="0" err="1" smtClean="0">
                <a:solidFill>
                  <a:srgbClr val="66FFFF"/>
                </a:solidFill>
              </a:rPr>
              <a:t>види</a:t>
            </a:r>
            <a:r>
              <a:rPr lang="ru-RU" b="1" i="1" dirty="0" smtClean="0">
                <a:solidFill>
                  <a:srgbClr val="66FFFF"/>
                </a:solidFill>
              </a:rPr>
              <a:t> </a:t>
            </a:r>
            <a:r>
              <a:rPr lang="ru-RU" b="1" i="1" dirty="0" err="1" smtClean="0">
                <a:solidFill>
                  <a:srgbClr val="66FFFF"/>
                </a:solidFill>
              </a:rPr>
              <a:t>живих</a:t>
            </a:r>
            <a:r>
              <a:rPr lang="ru-RU" b="1" i="1" dirty="0" smtClean="0">
                <a:solidFill>
                  <a:srgbClr val="66FFFF"/>
                </a:solidFill>
              </a:rPr>
              <a:t> </a:t>
            </a:r>
            <a:r>
              <a:rPr lang="ru-RU" b="1" i="1" dirty="0" err="1" smtClean="0">
                <a:solidFill>
                  <a:srgbClr val="66FFFF"/>
                </a:solidFill>
              </a:rPr>
              <a:t>організмів</a:t>
            </a:r>
            <a:r>
              <a:rPr lang="ru-RU" b="1" i="1" dirty="0" smtClean="0">
                <a:solidFill>
                  <a:srgbClr val="66FFFF"/>
                </a:solidFill>
              </a:rPr>
              <a:t> </a:t>
            </a:r>
            <a:r>
              <a:rPr lang="ru-RU" b="1" i="1" dirty="0" err="1" smtClean="0">
                <a:solidFill>
                  <a:srgbClr val="66FFFF"/>
                </a:solidFill>
              </a:rPr>
              <a:t>постійно</a:t>
            </a:r>
            <a:r>
              <a:rPr lang="ru-RU" b="1" i="1" dirty="0" smtClean="0">
                <a:solidFill>
                  <a:srgbClr val="66FFFF"/>
                </a:solidFill>
              </a:rPr>
              <a:t> </a:t>
            </a:r>
            <a:r>
              <a:rPr lang="ru-RU" b="1" i="1" dirty="0" err="1" smtClean="0">
                <a:solidFill>
                  <a:srgbClr val="66FFFF"/>
                </a:solidFill>
              </a:rPr>
              <a:t>змінюються</a:t>
            </a:r>
            <a:r>
              <a:rPr lang="ru-RU" b="1" i="1" dirty="0" smtClean="0">
                <a:solidFill>
                  <a:srgbClr val="66FFFF"/>
                </a:solidFill>
              </a:rPr>
              <a:t>: </a:t>
            </a:r>
            <a:r>
              <a:rPr lang="ru-RU" b="1" i="1" dirty="0" err="1" smtClean="0">
                <a:solidFill>
                  <a:srgbClr val="66FFFF"/>
                </a:solidFill>
              </a:rPr>
              <a:t>з'являються</a:t>
            </a:r>
            <a:r>
              <a:rPr lang="ru-RU" b="1" i="1" dirty="0" smtClean="0">
                <a:solidFill>
                  <a:srgbClr val="66FFFF"/>
                </a:solidFill>
              </a:rPr>
              <a:t> </a:t>
            </a:r>
            <a:r>
              <a:rPr lang="ru-RU" b="1" i="1" dirty="0" err="1" smtClean="0">
                <a:solidFill>
                  <a:srgbClr val="66FFFF"/>
                </a:solidFill>
              </a:rPr>
              <a:t>нові</a:t>
            </a:r>
            <a:r>
              <a:rPr lang="ru-RU" b="1" i="1" dirty="0" smtClean="0">
                <a:solidFill>
                  <a:srgbClr val="66FFFF"/>
                </a:solidFill>
              </a:rPr>
              <a:t>, </a:t>
            </a:r>
            <a:r>
              <a:rPr lang="ru-RU" b="1" i="1" dirty="0" err="1" smtClean="0">
                <a:solidFill>
                  <a:srgbClr val="66FFFF"/>
                </a:solidFill>
              </a:rPr>
              <a:t>більш</a:t>
            </a:r>
            <a:r>
              <a:rPr lang="ru-RU" b="1" i="1" dirty="0" smtClean="0">
                <a:solidFill>
                  <a:srgbClr val="66FFFF"/>
                </a:solidFill>
              </a:rPr>
              <a:t> </a:t>
            </a:r>
            <a:r>
              <a:rPr lang="ru-RU" b="1" i="1" dirty="0" err="1" smtClean="0">
                <a:solidFill>
                  <a:srgbClr val="66FFFF"/>
                </a:solidFill>
              </a:rPr>
              <a:t>пристосовані</a:t>
            </a:r>
            <a:r>
              <a:rPr lang="ru-RU" b="1" i="1" dirty="0" smtClean="0">
                <a:solidFill>
                  <a:srgbClr val="66FFFF"/>
                </a:solidFill>
              </a:rPr>
              <a:t> </a:t>
            </a:r>
            <a:r>
              <a:rPr lang="ru-RU" b="1" i="1" dirty="0" err="1" smtClean="0">
                <a:solidFill>
                  <a:srgbClr val="66FFFF"/>
                </a:solidFill>
              </a:rPr>
              <a:t>види</a:t>
            </a:r>
            <a:r>
              <a:rPr lang="ru-RU" b="1" i="1" dirty="0" smtClean="0">
                <a:solidFill>
                  <a:srgbClr val="66FFFF"/>
                </a:solidFill>
              </a:rPr>
              <a:t>, а </a:t>
            </a:r>
            <a:r>
              <a:rPr lang="ru-RU" b="1" i="1" dirty="0" err="1" smtClean="0">
                <a:solidFill>
                  <a:srgbClr val="66FFFF"/>
                </a:solidFill>
              </a:rPr>
              <a:t>старі</a:t>
            </a:r>
            <a:r>
              <a:rPr lang="ru-RU" b="1" i="1" dirty="0" smtClean="0">
                <a:solidFill>
                  <a:srgbClr val="66FFFF"/>
                </a:solidFill>
              </a:rPr>
              <a:t> </a:t>
            </a:r>
            <a:r>
              <a:rPr lang="ru-RU" b="1" i="1" dirty="0" err="1" smtClean="0">
                <a:solidFill>
                  <a:srgbClr val="66FFFF"/>
                </a:solidFill>
              </a:rPr>
              <a:t>вимирають</a:t>
            </a:r>
            <a:r>
              <a:rPr lang="ru-RU" b="1" i="1" dirty="0" smtClean="0">
                <a:solidFill>
                  <a:srgbClr val="66FFFF"/>
                </a:solidFill>
              </a:rPr>
              <a:t>. Все так </a:t>
            </a:r>
            <a:r>
              <a:rPr lang="ru-RU" b="1" i="1" dirty="0" err="1" smtClean="0">
                <a:solidFill>
                  <a:srgbClr val="66FFFF"/>
                </a:solidFill>
              </a:rPr>
              <a:t>і</a:t>
            </a:r>
            <a:r>
              <a:rPr lang="ru-RU" b="1" i="1" dirty="0" smtClean="0">
                <a:solidFill>
                  <a:srgbClr val="66FFFF"/>
                </a:solidFill>
              </a:rPr>
              <a:t> </a:t>
            </a:r>
            <a:r>
              <a:rPr lang="ru-RU" b="1" i="1" dirty="0" err="1" smtClean="0">
                <a:solidFill>
                  <a:srgbClr val="66FFFF"/>
                </a:solidFill>
              </a:rPr>
              <a:t>є</a:t>
            </a:r>
            <a:r>
              <a:rPr lang="ru-RU" b="1" i="1" dirty="0" smtClean="0">
                <a:solidFill>
                  <a:srgbClr val="66FFFF"/>
                </a:solidFill>
              </a:rPr>
              <a:t>... </a:t>
            </a:r>
            <a:r>
              <a:rPr lang="ru-RU" b="1" i="1" dirty="0" err="1" smtClean="0">
                <a:solidFill>
                  <a:srgbClr val="66FFFF"/>
                </a:solidFill>
              </a:rPr>
              <a:t>Вірніше</a:t>
            </a:r>
            <a:r>
              <a:rPr lang="ru-RU" b="1" i="1" dirty="0" smtClean="0">
                <a:solidFill>
                  <a:srgbClr val="66FFFF"/>
                </a:solidFill>
              </a:rPr>
              <a:t>, </a:t>
            </a:r>
            <a:r>
              <a:rPr lang="ru-RU" b="1" i="1" dirty="0" err="1" smtClean="0">
                <a:solidFill>
                  <a:srgbClr val="66FFFF"/>
                </a:solidFill>
              </a:rPr>
              <a:t>було</a:t>
            </a:r>
            <a:r>
              <a:rPr lang="ru-RU" b="1" i="1" dirty="0" smtClean="0">
                <a:solidFill>
                  <a:srgbClr val="66FFFF"/>
                </a:solidFill>
              </a:rPr>
              <a:t> - </a:t>
            </a:r>
            <a:r>
              <a:rPr lang="ru-RU" b="1" i="1" dirty="0" err="1" smtClean="0">
                <a:solidFill>
                  <a:srgbClr val="66FFFF"/>
                </a:solidFill>
              </a:rPr>
              <a:t>адже</a:t>
            </a:r>
            <a:r>
              <a:rPr lang="ru-RU" b="1" i="1" dirty="0" smtClean="0">
                <a:solidFill>
                  <a:srgbClr val="66FFFF"/>
                </a:solidFill>
              </a:rPr>
              <a:t> через </a:t>
            </a:r>
            <a:r>
              <a:rPr lang="ru-RU" b="1" i="1" dirty="0" err="1" smtClean="0">
                <a:solidFill>
                  <a:srgbClr val="66FFFF"/>
                </a:solidFill>
              </a:rPr>
              <a:t>діяльність</a:t>
            </a:r>
            <a:r>
              <a:rPr lang="ru-RU" b="1" i="1" dirty="0" smtClean="0">
                <a:solidFill>
                  <a:srgbClr val="66FFFF"/>
                </a:solidFill>
              </a:rPr>
              <a:t> </a:t>
            </a:r>
            <a:r>
              <a:rPr lang="ru-RU" b="1" i="1" dirty="0" err="1" smtClean="0">
                <a:solidFill>
                  <a:srgbClr val="66FFFF"/>
                </a:solidFill>
              </a:rPr>
              <a:t>людини</a:t>
            </a:r>
            <a:r>
              <a:rPr lang="ru-RU" b="1" i="1" dirty="0" smtClean="0">
                <a:solidFill>
                  <a:srgbClr val="66FFFF"/>
                </a:solidFill>
              </a:rPr>
              <a:t> </a:t>
            </a:r>
            <a:r>
              <a:rPr lang="ru-RU" b="1" i="1" dirty="0" err="1" smtClean="0">
                <a:solidFill>
                  <a:srgbClr val="66FFFF"/>
                </a:solidFill>
              </a:rPr>
              <a:t>природне</a:t>
            </a:r>
            <a:r>
              <a:rPr lang="ru-RU" b="1" i="1" dirty="0" smtClean="0">
                <a:solidFill>
                  <a:srgbClr val="66FFFF"/>
                </a:solidFill>
              </a:rPr>
              <a:t> </a:t>
            </a:r>
            <a:r>
              <a:rPr lang="ru-RU" b="1" i="1" dirty="0" err="1" smtClean="0">
                <a:solidFill>
                  <a:srgbClr val="66FFFF"/>
                </a:solidFill>
              </a:rPr>
              <a:t>вимирання</a:t>
            </a:r>
            <a:r>
              <a:rPr lang="ru-RU" b="1" i="1" dirty="0" smtClean="0">
                <a:solidFill>
                  <a:srgbClr val="66FFFF"/>
                </a:solidFill>
              </a:rPr>
              <a:t> </a:t>
            </a:r>
            <a:r>
              <a:rPr lang="ru-RU" b="1" i="1" dirty="0" err="1" smtClean="0">
                <a:solidFill>
                  <a:srgbClr val="66FFFF"/>
                </a:solidFill>
              </a:rPr>
              <a:t>прискорилося</a:t>
            </a:r>
            <a:r>
              <a:rPr lang="ru-RU" b="1" i="1" dirty="0" smtClean="0">
                <a:solidFill>
                  <a:srgbClr val="66FFFF"/>
                </a:solidFill>
              </a:rPr>
              <a:t> в 100, </a:t>
            </a:r>
            <a:r>
              <a:rPr lang="ru-RU" b="1" i="1" dirty="0" err="1" smtClean="0">
                <a:solidFill>
                  <a:srgbClr val="66FFFF"/>
                </a:solidFill>
              </a:rPr>
              <a:t>якщо</a:t>
            </a:r>
            <a:r>
              <a:rPr lang="ru-RU" b="1" i="1" dirty="0" smtClean="0">
                <a:solidFill>
                  <a:srgbClr val="66FFFF"/>
                </a:solidFill>
              </a:rPr>
              <a:t> не </a:t>
            </a:r>
            <a:r>
              <a:rPr lang="ru-RU" b="1" i="1" dirty="0" err="1" smtClean="0">
                <a:solidFill>
                  <a:srgbClr val="66FFFF"/>
                </a:solidFill>
              </a:rPr>
              <a:t>тисячу</a:t>
            </a:r>
            <a:r>
              <a:rPr lang="ru-RU" b="1" i="1" dirty="0" smtClean="0">
                <a:solidFill>
                  <a:srgbClr val="66FFFF"/>
                </a:solidFill>
              </a:rPr>
              <a:t> </a:t>
            </a:r>
            <a:r>
              <a:rPr lang="ru-RU" b="1" i="1" dirty="0" err="1" smtClean="0">
                <a:solidFill>
                  <a:srgbClr val="66FFFF"/>
                </a:solidFill>
              </a:rPr>
              <a:t>разів</a:t>
            </a:r>
            <a:r>
              <a:rPr lang="ru-RU" b="1" i="1" dirty="0" smtClean="0">
                <a:solidFill>
                  <a:srgbClr val="66FFFF"/>
                </a:solidFill>
              </a:rPr>
              <a:t>. </a:t>
            </a:r>
            <a:r>
              <a:rPr lang="ru-RU" b="1" i="1" dirty="0" err="1" smtClean="0">
                <a:solidFill>
                  <a:srgbClr val="66FFFF"/>
                </a:solidFill>
              </a:rPr>
              <a:t>Вже</a:t>
            </a:r>
            <a:r>
              <a:rPr lang="ru-RU" b="1" i="1" dirty="0" smtClean="0">
                <a:solidFill>
                  <a:srgbClr val="66FFFF"/>
                </a:solidFill>
              </a:rPr>
              <a:t> </a:t>
            </a:r>
            <a:r>
              <a:rPr lang="ru-RU" b="1" i="1" dirty="0" err="1" smtClean="0">
                <a:solidFill>
                  <a:srgbClr val="66FFFF"/>
                </a:solidFill>
              </a:rPr>
              <a:t>вимерло</a:t>
            </a:r>
            <a:r>
              <a:rPr lang="ru-RU" b="1" i="1" dirty="0" smtClean="0">
                <a:solidFill>
                  <a:srgbClr val="66FFFF"/>
                </a:solidFill>
              </a:rPr>
              <a:t> </a:t>
            </a:r>
            <a:r>
              <a:rPr lang="ru-RU" b="1" i="1" dirty="0" err="1" smtClean="0">
                <a:solidFill>
                  <a:srgbClr val="66FFFF"/>
                </a:solidFill>
              </a:rPr>
              <a:t>безліч</a:t>
            </a:r>
            <a:r>
              <a:rPr lang="ru-RU" b="1" i="1" dirty="0" smtClean="0">
                <a:solidFill>
                  <a:srgbClr val="66FFFF"/>
                </a:solidFill>
              </a:rPr>
              <a:t> </a:t>
            </a:r>
            <a:r>
              <a:rPr lang="ru-RU" b="1" i="1" dirty="0" err="1" smtClean="0">
                <a:solidFill>
                  <a:srgbClr val="66FFFF"/>
                </a:solidFill>
              </a:rPr>
              <a:t>видів</a:t>
            </a:r>
            <a:r>
              <a:rPr lang="ru-RU" b="1" i="1" dirty="0" smtClean="0">
                <a:solidFill>
                  <a:srgbClr val="66FFFF"/>
                </a:solidFill>
              </a:rPr>
              <a:t> </a:t>
            </a:r>
            <a:r>
              <a:rPr lang="ru-RU" b="1" i="1" dirty="0" err="1" smtClean="0">
                <a:solidFill>
                  <a:srgbClr val="66FFFF"/>
                </a:solidFill>
              </a:rPr>
              <a:t>тварин</a:t>
            </a:r>
            <a:r>
              <a:rPr lang="ru-RU" b="1" i="1" dirty="0" smtClean="0">
                <a:solidFill>
                  <a:srgbClr val="66FFFF"/>
                </a:solidFill>
              </a:rPr>
              <a:t> </a:t>
            </a:r>
            <a:r>
              <a:rPr lang="ru-RU" b="1" i="1" dirty="0" err="1" smtClean="0">
                <a:solidFill>
                  <a:srgbClr val="66FFFF"/>
                </a:solidFill>
              </a:rPr>
              <a:t>і</a:t>
            </a:r>
            <a:r>
              <a:rPr lang="ru-RU" b="1" i="1" dirty="0" smtClean="0">
                <a:solidFill>
                  <a:srgbClr val="66FFFF"/>
                </a:solidFill>
              </a:rPr>
              <a:t> </a:t>
            </a:r>
            <a:r>
              <a:rPr lang="ru-RU" b="1" i="1" dirty="0" err="1" smtClean="0">
                <a:solidFill>
                  <a:srgbClr val="66FFFF"/>
                </a:solidFill>
              </a:rPr>
              <a:t>рослин</a:t>
            </a:r>
            <a:r>
              <a:rPr lang="ru-RU" b="1" i="1" dirty="0" smtClean="0">
                <a:solidFill>
                  <a:srgbClr val="66FFFF"/>
                </a:solidFill>
              </a:rPr>
              <a:t> - </a:t>
            </a:r>
            <a:r>
              <a:rPr lang="ru-RU" b="1" i="1" dirty="0" err="1" smtClean="0">
                <a:solidFill>
                  <a:srgbClr val="66FFFF"/>
                </a:solidFill>
              </a:rPr>
              <a:t>і</a:t>
            </a:r>
            <a:r>
              <a:rPr lang="ru-RU" b="1" i="1" dirty="0" smtClean="0">
                <a:solidFill>
                  <a:srgbClr val="66FFFF"/>
                </a:solidFill>
              </a:rPr>
              <a:t> </a:t>
            </a:r>
            <a:r>
              <a:rPr lang="ru-RU" b="1" i="1" dirty="0" err="1" smtClean="0">
                <a:solidFill>
                  <a:srgbClr val="66FFFF"/>
                </a:solidFill>
              </a:rPr>
              <a:t>цей</a:t>
            </a:r>
            <a:r>
              <a:rPr lang="ru-RU" b="1" i="1" dirty="0" smtClean="0">
                <a:solidFill>
                  <a:srgbClr val="66FFFF"/>
                </a:solidFill>
              </a:rPr>
              <a:t> </a:t>
            </a:r>
            <a:r>
              <a:rPr lang="ru-RU" b="1" i="1" dirty="0" err="1" smtClean="0">
                <a:solidFill>
                  <a:srgbClr val="66FFFF"/>
                </a:solidFill>
              </a:rPr>
              <a:t>процес</a:t>
            </a:r>
            <a:r>
              <a:rPr lang="ru-RU" b="1" i="1" dirty="0" smtClean="0">
                <a:solidFill>
                  <a:srgbClr val="66FFFF"/>
                </a:solidFill>
              </a:rPr>
              <a:t> </a:t>
            </a:r>
            <a:r>
              <a:rPr lang="ru-RU" b="1" i="1" dirty="0" err="1" smtClean="0">
                <a:solidFill>
                  <a:srgbClr val="66FFFF"/>
                </a:solidFill>
              </a:rPr>
              <a:t>продовжується</a:t>
            </a:r>
            <a:endParaRPr lang="ru-RU" b="1" i="1" dirty="0">
              <a:solidFill>
                <a:srgbClr val="66FFFF"/>
              </a:solidFill>
            </a:endParaRPr>
          </a:p>
        </p:txBody>
      </p:sp>
      <p:pic>
        <p:nvPicPr>
          <p:cNvPr id="14338" name="Picture 2" descr="D:\img_1290453879.gif"/>
          <p:cNvPicPr>
            <a:picLocks noChangeAspect="1" noChangeArrowheads="1"/>
          </p:cNvPicPr>
          <p:nvPr/>
        </p:nvPicPr>
        <p:blipFill>
          <a:blip r:embed="rId3"/>
          <a:srcRect/>
          <a:stretch>
            <a:fillRect/>
          </a:stretch>
        </p:blipFill>
        <p:spPr bwMode="auto">
          <a:xfrm>
            <a:off x="357158" y="2500306"/>
            <a:ext cx="3352800" cy="2828925"/>
          </a:xfrm>
          <a:prstGeom prst="rect">
            <a:avLst/>
          </a:prstGeom>
          <a:noFill/>
        </p:spPr>
      </p:pic>
      <p:pic>
        <p:nvPicPr>
          <p:cNvPr id="14339" name="Picture 3" descr="D:\img_1263550680.gif"/>
          <p:cNvPicPr>
            <a:picLocks noChangeAspect="1" noChangeArrowheads="1"/>
          </p:cNvPicPr>
          <p:nvPr/>
        </p:nvPicPr>
        <p:blipFill>
          <a:blip r:embed="rId4"/>
          <a:srcRect/>
          <a:stretch>
            <a:fillRect/>
          </a:stretch>
        </p:blipFill>
        <p:spPr bwMode="auto">
          <a:xfrm>
            <a:off x="4357686" y="2571744"/>
            <a:ext cx="4305300" cy="3048000"/>
          </a:xfrm>
          <a:prstGeom prst="rect">
            <a:avLst/>
          </a:prstGeom>
          <a:noFill/>
        </p:spPr>
      </p:pic>
    </p:spTree>
    <p:custDataLst>
      <p:tags r:id="rId1"/>
    </p:custDataLst>
  </p:cSld>
  <p:clrMapOvr>
    <a:masterClrMapping/>
  </p:clrMapOvr>
  <p:transition advTm="865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p:cBhvr override="childStyle">
                                        <p:cTn id="6" dur="500" fill="hold"/>
                                        <p:tgtEl>
                                          <p:spTgt spid="14339"/>
                                        </p:tgtEl>
                                        <p:attrNameLst>
                                          <p:attrName>style.color</p:attrName>
                                        </p:attrNameLst>
                                      </p:cBhvr>
                                      <p:by>
                                        <p:hsl h="10842353" s="0" l="0"/>
                                      </p:by>
                                    </p:animClr>
                                    <p:animClr clrSpc="hsl">
                                      <p:cBhvr>
                                        <p:cTn id="7" dur="500" fill="hold"/>
                                        <p:tgtEl>
                                          <p:spTgt spid="14339"/>
                                        </p:tgtEl>
                                        <p:attrNameLst>
                                          <p:attrName>fillcolor</p:attrName>
                                        </p:attrNameLst>
                                      </p:cBhvr>
                                      <p:by>
                                        <p:hsl h="10842353" s="0" l="0"/>
                                      </p:by>
                                    </p:animClr>
                                    <p:animClr clrSpc="hsl">
                                      <p:cBhvr>
                                        <p:cTn id="8" dur="500" fill="hold"/>
                                        <p:tgtEl>
                                          <p:spTgt spid="14339"/>
                                        </p:tgtEl>
                                        <p:attrNameLst>
                                          <p:attrName>stroke.color</p:attrName>
                                        </p:attrNameLst>
                                      </p:cBhvr>
                                      <p:by>
                                        <p:hsl h="10842353" s="0" l="0"/>
                                      </p:by>
                                    </p:animClr>
                                    <p:set>
                                      <p:cBhvr>
                                        <p:cTn id="9" dur="500" fill="hold"/>
                                        <p:tgtEl>
                                          <p:spTgt spid="1433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strVal val="#ppt_w*2.5"/>
                                          </p:val>
                                        </p:tav>
                                        <p:tav tm="100000">
                                          <p:val>
                                            <p:strVal val="#ppt_w"/>
                                          </p:val>
                                        </p:tav>
                                      </p:tavLst>
                                    </p:anim>
                                    <p:anim calcmode="lin" valueType="num">
                                      <p:cBhvr>
                                        <p:cTn id="15" dur="500" fill="hold"/>
                                        <p:tgtEl>
                                          <p:spTgt spid="14339"/>
                                        </p:tgtEl>
                                        <p:attrNameLst>
                                          <p:attrName>ppt_h</p:attrName>
                                        </p:attrNameLst>
                                      </p:cBhvr>
                                      <p:tavLst>
                                        <p:tav tm="0">
                                          <p:val>
                                            <p:strVal val="#ppt_h*0.01"/>
                                          </p:val>
                                        </p:tav>
                                        <p:tav tm="100000">
                                          <p:val>
                                            <p:strVal val="#ppt_h"/>
                                          </p:val>
                                        </p:tav>
                                      </p:tavLst>
                                    </p:anim>
                                    <p:anim calcmode="lin" valueType="num">
                                      <p:cBhvr>
                                        <p:cTn id="16" dur="500" fill="hold"/>
                                        <p:tgtEl>
                                          <p:spTgt spid="14339"/>
                                        </p:tgtEl>
                                        <p:attrNameLst>
                                          <p:attrName>ppt_x</p:attrName>
                                        </p:attrNameLst>
                                      </p:cBhvr>
                                      <p:tavLst>
                                        <p:tav tm="0">
                                          <p:val>
                                            <p:strVal val="#ppt_x"/>
                                          </p:val>
                                        </p:tav>
                                        <p:tav tm="100000">
                                          <p:val>
                                            <p:strVal val="#ppt_x"/>
                                          </p:val>
                                        </p:tav>
                                      </p:tavLst>
                                    </p:anim>
                                    <p:anim calcmode="lin" valueType="num">
                                      <p:cBhvr>
                                        <p:cTn id="17" dur="500" fill="hold"/>
                                        <p:tgtEl>
                                          <p:spTgt spid="14339"/>
                                        </p:tgtEl>
                                        <p:attrNameLst>
                                          <p:attrName>ppt_y</p:attrName>
                                        </p:attrNameLst>
                                      </p:cBhvr>
                                      <p:tavLst>
                                        <p:tav tm="0">
                                          <p:val>
                                            <p:strVal val="#ppt_h+1"/>
                                          </p:val>
                                        </p:tav>
                                        <p:tav tm="100000">
                                          <p:val>
                                            <p:strVal val="#ppt_y"/>
                                          </p:val>
                                        </p:tav>
                                      </p:tavLst>
                                    </p:anim>
                                    <p:animEffect transition="in" filter="fade">
                                      <p:cBhvr>
                                        <p:cTn id="18" dur="500"/>
                                        <p:tgtEl>
                                          <p:spTgt spid="14339"/>
                                        </p:tgtEl>
                                      </p:cBhvr>
                                    </p:animEffec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 calcmode="lin" valueType="num">
                                      <p:cBhvr>
                                        <p:cTn id="23" dur="500" fill="hold"/>
                                        <p:tgtEl>
                                          <p:spTgt spid="14338"/>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338"/>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338"/>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5362" name="Picture 2" descr="D:\img_1246649281.gif"/>
          <p:cNvPicPr>
            <a:picLocks noChangeAspect="1" noChangeArrowheads="1"/>
          </p:cNvPicPr>
          <p:nvPr/>
        </p:nvPicPr>
        <p:blipFill>
          <a:blip r:embed="rId3"/>
          <a:srcRect/>
          <a:stretch>
            <a:fillRect/>
          </a:stretch>
        </p:blipFill>
        <p:spPr bwMode="auto">
          <a:xfrm>
            <a:off x="285720" y="214290"/>
            <a:ext cx="4305300" cy="3190875"/>
          </a:xfrm>
          <a:prstGeom prst="rect">
            <a:avLst/>
          </a:prstGeom>
          <a:noFill/>
        </p:spPr>
      </p:pic>
      <p:pic>
        <p:nvPicPr>
          <p:cNvPr id="15363" name="Picture 3" descr="D:\img_1321451781.gif"/>
          <p:cNvPicPr>
            <a:picLocks noChangeAspect="1" noChangeArrowheads="1"/>
          </p:cNvPicPr>
          <p:nvPr/>
        </p:nvPicPr>
        <p:blipFill>
          <a:blip r:embed="rId4"/>
          <a:srcRect/>
          <a:stretch>
            <a:fillRect/>
          </a:stretch>
        </p:blipFill>
        <p:spPr bwMode="auto">
          <a:xfrm>
            <a:off x="5429256" y="1500174"/>
            <a:ext cx="3028950" cy="4733925"/>
          </a:xfrm>
          <a:prstGeom prst="rect">
            <a:avLst/>
          </a:prstGeom>
          <a:noFill/>
        </p:spPr>
      </p:pic>
    </p:spTree>
    <p:custDataLst>
      <p:tags r:id="rId1"/>
    </p:custDataLst>
  </p:cSld>
  <p:clrMapOvr>
    <a:masterClrMapping/>
  </p:clrMapOvr>
  <p:transition advTm="495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trips(downLeft)">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p:cTn id="12" dur="500" fill="hold"/>
                                        <p:tgtEl>
                                          <p:spTgt spid="15363"/>
                                        </p:tgtEl>
                                        <p:attrNameLst>
                                          <p:attrName>ppt_w</p:attrName>
                                        </p:attrNameLst>
                                      </p:cBhvr>
                                      <p:tavLst>
                                        <p:tav tm="0">
                                          <p:val>
                                            <p:fltVal val="0"/>
                                          </p:val>
                                        </p:tav>
                                        <p:tav tm="100000">
                                          <p:val>
                                            <p:strVal val="#ppt_w"/>
                                          </p:val>
                                        </p:tav>
                                      </p:tavLst>
                                    </p:anim>
                                    <p:anim calcmode="lin" valueType="num">
                                      <p:cBhvr>
                                        <p:cTn id="13" dur="500" fill="hold"/>
                                        <p:tgtEl>
                                          <p:spTgt spid="15363"/>
                                        </p:tgtEl>
                                        <p:attrNameLst>
                                          <p:attrName>ppt_h</p:attrName>
                                        </p:attrNameLst>
                                      </p:cBhvr>
                                      <p:tavLst>
                                        <p:tav tm="0">
                                          <p:val>
                                            <p:fltVal val="0"/>
                                          </p:val>
                                        </p:tav>
                                        <p:tav tm="100000">
                                          <p:val>
                                            <p:strVal val="#ppt_h"/>
                                          </p:val>
                                        </p:tav>
                                      </p:tavLst>
                                    </p:anim>
                                    <p:anim calcmode="lin" valueType="num">
                                      <p:cBhvr>
                                        <p:cTn id="14" dur="500" fill="hold"/>
                                        <p:tgtEl>
                                          <p:spTgt spid="15363"/>
                                        </p:tgtEl>
                                        <p:attrNameLst>
                                          <p:attrName>style.rotation</p:attrName>
                                        </p:attrNameLst>
                                      </p:cBhvr>
                                      <p:tavLst>
                                        <p:tav tm="0">
                                          <p:val>
                                            <p:fltVal val="360"/>
                                          </p:val>
                                        </p:tav>
                                        <p:tav tm="100000">
                                          <p:val>
                                            <p:fltVal val="0"/>
                                          </p:val>
                                        </p:tav>
                                      </p:tavLst>
                                    </p:anim>
                                    <p:animEffect transition="in" filter="fade">
                                      <p:cBhvr>
                                        <p:cTn id="1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err="1" smtClean="0">
                <a:solidFill>
                  <a:srgbClr val="66FFFF"/>
                </a:solidFill>
              </a:rPr>
              <a:t>Охорона</a:t>
            </a:r>
            <a:r>
              <a:rPr lang="ru-RU" u="sng" dirty="0" smtClean="0">
                <a:solidFill>
                  <a:srgbClr val="66FFFF"/>
                </a:solidFill>
              </a:rPr>
              <a:t> </a:t>
            </a:r>
            <a:r>
              <a:rPr lang="ru-RU" u="sng" dirty="0" err="1" smtClean="0">
                <a:solidFill>
                  <a:srgbClr val="66FFFF"/>
                </a:solidFill>
              </a:rPr>
              <a:t>природи</a:t>
            </a:r>
            <a:r>
              <a:rPr lang="ru-RU" u="sng" dirty="0" smtClean="0">
                <a:solidFill>
                  <a:srgbClr val="66FFFF"/>
                </a:solidFill>
              </a:rPr>
              <a:t/>
            </a:r>
            <a:br>
              <a:rPr lang="ru-RU" u="sng" dirty="0" smtClean="0">
                <a:solidFill>
                  <a:srgbClr val="66FFFF"/>
                </a:solidFill>
              </a:rPr>
            </a:br>
            <a:endParaRPr lang="ru-RU" u="sng" dirty="0">
              <a:solidFill>
                <a:srgbClr val="66FFFF"/>
              </a:solidFill>
            </a:endParaRPr>
          </a:p>
        </p:txBody>
      </p:sp>
      <p:sp>
        <p:nvSpPr>
          <p:cNvPr id="3" name="Содержимое 2"/>
          <p:cNvSpPr>
            <a:spLocks noGrp="1"/>
          </p:cNvSpPr>
          <p:nvPr>
            <p:ph idx="1"/>
          </p:nvPr>
        </p:nvSpPr>
        <p:spPr>
          <a:xfrm>
            <a:off x="457200" y="1600200"/>
            <a:ext cx="5043494" cy="4709160"/>
          </a:xfrm>
        </p:spPr>
        <p:txBody>
          <a:bodyPr>
            <a:normAutofit lnSpcReduction="10000"/>
          </a:bodyPr>
          <a:lstStyle/>
          <a:p>
            <a:r>
              <a:rPr lang="vi-VN" b="1" dirty="0" smtClean="0"/>
              <a:t>Охоро́на приро́ди</a:t>
            </a:r>
            <a:r>
              <a:rPr lang="vi-VN" dirty="0" smtClean="0"/>
              <a:t>  (</a:t>
            </a:r>
            <a:r>
              <a:rPr lang="vi-VN" dirty="0" smtClean="0">
                <a:hlinkClick r:id="rId2" tooltip="Російська мова"/>
              </a:rPr>
              <a:t>рос.</a:t>
            </a:r>
            <a:r>
              <a:rPr lang="vi-VN" dirty="0" smtClean="0"/>
              <a:t> </a:t>
            </a:r>
            <a:r>
              <a:rPr lang="vi-VN" i="1" dirty="0" smtClean="0"/>
              <a:t>охрана природы</a:t>
            </a:r>
            <a:r>
              <a:rPr lang="vi-VN" dirty="0" smtClean="0"/>
              <a:t>; </a:t>
            </a:r>
            <a:r>
              <a:rPr lang="vi-VN" dirty="0" smtClean="0">
                <a:hlinkClick r:id="rId3" tooltip="Англійська мова"/>
              </a:rPr>
              <a:t>англ.</a:t>
            </a:r>
            <a:r>
              <a:rPr lang="vi-VN" dirty="0" smtClean="0"/>
              <a:t> </a:t>
            </a:r>
            <a:r>
              <a:rPr lang="en-US" i="1" dirty="0" smtClean="0"/>
              <a:t>nature protection, nature conservation</a:t>
            </a:r>
            <a:r>
              <a:rPr lang="en-US" dirty="0" smtClean="0"/>
              <a:t>; </a:t>
            </a:r>
            <a:r>
              <a:rPr lang="vi-VN" dirty="0" smtClean="0">
                <a:hlinkClick r:id="rId4" tooltip="Німецька мова"/>
              </a:rPr>
              <a:t>нім.</a:t>
            </a:r>
            <a:r>
              <a:rPr lang="vi-VN" dirty="0" smtClean="0"/>
              <a:t> </a:t>
            </a:r>
            <a:r>
              <a:rPr lang="en-US" i="1" dirty="0" err="1" smtClean="0"/>
              <a:t>Naturschutz</a:t>
            </a:r>
            <a:r>
              <a:rPr lang="en-US" i="1" dirty="0" smtClean="0"/>
              <a:t> m</a:t>
            </a:r>
            <a:r>
              <a:rPr lang="en-US" dirty="0" smtClean="0"/>
              <a:t>) — </a:t>
            </a:r>
            <a:r>
              <a:rPr lang="vi-VN" dirty="0" smtClean="0"/>
              <a:t>дії, спрямовані на захист </a:t>
            </a:r>
            <a:r>
              <a:rPr lang="vi-VN" dirty="0" smtClean="0">
                <a:hlinkClick r:id="rId5" tooltip="Навколишнє середовище"/>
              </a:rPr>
              <a:t>навколишнього середовища</a:t>
            </a:r>
            <a:r>
              <a:rPr lang="vi-VN" dirty="0" smtClean="0"/>
              <a:t> від </a:t>
            </a:r>
            <a:r>
              <a:rPr lang="vi-VN" dirty="0" smtClean="0">
                <a:hlinkClick r:id="rId6" tooltip="Забруднення"/>
              </a:rPr>
              <a:t>забруднення</a:t>
            </a:r>
            <a:r>
              <a:rPr lang="vi-VN" dirty="0" smtClean="0"/>
              <a:t>, посиленої експлуатації й іншого шкідливого впливу </a:t>
            </a:r>
            <a:r>
              <a:rPr lang="vi-VN" dirty="0" smtClean="0">
                <a:hlinkClick r:id="rId7" tooltip="Життєдіяльність"/>
              </a:rPr>
              <a:t>життєдіяльності</a:t>
            </a:r>
            <a:r>
              <a:rPr lang="vi-VN" dirty="0" smtClean="0"/>
              <a:t> </a:t>
            </a:r>
            <a:r>
              <a:rPr lang="vi-VN" dirty="0" smtClean="0">
                <a:hlinkClick r:id="rId8" tooltip="Людина"/>
              </a:rPr>
              <a:t>людини</a:t>
            </a:r>
            <a:r>
              <a:rPr lang="vi-VN" dirty="0" smtClean="0"/>
              <a:t>.</a:t>
            </a:r>
            <a:endParaRPr lang="ru-RU" dirty="0"/>
          </a:p>
        </p:txBody>
      </p:sp>
      <p:pic>
        <p:nvPicPr>
          <p:cNvPr id="16386" name="Picture 2" descr="D:\Екологія 26, 27, 28\природа\25741853_15205361_13699058_20924209_19264314_5392504_romashki1.jpg"/>
          <p:cNvPicPr>
            <a:picLocks noChangeAspect="1" noChangeArrowheads="1"/>
          </p:cNvPicPr>
          <p:nvPr/>
        </p:nvPicPr>
        <p:blipFill>
          <a:blip r:embed="rId9"/>
          <a:srcRect/>
          <a:stretch>
            <a:fillRect/>
          </a:stretch>
        </p:blipFill>
        <p:spPr bwMode="auto">
          <a:xfrm>
            <a:off x="5572132" y="1142984"/>
            <a:ext cx="3372229" cy="5429288"/>
          </a:xfrm>
          <a:prstGeom prst="rect">
            <a:avLst/>
          </a:prstGeom>
          <a:noFill/>
        </p:spPr>
      </p:pic>
    </p:spTree>
  </p:cSld>
  <p:clrMapOvr>
    <a:masterClrMapping/>
  </p:clrMapOvr>
  <p:transition spd="slow" advTm="7703">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FF"/>
                </a:solidFill>
              </a:rPr>
              <a:t>Охорона</a:t>
            </a:r>
            <a:r>
              <a:rPr lang="ru-RU" dirty="0" smtClean="0">
                <a:solidFill>
                  <a:srgbClr val="FF00FF"/>
                </a:solidFill>
              </a:rPr>
              <a:t> </a:t>
            </a:r>
            <a:r>
              <a:rPr lang="ru-RU" dirty="0" err="1" smtClean="0">
                <a:solidFill>
                  <a:srgbClr val="FF00FF"/>
                </a:solidFill>
              </a:rPr>
              <a:t>природи</a:t>
            </a:r>
            <a:r>
              <a:rPr lang="ru-RU" dirty="0" smtClean="0">
                <a:solidFill>
                  <a:srgbClr val="FF00FF"/>
                </a:solidFill>
              </a:rPr>
              <a:t> в </a:t>
            </a:r>
            <a:r>
              <a:rPr lang="ru-RU" dirty="0" err="1" smtClean="0">
                <a:solidFill>
                  <a:srgbClr val="FF00FF"/>
                </a:solidFill>
              </a:rPr>
              <a:t>Україні</a:t>
            </a:r>
            <a:r>
              <a:rPr lang="ru-RU" dirty="0" smtClean="0">
                <a:solidFill>
                  <a:srgbClr val="FF00FF"/>
                </a:solidFill>
              </a:rPr>
              <a:t/>
            </a:r>
            <a:br>
              <a:rPr lang="ru-RU" dirty="0" smtClean="0">
                <a:solidFill>
                  <a:srgbClr val="FF00FF"/>
                </a:solidFill>
              </a:rPr>
            </a:br>
            <a:endParaRPr lang="ru-RU" dirty="0">
              <a:solidFill>
                <a:srgbClr val="FF00FF"/>
              </a:solidFill>
            </a:endParaRPr>
          </a:p>
        </p:txBody>
      </p:sp>
      <p:sp>
        <p:nvSpPr>
          <p:cNvPr id="3" name="Содержимое 2"/>
          <p:cNvSpPr>
            <a:spLocks noGrp="1"/>
          </p:cNvSpPr>
          <p:nvPr>
            <p:ph idx="1"/>
          </p:nvPr>
        </p:nvSpPr>
        <p:spPr>
          <a:xfrm>
            <a:off x="457200" y="1600200"/>
            <a:ext cx="8401080" cy="4614882"/>
          </a:xfrm>
        </p:spPr>
        <p:txBody>
          <a:bodyPr>
            <a:normAutofit fontScale="77500" lnSpcReduction="20000"/>
          </a:bodyPr>
          <a:lstStyle/>
          <a:p>
            <a:r>
              <a:rPr lang="ru-RU" dirty="0" smtClean="0">
                <a:solidFill>
                  <a:srgbClr val="0000CC"/>
                </a:solidFill>
              </a:rPr>
              <a:t>У </a:t>
            </a:r>
            <a:r>
              <a:rPr lang="ru-RU" dirty="0" err="1" smtClean="0">
                <a:solidFill>
                  <a:srgbClr val="0000CC"/>
                </a:solidFill>
              </a:rPr>
              <a:t>нашій</a:t>
            </a:r>
            <a:r>
              <a:rPr lang="ru-RU" dirty="0" smtClean="0">
                <a:solidFill>
                  <a:srgbClr val="0000CC"/>
                </a:solidFill>
              </a:rPr>
              <a:t> </a:t>
            </a:r>
            <a:r>
              <a:rPr lang="ru-RU" dirty="0" err="1" smtClean="0">
                <a:solidFill>
                  <a:srgbClr val="0000CC"/>
                </a:solidFill>
              </a:rPr>
              <a:t>країні</a:t>
            </a:r>
            <a:r>
              <a:rPr lang="ru-RU" dirty="0" smtClean="0">
                <a:solidFill>
                  <a:srgbClr val="0000CC"/>
                </a:solidFill>
              </a:rPr>
              <a:t> </a:t>
            </a:r>
            <a:r>
              <a:rPr lang="ru-RU" dirty="0" err="1" smtClean="0">
                <a:solidFill>
                  <a:srgbClr val="0000CC"/>
                </a:solidFill>
              </a:rPr>
              <a:t>державній</a:t>
            </a:r>
            <a:r>
              <a:rPr lang="ru-RU" dirty="0" smtClean="0">
                <a:solidFill>
                  <a:srgbClr val="0000CC"/>
                </a:solidFill>
              </a:rPr>
              <a:t> </a:t>
            </a:r>
            <a:r>
              <a:rPr lang="ru-RU" dirty="0" err="1" smtClean="0">
                <a:solidFill>
                  <a:srgbClr val="0000CC"/>
                </a:solidFill>
              </a:rPr>
              <a:t>охороні</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регулюванню</a:t>
            </a:r>
            <a:r>
              <a:rPr lang="ru-RU" dirty="0" smtClean="0">
                <a:solidFill>
                  <a:srgbClr val="0000CC"/>
                </a:solidFill>
              </a:rPr>
              <a:t> </a:t>
            </a:r>
            <a:r>
              <a:rPr lang="ru-RU" dirty="0" err="1" smtClean="0">
                <a:solidFill>
                  <a:srgbClr val="0000CC"/>
                </a:solidFill>
              </a:rPr>
              <a:t>використання</a:t>
            </a:r>
            <a:r>
              <a:rPr lang="ru-RU" dirty="0" smtClean="0">
                <a:solidFill>
                  <a:srgbClr val="0000CC"/>
                </a:solidFill>
              </a:rPr>
              <a:t> </a:t>
            </a:r>
            <a:r>
              <a:rPr lang="ru-RU" dirty="0" err="1" smtClean="0">
                <a:solidFill>
                  <a:srgbClr val="0000CC"/>
                </a:solidFill>
              </a:rPr>
              <a:t>підлягають</a:t>
            </a:r>
            <a:r>
              <a:rPr lang="ru-RU" dirty="0" smtClean="0">
                <a:solidFill>
                  <a:srgbClr val="0000CC"/>
                </a:solidFill>
              </a:rPr>
              <a:t> земля, </a:t>
            </a:r>
            <a:r>
              <a:rPr lang="ru-RU" dirty="0" err="1" smtClean="0">
                <a:solidFill>
                  <a:srgbClr val="0000CC"/>
                </a:solidFill>
              </a:rPr>
              <a:t>надра</a:t>
            </a:r>
            <a:r>
              <a:rPr lang="ru-RU" dirty="0" smtClean="0">
                <a:solidFill>
                  <a:srgbClr val="0000CC"/>
                </a:solidFill>
              </a:rPr>
              <a:t>, </a:t>
            </a:r>
            <a:r>
              <a:rPr lang="ru-RU" dirty="0" err="1" smtClean="0">
                <a:solidFill>
                  <a:srgbClr val="0000CC"/>
                </a:solidFill>
              </a:rPr>
              <a:t>водні</a:t>
            </a:r>
            <a:r>
              <a:rPr lang="ru-RU" dirty="0" smtClean="0">
                <a:solidFill>
                  <a:srgbClr val="0000CC"/>
                </a:solidFill>
              </a:rPr>
              <a:t> </a:t>
            </a:r>
            <a:r>
              <a:rPr lang="ru-RU" dirty="0" err="1" smtClean="0">
                <a:solidFill>
                  <a:srgbClr val="0000CC"/>
                </a:solidFill>
              </a:rPr>
              <a:t>ресурси</a:t>
            </a:r>
            <a:r>
              <a:rPr lang="ru-RU" dirty="0" smtClean="0">
                <a:solidFill>
                  <a:srgbClr val="0000CC"/>
                </a:solidFill>
              </a:rPr>
              <a:t>, </a:t>
            </a:r>
            <a:r>
              <a:rPr lang="ru-RU" dirty="0" err="1" smtClean="0">
                <a:solidFill>
                  <a:srgbClr val="0000CC"/>
                </a:solidFill>
              </a:rPr>
              <a:t>ліси</a:t>
            </a:r>
            <a:r>
              <a:rPr lang="ru-RU" dirty="0" smtClean="0">
                <a:solidFill>
                  <a:srgbClr val="0000CC"/>
                </a:solidFill>
              </a:rPr>
              <a:t>, </a:t>
            </a:r>
            <a:r>
              <a:rPr lang="ru-RU" dirty="0" err="1" smtClean="0">
                <a:solidFill>
                  <a:srgbClr val="0000CC"/>
                </a:solidFill>
              </a:rPr>
              <a:t>полезахисні</a:t>
            </a:r>
            <a:r>
              <a:rPr lang="ru-RU" dirty="0" smtClean="0">
                <a:solidFill>
                  <a:srgbClr val="0000CC"/>
                </a:solidFill>
              </a:rPr>
              <a:t> </a:t>
            </a:r>
            <a:r>
              <a:rPr lang="ru-RU" dirty="0" err="1" smtClean="0">
                <a:solidFill>
                  <a:srgbClr val="0000CC"/>
                </a:solidFill>
              </a:rPr>
              <a:t>й</a:t>
            </a:r>
            <a:r>
              <a:rPr lang="ru-RU" dirty="0" smtClean="0">
                <a:solidFill>
                  <a:srgbClr val="0000CC"/>
                </a:solidFill>
              </a:rPr>
              <a:t> </a:t>
            </a:r>
            <a:r>
              <a:rPr lang="ru-RU" dirty="0" err="1" smtClean="0">
                <a:solidFill>
                  <a:srgbClr val="0000CC"/>
                </a:solidFill>
              </a:rPr>
              <a:t>водоохоронні</a:t>
            </a:r>
            <a:r>
              <a:rPr lang="ru-RU" dirty="0" smtClean="0">
                <a:solidFill>
                  <a:srgbClr val="0000CC"/>
                </a:solidFill>
              </a:rPr>
              <a:t> </a:t>
            </a:r>
            <a:r>
              <a:rPr lang="ru-RU" dirty="0" err="1" smtClean="0">
                <a:solidFill>
                  <a:srgbClr val="0000CC"/>
                </a:solidFill>
              </a:rPr>
              <a:t>лісосмуги</a:t>
            </a:r>
            <a:r>
              <a:rPr lang="ru-RU" dirty="0" smtClean="0">
                <a:solidFill>
                  <a:srgbClr val="0000CC"/>
                </a:solidFill>
              </a:rPr>
              <a:t>, </a:t>
            </a:r>
            <a:r>
              <a:rPr lang="ru-RU" dirty="0" err="1" smtClean="0">
                <a:solidFill>
                  <a:srgbClr val="0000CC"/>
                </a:solidFill>
              </a:rPr>
              <a:t>зелені</a:t>
            </a:r>
            <a:r>
              <a:rPr lang="ru-RU" dirty="0" smtClean="0">
                <a:solidFill>
                  <a:srgbClr val="0000CC"/>
                </a:solidFill>
              </a:rPr>
              <a:t> </a:t>
            </a:r>
            <a:r>
              <a:rPr lang="ru-RU" dirty="0" err="1" smtClean="0">
                <a:solidFill>
                  <a:srgbClr val="0000CC"/>
                </a:solidFill>
              </a:rPr>
              <a:t>насадження</a:t>
            </a:r>
            <a:r>
              <a:rPr lang="ru-RU" dirty="0" smtClean="0">
                <a:solidFill>
                  <a:srgbClr val="0000CC"/>
                </a:solidFill>
              </a:rPr>
              <a:t>, </a:t>
            </a:r>
            <a:r>
              <a:rPr lang="ru-RU" dirty="0" err="1" smtClean="0">
                <a:solidFill>
                  <a:srgbClr val="0000CC"/>
                </a:solidFill>
              </a:rPr>
              <a:t>типові</a:t>
            </a:r>
            <a:r>
              <a:rPr lang="ru-RU" dirty="0" smtClean="0">
                <a:solidFill>
                  <a:srgbClr val="0000CC"/>
                </a:solidFill>
              </a:rPr>
              <a:t> </a:t>
            </a:r>
            <a:r>
              <a:rPr lang="ru-RU" dirty="0" err="1" smtClean="0">
                <a:solidFill>
                  <a:srgbClr val="0000CC"/>
                </a:solidFill>
              </a:rPr>
              <a:t>краєвиди</a:t>
            </a:r>
            <a:r>
              <a:rPr lang="ru-RU" dirty="0" smtClean="0">
                <a:solidFill>
                  <a:srgbClr val="0000CC"/>
                </a:solidFill>
              </a:rPr>
              <a:t>, </a:t>
            </a:r>
            <a:r>
              <a:rPr lang="ru-RU" dirty="0" err="1" smtClean="0">
                <a:solidFill>
                  <a:srgbClr val="0000CC"/>
                </a:solidFill>
              </a:rPr>
              <a:t>курортні</a:t>
            </a:r>
            <a:r>
              <a:rPr lang="ru-RU" dirty="0" smtClean="0">
                <a:solidFill>
                  <a:srgbClr val="0000CC"/>
                </a:solidFill>
              </a:rPr>
              <a:t> </a:t>
            </a:r>
            <a:r>
              <a:rPr lang="ru-RU" dirty="0" err="1" smtClean="0">
                <a:solidFill>
                  <a:srgbClr val="0000CC"/>
                </a:solidFill>
              </a:rPr>
              <a:t>місцевості</a:t>
            </a:r>
            <a:r>
              <a:rPr lang="ru-RU" dirty="0" smtClean="0">
                <a:solidFill>
                  <a:srgbClr val="0000CC"/>
                </a:solidFill>
              </a:rPr>
              <a:t>, </a:t>
            </a:r>
            <a:r>
              <a:rPr lang="ru-RU" dirty="0" err="1" smtClean="0">
                <a:solidFill>
                  <a:srgbClr val="0000CC"/>
                </a:solidFill>
              </a:rPr>
              <a:t>рідкісні</a:t>
            </a:r>
            <a:r>
              <a:rPr lang="ru-RU" dirty="0" smtClean="0">
                <a:solidFill>
                  <a:srgbClr val="0000CC"/>
                </a:solidFill>
              </a:rPr>
              <a:t>, </a:t>
            </a:r>
            <a:r>
              <a:rPr lang="ru-RU" dirty="0" err="1" smtClean="0">
                <a:solidFill>
                  <a:srgbClr val="0000CC"/>
                </a:solidFill>
              </a:rPr>
              <a:t>корисні</a:t>
            </a:r>
            <a:r>
              <a:rPr lang="ru-RU" dirty="0" smtClean="0">
                <a:solidFill>
                  <a:srgbClr val="0000CC"/>
                </a:solidFill>
              </a:rPr>
              <a:t>, </a:t>
            </a:r>
            <a:r>
              <a:rPr lang="ru-RU" dirty="0" err="1" smtClean="0">
                <a:solidFill>
                  <a:srgbClr val="0000CC"/>
                </a:solidFill>
              </a:rPr>
              <a:t>реліктові</a:t>
            </a:r>
            <a:r>
              <a:rPr lang="ru-RU" dirty="0" smtClean="0">
                <a:solidFill>
                  <a:srgbClr val="0000CC"/>
                </a:solidFill>
              </a:rPr>
              <a:t> </a:t>
            </a:r>
            <a:r>
              <a:rPr lang="ru-RU" dirty="0" err="1" smtClean="0">
                <a:solidFill>
                  <a:srgbClr val="0000CC"/>
                </a:solidFill>
              </a:rPr>
              <a:t>тварини</a:t>
            </a:r>
            <a:r>
              <a:rPr lang="ru-RU" dirty="0" smtClean="0">
                <a:solidFill>
                  <a:srgbClr val="0000CC"/>
                </a:solidFill>
              </a:rPr>
              <a:t> </a:t>
            </a:r>
            <a:r>
              <a:rPr lang="ru-RU" dirty="0" err="1" smtClean="0">
                <a:solidFill>
                  <a:srgbClr val="0000CC"/>
                </a:solidFill>
              </a:rPr>
              <a:t>й</a:t>
            </a:r>
            <a:r>
              <a:rPr lang="ru-RU" dirty="0" smtClean="0">
                <a:solidFill>
                  <a:srgbClr val="0000CC"/>
                </a:solidFill>
              </a:rPr>
              <a:t> </a:t>
            </a:r>
            <a:r>
              <a:rPr lang="ru-RU" dirty="0" err="1" smtClean="0">
                <a:solidFill>
                  <a:srgbClr val="0000CC"/>
                </a:solidFill>
              </a:rPr>
              <a:t>рослини</a:t>
            </a:r>
            <a:r>
              <a:rPr lang="ru-RU" dirty="0" smtClean="0">
                <a:solidFill>
                  <a:srgbClr val="0000CC"/>
                </a:solidFill>
              </a:rPr>
              <a:t>, </a:t>
            </a:r>
            <a:r>
              <a:rPr lang="ru-RU" dirty="0" err="1" smtClean="0">
                <a:solidFill>
                  <a:srgbClr val="0000CC"/>
                </a:solidFill>
              </a:rPr>
              <a:t>визначні</a:t>
            </a:r>
            <a:r>
              <a:rPr lang="ru-RU" dirty="0" smtClean="0">
                <a:solidFill>
                  <a:srgbClr val="0000CC"/>
                </a:solidFill>
              </a:rPr>
              <a:t> </a:t>
            </a:r>
            <a:r>
              <a:rPr lang="ru-RU" dirty="0" err="1" smtClean="0">
                <a:solidFill>
                  <a:srgbClr val="0000CC"/>
                </a:solidFill>
              </a:rPr>
              <a:t>природні</a:t>
            </a:r>
            <a:r>
              <a:rPr lang="ru-RU" dirty="0" smtClean="0">
                <a:solidFill>
                  <a:srgbClr val="0000CC"/>
                </a:solidFill>
              </a:rPr>
              <a:t> </a:t>
            </a:r>
            <a:r>
              <a:rPr lang="ru-RU" dirty="0" err="1" smtClean="0">
                <a:solidFill>
                  <a:srgbClr val="0000CC"/>
                </a:solidFill>
              </a:rPr>
              <a:t>об’єкти</a:t>
            </a:r>
            <a:r>
              <a:rPr lang="ru-RU" dirty="0" smtClean="0">
                <a:solidFill>
                  <a:srgbClr val="0000CC"/>
                </a:solidFill>
              </a:rPr>
              <a:t>, </a:t>
            </a:r>
            <a:r>
              <a:rPr lang="ru-RU" dirty="0" err="1" smtClean="0">
                <a:solidFill>
                  <a:srgbClr val="0000CC"/>
                </a:solidFill>
              </a:rPr>
              <a:t>державні</a:t>
            </a:r>
            <a:r>
              <a:rPr lang="ru-RU" dirty="0" smtClean="0">
                <a:solidFill>
                  <a:srgbClr val="0000CC"/>
                </a:solidFill>
              </a:rPr>
              <a:t> </a:t>
            </a:r>
            <a:r>
              <a:rPr lang="ru-RU" dirty="0" err="1" smtClean="0">
                <a:solidFill>
                  <a:srgbClr val="0000CC"/>
                </a:solidFill>
              </a:rPr>
              <a:t>заповідники</a:t>
            </a:r>
            <a:r>
              <a:rPr lang="ru-RU" dirty="0" smtClean="0">
                <a:solidFill>
                  <a:srgbClr val="0000CC"/>
                </a:solidFill>
              </a:rPr>
              <a:t> </a:t>
            </a:r>
            <a:r>
              <a:rPr lang="ru-RU" dirty="0" err="1" smtClean="0">
                <a:solidFill>
                  <a:srgbClr val="0000CC"/>
                </a:solidFill>
              </a:rPr>
              <a:t>і</a:t>
            </a:r>
            <a:r>
              <a:rPr lang="ru-RU" dirty="0" smtClean="0">
                <a:solidFill>
                  <a:srgbClr val="0000CC"/>
                </a:solidFill>
              </a:rPr>
              <a:t> заказники та </a:t>
            </a:r>
            <a:r>
              <a:rPr lang="ru-RU" dirty="0" err="1" smtClean="0">
                <a:solidFill>
                  <a:srgbClr val="0000CC"/>
                </a:solidFill>
              </a:rPr>
              <a:t>їхній</a:t>
            </a:r>
            <a:r>
              <a:rPr lang="ru-RU" dirty="0" smtClean="0">
                <a:solidFill>
                  <a:srgbClr val="0000CC"/>
                </a:solidFill>
              </a:rPr>
              <a:t> </a:t>
            </a:r>
            <a:r>
              <a:rPr lang="ru-RU" dirty="0" err="1" smtClean="0">
                <a:solidFill>
                  <a:srgbClr val="0000CC"/>
                </a:solidFill>
              </a:rPr>
              <a:t>рослинний</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тваринний</a:t>
            </a:r>
            <a:r>
              <a:rPr lang="ru-RU" dirty="0" smtClean="0">
                <a:solidFill>
                  <a:srgbClr val="0000CC"/>
                </a:solidFill>
              </a:rPr>
              <a:t> </a:t>
            </a:r>
            <a:r>
              <a:rPr lang="ru-RU" dirty="0" err="1" smtClean="0">
                <a:solidFill>
                  <a:srgbClr val="0000CC"/>
                </a:solidFill>
              </a:rPr>
              <a:t>світ</a:t>
            </a:r>
            <a:r>
              <a:rPr lang="ru-RU" dirty="0" smtClean="0">
                <a:solidFill>
                  <a:srgbClr val="0000CC"/>
                </a:solidFill>
              </a:rPr>
              <a:t>, </a:t>
            </a:r>
            <a:r>
              <a:rPr lang="ru-RU" dirty="0" err="1" smtClean="0">
                <a:solidFill>
                  <a:srgbClr val="0000CC"/>
                </a:solidFill>
              </a:rPr>
              <a:t>атмосферне</a:t>
            </a:r>
            <a:r>
              <a:rPr lang="ru-RU" dirty="0" smtClean="0">
                <a:solidFill>
                  <a:srgbClr val="0000CC"/>
                </a:solidFill>
              </a:rPr>
              <a:t> </a:t>
            </a:r>
            <a:r>
              <a:rPr lang="ru-RU" dirty="0" err="1" smtClean="0">
                <a:solidFill>
                  <a:srgbClr val="0000CC"/>
                </a:solidFill>
              </a:rPr>
              <a:t>пові-тря</a:t>
            </a:r>
            <a:r>
              <a:rPr lang="ru-RU" dirty="0" smtClean="0">
                <a:solidFill>
                  <a:srgbClr val="0000CC"/>
                </a:solidFill>
              </a:rPr>
              <a:t> </a:t>
            </a:r>
            <a:r>
              <a:rPr lang="ru-RU" dirty="0" err="1" smtClean="0">
                <a:solidFill>
                  <a:srgbClr val="0000CC"/>
                </a:solidFill>
              </a:rPr>
              <a:t>та</a:t>
            </a:r>
            <a:r>
              <a:rPr lang="ru-RU" dirty="0" smtClean="0">
                <a:solidFill>
                  <a:srgbClr val="0000CC"/>
                </a:solidFill>
              </a:rPr>
              <a:t> </a:t>
            </a:r>
            <a:r>
              <a:rPr lang="ru-RU" dirty="0" err="1" smtClean="0">
                <a:solidFill>
                  <a:srgbClr val="0000CC"/>
                </a:solidFill>
              </a:rPr>
              <a:t>інші</a:t>
            </a:r>
            <a:r>
              <a:rPr lang="ru-RU" dirty="0" smtClean="0">
                <a:solidFill>
                  <a:srgbClr val="0000CC"/>
                </a:solidFill>
              </a:rPr>
              <a:t> </a:t>
            </a:r>
            <a:r>
              <a:rPr lang="ru-RU" dirty="0" err="1" smtClean="0">
                <a:solidFill>
                  <a:srgbClr val="0000CC"/>
                </a:solidFill>
              </a:rPr>
              <a:t>природні</a:t>
            </a:r>
            <a:r>
              <a:rPr lang="ru-RU" dirty="0" smtClean="0">
                <a:solidFill>
                  <a:srgbClr val="0000CC"/>
                </a:solidFill>
              </a:rPr>
              <a:t> </a:t>
            </a:r>
            <a:r>
              <a:rPr lang="ru-RU" dirty="0" err="1" smtClean="0">
                <a:solidFill>
                  <a:srgbClr val="0000CC"/>
                </a:solidFill>
              </a:rPr>
              <a:t>багатства</a:t>
            </a:r>
            <a:r>
              <a:rPr lang="ru-RU" dirty="0" smtClean="0">
                <a:solidFill>
                  <a:srgbClr val="0000CC"/>
                </a:solidFill>
              </a:rPr>
              <a:t>, </a:t>
            </a:r>
            <a:r>
              <a:rPr lang="ru-RU" dirty="0" err="1" smtClean="0">
                <a:solidFill>
                  <a:srgbClr val="0000CC"/>
                </a:solidFill>
              </a:rPr>
              <a:t>які</a:t>
            </a:r>
            <a:r>
              <a:rPr lang="ru-RU" dirty="0" smtClean="0">
                <a:solidFill>
                  <a:srgbClr val="0000CC"/>
                </a:solidFill>
              </a:rPr>
              <a:t> </a:t>
            </a:r>
            <a:r>
              <a:rPr lang="ru-RU" dirty="0" err="1" smtClean="0">
                <a:solidFill>
                  <a:srgbClr val="0000CC"/>
                </a:solidFill>
              </a:rPr>
              <a:t>залучені</a:t>
            </a:r>
            <a:r>
              <a:rPr lang="ru-RU" dirty="0" smtClean="0">
                <a:solidFill>
                  <a:srgbClr val="0000CC"/>
                </a:solidFill>
              </a:rPr>
              <a:t> до </a:t>
            </a:r>
            <a:r>
              <a:rPr lang="ru-RU" dirty="0" err="1" smtClean="0">
                <a:solidFill>
                  <a:srgbClr val="0000CC"/>
                </a:solidFill>
              </a:rPr>
              <a:t>господарського</a:t>
            </a:r>
            <a:r>
              <a:rPr lang="ru-RU" dirty="0" smtClean="0">
                <a:solidFill>
                  <a:srgbClr val="0000CC"/>
                </a:solidFill>
              </a:rPr>
              <a:t> обороту, </a:t>
            </a:r>
            <a:r>
              <a:rPr lang="ru-RU" dirty="0" err="1" smtClean="0">
                <a:solidFill>
                  <a:srgbClr val="0000CC"/>
                </a:solidFill>
              </a:rPr>
              <a:t>і</a:t>
            </a:r>
            <a:r>
              <a:rPr lang="ru-RU" dirty="0" smtClean="0">
                <a:solidFill>
                  <a:srgbClr val="0000CC"/>
                </a:solidFill>
              </a:rPr>
              <a:t> </a:t>
            </a:r>
            <a:r>
              <a:rPr lang="ru-RU" dirty="0" err="1" smtClean="0">
                <a:solidFill>
                  <a:srgbClr val="0000CC"/>
                </a:solidFill>
              </a:rPr>
              <a:t>ті</a:t>
            </a:r>
            <a:r>
              <a:rPr lang="ru-RU" dirty="0" smtClean="0">
                <a:solidFill>
                  <a:srgbClr val="0000CC"/>
                </a:solidFill>
              </a:rPr>
              <a:t>, </a:t>
            </a:r>
            <a:r>
              <a:rPr lang="ru-RU" dirty="0" err="1" smtClean="0">
                <a:solidFill>
                  <a:srgbClr val="0000CC"/>
                </a:solidFill>
              </a:rPr>
              <a:t>що</a:t>
            </a:r>
            <a:r>
              <a:rPr lang="ru-RU" dirty="0" smtClean="0">
                <a:solidFill>
                  <a:srgbClr val="0000CC"/>
                </a:solidFill>
              </a:rPr>
              <a:t> </a:t>
            </a:r>
            <a:r>
              <a:rPr lang="ru-RU" dirty="0" err="1" smtClean="0">
                <a:solidFill>
                  <a:srgbClr val="0000CC"/>
                </a:solidFill>
              </a:rPr>
              <a:t>їх</a:t>
            </a:r>
            <a:r>
              <a:rPr lang="ru-RU" dirty="0" smtClean="0">
                <a:solidFill>
                  <a:srgbClr val="0000CC"/>
                </a:solidFill>
              </a:rPr>
              <a:t> не </a:t>
            </a:r>
            <a:r>
              <a:rPr lang="ru-RU" dirty="0" err="1" smtClean="0">
                <a:solidFill>
                  <a:srgbClr val="0000CC"/>
                </a:solidFill>
              </a:rPr>
              <a:t>експлуатують</a:t>
            </a:r>
            <a:r>
              <a:rPr lang="ru-RU" dirty="0" smtClean="0">
                <a:solidFill>
                  <a:srgbClr val="0000CC"/>
                </a:solidFill>
              </a:rPr>
              <a:t>. Заборонено </a:t>
            </a:r>
            <a:r>
              <a:rPr lang="ru-RU" dirty="0" err="1" smtClean="0">
                <a:solidFill>
                  <a:srgbClr val="0000CC"/>
                </a:solidFill>
              </a:rPr>
              <a:t>таку</a:t>
            </a:r>
            <a:r>
              <a:rPr lang="ru-RU" dirty="0" smtClean="0">
                <a:solidFill>
                  <a:srgbClr val="0000CC"/>
                </a:solidFill>
              </a:rPr>
              <a:t> </a:t>
            </a:r>
            <a:r>
              <a:rPr lang="ru-RU" dirty="0" err="1" smtClean="0">
                <a:solidFill>
                  <a:srgbClr val="0000CC"/>
                </a:solidFill>
              </a:rPr>
              <a:t>госпо-дарську</a:t>
            </a:r>
            <a:r>
              <a:rPr lang="ru-RU" dirty="0" smtClean="0">
                <a:solidFill>
                  <a:srgbClr val="0000CC"/>
                </a:solidFill>
              </a:rPr>
              <a:t> </a:t>
            </a:r>
            <a:r>
              <a:rPr lang="ru-RU" dirty="0" err="1" smtClean="0">
                <a:solidFill>
                  <a:srgbClr val="0000CC"/>
                </a:solidFill>
              </a:rPr>
              <a:t>діяльність</a:t>
            </a:r>
            <a:r>
              <a:rPr lang="ru-RU" dirty="0" smtClean="0">
                <a:solidFill>
                  <a:srgbClr val="0000CC"/>
                </a:solidFill>
              </a:rPr>
              <a:t>, яка </a:t>
            </a:r>
            <a:r>
              <a:rPr lang="ru-RU" dirty="0" err="1" smtClean="0">
                <a:solidFill>
                  <a:srgbClr val="0000CC"/>
                </a:solidFill>
              </a:rPr>
              <a:t>може</a:t>
            </a:r>
            <a:r>
              <a:rPr lang="ru-RU" dirty="0" smtClean="0">
                <a:solidFill>
                  <a:srgbClr val="0000CC"/>
                </a:solidFill>
              </a:rPr>
              <a:t> </a:t>
            </a:r>
            <a:r>
              <a:rPr lang="ru-RU" dirty="0" err="1" smtClean="0">
                <a:solidFill>
                  <a:srgbClr val="0000CC"/>
                </a:solidFill>
              </a:rPr>
              <a:t>шкідливо</a:t>
            </a:r>
            <a:r>
              <a:rPr lang="ru-RU" dirty="0" smtClean="0">
                <a:solidFill>
                  <a:srgbClr val="0000CC"/>
                </a:solidFill>
              </a:rPr>
              <a:t> </a:t>
            </a:r>
            <a:r>
              <a:rPr lang="ru-RU" dirty="0" err="1" smtClean="0">
                <a:solidFill>
                  <a:srgbClr val="0000CC"/>
                </a:solidFill>
              </a:rPr>
              <a:t>вплинути</a:t>
            </a:r>
            <a:r>
              <a:rPr lang="ru-RU" dirty="0" smtClean="0">
                <a:solidFill>
                  <a:srgbClr val="0000CC"/>
                </a:solidFill>
              </a:rPr>
              <a:t> на стан </a:t>
            </a:r>
            <a:r>
              <a:rPr lang="ru-RU" dirty="0" err="1" smtClean="0">
                <a:solidFill>
                  <a:srgbClr val="0000CC"/>
                </a:solidFill>
              </a:rPr>
              <a:t>природних</a:t>
            </a:r>
            <a:r>
              <a:rPr lang="ru-RU" dirty="0" smtClean="0">
                <a:solidFill>
                  <a:srgbClr val="0000CC"/>
                </a:solidFill>
              </a:rPr>
              <a:t> </a:t>
            </a:r>
            <a:r>
              <a:rPr lang="ru-RU" dirty="0" err="1" smtClean="0">
                <a:solidFill>
                  <a:srgbClr val="0000CC"/>
                </a:solidFill>
              </a:rPr>
              <a:t>багатств</a:t>
            </a:r>
            <a:r>
              <a:rPr lang="ru-RU" dirty="0" smtClean="0">
                <a:solidFill>
                  <a:srgbClr val="0000CC"/>
                </a:solidFill>
              </a:rPr>
              <a:t>, </a:t>
            </a:r>
            <a:r>
              <a:rPr lang="ru-RU" dirty="0" err="1" smtClean="0">
                <a:solidFill>
                  <a:srgbClr val="0000CC"/>
                </a:solidFill>
              </a:rPr>
              <a:t>призвести</a:t>
            </a:r>
            <a:r>
              <a:rPr lang="ru-RU" dirty="0" smtClean="0">
                <a:solidFill>
                  <a:srgbClr val="0000CC"/>
                </a:solidFill>
              </a:rPr>
              <a:t> до </a:t>
            </a:r>
            <a:r>
              <a:rPr lang="ru-RU" dirty="0" err="1" smtClean="0">
                <a:solidFill>
                  <a:srgbClr val="0000CC"/>
                </a:solidFill>
              </a:rPr>
              <a:t>ерозії</a:t>
            </a:r>
            <a:r>
              <a:rPr lang="ru-RU" dirty="0" smtClean="0">
                <a:solidFill>
                  <a:srgbClr val="0000CC"/>
                </a:solidFill>
              </a:rPr>
              <a:t> </a:t>
            </a:r>
            <a:r>
              <a:rPr lang="ru-RU" dirty="0" err="1" smtClean="0">
                <a:solidFill>
                  <a:srgbClr val="0000CC"/>
                </a:solidFill>
              </a:rPr>
              <a:t>ґрунтів</a:t>
            </a:r>
            <a:r>
              <a:rPr lang="ru-RU" dirty="0" smtClean="0">
                <a:solidFill>
                  <a:srgbClr val="0000CC"/>
                </a:solidFill>
              </a:rPr>
              <a:t>, </a:t>
            </a:r>
            <a:r>
              <a:rPr lang="ru-RU" dirty="0" err="1" smtClean="0">
                <a:solidFill>
                  <a:srgbClr val="0000CC"/>
                </a:solidFill>
              </a:rPr>
              <a:t>забруднення</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об-міління</a:t>
            </a:r>
            <a:r>
              <a:rPr lang="ru-RU" dirty="0" smtClean="0">
                <a:solidFill>
                  <a:srgbClr val="0000CC"/>
                </a:solidFill>
              </a:rPr>
              <a:t> </a:t>
            </a:r>
            <a:r>
              <a:rPr lang="ru-RU" dirty="0" err="1" smtClean="0">
                <a:solidFill>
                  <a:srgbClr val="0000CC"/>
                </a:solidFill>
              </a:rPr>
              <a:t>водойм</a:t>
            </a:r>
            <a:r>
              <a:rPr lang="ru-RU" dirty="0" smtClean="0">
                <a:solidFill>
                  <a:srgbClr val="0000CC"/>
                </a:solidFill>
              </a:rPr>
              <a:t>, </a:t>
            </a:r>
            <a:r>
              <a:rPr lang="ru-RU" dirty="0" err="1" smtClean="0">
                <a:solidFill>
                  <a:srgbClr val="0000CC"/>
                </a:solidFill>
              </a:rPr>
              <a:t>забруднення</a:t>
            </a:r>
            <a:r>
              <a:rPr lang="ru-RU" dirty="0" smtClean="0">
                <a:solidFill>
                  <a:srgbClr val="0000CC"/>
                </a:solidFill>
              </a:rPr>
              <a:t> </a:t>
            </a:r>
            <a:r>
              <a:rPr lang="ru-RU" dirty="0" err="1" smtClean="0">
                <a:solidFill>
                  <a:srgbClr val="0000CC"/>
                </a:solidFill>
              </a:rPr>
              <a:t>повітря</a:t>
            </a:r>
            <a:r>
              <a:rPr lang="ru-RU" dirty="0" smtClean="0">
                <a:solidFill>
                  <a:srgbClr val="0000CC"/>
                </a:solidFill>
              </a:rPr>
              <a:t>, </a:t>
            </a:r>
            <a:r>
              <a:rPr lang="ru-RU" dirty="0" err="1" smtClean="0">
                <a:solidFill>
                  <a:srgbClr val="0000CC"/>
                </a:solidFill>
              </a:rPr>
              <a:t>знищення</a:t>
            </a:r>
            <a:r>
              <a:rPr lang="ru-RU" dirty="0" smtClean="0">
                <a:solidFill>
                  <a:srgbClr val="0000CC"/>
                </a:solidFill>
              </a:rPr>
              <a:t> </a:t>
            </a:r>
            <a:r>
              <a:rPr lang="ru-RU" dirty="0" err="1" smtClean="0">
                <a:solidFill>
                  <a:srgbClr val="0000CC"/>
                </a:solidFill>
              </a:rPr>
              <a:t>корисних</a:t>
            </a:r>
            <a:r>
              <a:rPr lang="ru-RU" dirty="0" smtClean="0">
                <a:solidFill>
                  <a:srgbClr val="0000CC"/>
                </a:solidFill>
              </a:rPr>
              <a:t> </a:t>
            </a:r>
            <a:r>
              <a:rPr lang="ru-RU" dirty="0" err="1" smtClean="0">
                <a:solidFill>
                  <a:srgbClr val="0000CC"/>
                </a:solidFill>
              </a:rPr>
              <a:t>тварин</a:t>
            </a:r>
            <a:r>
              <a:rPr lang="ru-RU" dirty="0" smtClean="0">
                <a:solidFill>
                  <a:srgbClr val="0000CC"/>
                </a:solidFill>
              </a:rPr>
              <a:t> </a:t>
            </a:r>
            <a:r>
              <a:rPr lang="ru-RU" dirty="0" err="1" smtClean="0">
                <a:solidFill>
                  <a:srgbClr val="0000CC"/>
                </a:solidFill>
              </a:rPr>
              <a:t>і</a:t>
            </a:r>
            <a:r>
              <a:rPr lang="ru-RU" dirty="0" smtClean="0">
                <a:solidFill>
                  <a:srgbClr val="0000CC"/>
                </a:solidFill>
              </a:rPr>
              <a:t> </a:t>
            </a:r>
            <a:r>
              <a:rPr lang="ru-RU" dirty="0" err="1" smtClean="0">
                <a:solidFill>
                  <a:srgbClr val="0000CC"/>
                </a:solidFill>
              </a:rPr>
              <a:t>рослин</a:t>
            </a:r>
            <a:r>
              <a:rPr lang="ru-RU" dirty="0" smtClean="0">
                <a:solidFill>
                  <a:srgbClr val="0000CC"/>
                </a:solidFill>
              </a:rPr>
              <a:t>, </a:t>
            </a:r>
            <a:r>
              <a:rPr lang="ru-RU" dirty="0" err="1" smtClean="0">
                <a:solidFill>
                  <a:srgbClr val="0000CC"/>
                </a:solidFill>
              </a:rPr>
              <a:t>зруйнування</a:t>
            </a:r>
            <a:r>
              <a:rPr lang="ru-RU" dirty="0" smtClean="0">
                <a:solidFill>
                  <a:srgbClr val="0000CC"/>
                </a:solidFill>
              </a:rPr>
              <a:t> </a:t>
            </a:r>
            <a:r>
              <a:rPr lang="ru-RU" dirty="0" err="1" smtClean="0">
                <a:solidFill>
                  <a:srgbClr val="0000CC"/>
                </a:solidFill>
              </a:rPr>
              <a:t>або</a:t>
            </a:r>
            <a:r>
              <a:rPr lang="ru-RU" dirty="0" smtClean="0">
                <a:solidFill>
                  <a:srgbClr val="0000CC"/>
                </a:solidFill>
              </a:rPr>
              <a:t> </a:t>
            </a:r>
            <a:r>
              <a:rPr lang="ru-RU" dirty="0" err="1" smtClean="0">
                <a:solidFill>
                  <a:srgbClr val="0000CC"/>
                </a:solidFill>
              </a:rPr>
              <a:t>пошкодження</a:t>
            </a:r>
            <a:r>
              <a:rPr lang="ru-RU" dirty="0" smtClean="0">
                <a:solidFill>
                  <a:srgbClr val="0000CC"/>
                </a:solidFill>
              </a:rPr>
              <a:t> </a:t>
            </a:r>
            <a:r>
              <a:rPr lang="ru-RU" dirty="0" err="1" smtClean="0">
                <a:solidFill>
                  <a:srgbClr val="0000CC"/>
                </a:solidFill>
              </a:rPr>
              <a:t>інших</a:t>
            </a:r>
            <a:r>
              <a:rPr lang="ru-RU" dirty="0" smtClean="0">
                <a:solidFill>
                  <a:srgbClr val="0000CC"/>
                </a:solidFill>
              </a:rPr>
              <a:t> </a:t>
            </a:r>
            <a:r>
              <a:rPr lang="ru-RU" dirty="0" err="1" smtClean="0">
                <a:solidFill>
                  <a:srgbClr val="0000CC"/>
                </a:solidFill>
              </a:rPr>
              <a:t>цінних</a:t>
            </a:r>
            <a:r>
              <a:rPr lang="ru-RU" dirty="0" smtClean="0">
                <a:solidFill>
                  <a:srgbClr val="0000CC"/>
                </a:solidFill>
              </a:rPr>
              <a:t> </a:t>
            </a:r>
            <a:r>
              <a:rPr lang="ru-RU" dirty="0" err="1" smtClean="0">
                <a:solidFill>
                  <a:srgbClr val="0000CC"/>
                </a:solidFill>
              </a:rPr>
              <a:t>об’єктів</a:t>
            </a:r>
            <a:r>
              <a:rPr lang="ru-RU" dirty="0" smtClean="0">
                <a:solidFill>
                  <a:srgbClr val="0000CC"/>
                </a:solidFill>
              </a:rPr>
              <a:t> </a:t>
            </a:r>
            <a:r>
              <a:rPr lang="ru-RU" dirty="0" err="1" smtClean="0">
                <a:solidFill>
                  <a:srgbClr val="0000CC"/>
                </a:solidFill>
              </a:rPr>
              <a:t>природи</a:t>
            </a:r>
            <a:r>
              <a:rPr lang="ru-RU" dirty="0" smtClean="0">
                <a:solidFill>
                  <a:srgbClr val="0000CC"/>
                </a:solidFill>
              </a:rPr>
              <a:t>. </a:t>
            </a:r>
            <a:r>
              <a:rPr lang="ru-RU" dirty="0" err="1" smtClean="0">
                <a:solidFill>
                  <a:srgbClr val="0000CC"/>
                </a:solidFill>
              </a:rPr>
              <a:t>Організацію</a:t>
            </a:r>
            <a:r>
              <a:rPr lang="ru-RU" dirty="0" smtClean="0">
                <a:solidFill>
                  <a:srgbClr val="0000CC"/>
                </a:solidFill>
              </a:rPr>
              <a:t> </a:t>
            </a:r>
            <a:r>
              <a:rPr lang="ru-RU" dirty="0" err="1" smtClean="0">
                <a:solidFill>
                  <a:srgbClr val="0000CC"/>
                </a:solidFill>
              </a:rPr>
              <a:t>заходів</a:t>
            </a:r>
            <a:r>
              <a:rPr lang="ru-RU" dirty="0" smtClean="0">
                <a:solidFill>
                  <a:srgbClr val="0000CC"/>
                </a:solidFill>
              </a:rPr>
              <a:t> </a:t>
            </a:r>
            <a:r>
              <a:rPr lang="ru-RU" dirty="0" err="1" smtClean="0">
                <a:solidFill>
                  <a:srgbClr val="0000CC"/>
                </a:solidFill>
              </a:rPr>
              <a:t>щодо</a:t>
            </a:r>
            <a:r>
              <a:rPr lang="ru-RU" dirty="0" smtClean="0">
                <a:solidFill>
                  <a:srgbClr val="0000CC"/>
                </a:solidFill>
              </a:rPr>
              <a:t> О.п. та </a:t>
            </a:r>
            <a:r>
              <a:rPr lang="ru-RU" dirty="0" err="1" smtClean="0">
                <a:solidFill>
                  <a:srgbClr val="0000CC"/>
                </a:solidFill>
              </a:rPr>
              <a:t>нагляд</a:t>
            </a:r>
            <a:r>
              <a:rPr lang="ru-RU" dirty="0" smtClean="0">
                <a:solidFill>
                  <a:srgbClr val="0000CC"/>
                </a:solidFill>
              </a:rPr>
              <a:t> за </a:t>
            </a:r>
            <a:r>
              <a:rPr lang="ru-RU" dirty="0" err="1" smtClean="0">
                <a:solidFill>
                  <a:srgbClr val="0000CC"/>
                </a:solidFill>
              </a:rPr>
              <a:t>їх</a:t>
            </a:r>
            <a:r>
              <a:rPr lang="ru-RU" dirty="0" smtClean="0">
                <a:solidFill>
                  <a:srgbClr val="0000CC"/>
                </a:solidFill>
              </a:rPr>
              <a:t> </a:t>
            </a:r>
            <a:r>
              <a:rPr lang="ru-RU" dirty="0" err="1" smtClean="0">
                <a:solidFill>
                  <a:srgbClr val="0000CC"/>
                </a:solidFill>
              </a:rPr>
              <a:t>проведенням</a:t>
            </a:r>
            <a:r>
              <a:rPr lang="ru-RU" dirty="0" smtClean="0">
                <a:solidFill>
                  <a:srgbClr val="0000CC"/>
                </a:solidFill>
              </a:rPr>
              <a:t> </a:t>
            </a:r>
            <a:r>
              <a:rPr lang="ru-RU" dirty="0" err="1" smtClean="0">
                <a:solidFill>
                  <a:srgbClr val="0000CC"/>
                </a:solidFill>
              </a:rPr>
              <a:t>здійснюють</a:t>
            </a:r>
            <a:r>
              <a:rPr lang="ru-RU" dirty="0" smtClean="0">
                <a:solidFill>
                  <a:srgbClr val="0000CC"/>
                </a:solidFill>
              </a:rPr>
              <a:t> </a:t>
            </a:r>
            <a:r>
              <a:rPr lang="ru-RU" dirty="0" err="1" smtClean="0">
                <a:solidFill>
                  <a:srgbClr val="0000CC"/>
                </a:solidFill>
              </a:rPr>
              <a:t>місцеві</a:t>
            </a:r>
            <a:r>
              <a:rPr lang="ru-RU" dirty="0" smtClean="0">
                <a:solidFill>
                  <a:srgbClr val="0000CC"/>
                </a:solidFill>
              </a:rPr>
              <a:t> </a:t>
            </a:r>
            <a:r>
              <a:rPr lang="ru-RU" dirty="0" err="1" smtClean="0">
                <a:solidFill>
                  <a:srgbClr val="0000CC"/>
                </a:solidFill>
              </a:rPr>
              <a:t>органи</a:t>
            </a:r>
            <a:r>
              <a:rPr lang="ru-RU" dirty="0" smtClean="0">
                <a:solidFill>
                  <a:srgbClr val="0000CC"/>
                </a:solidFill>
              </a:rPr>
              <a:t> </a:t>
            </a:r>
            <a:r>
              <a:rPr lang="ru-RU" dirty="0" err="1" smtClean="0">
                <a:solidFill>
                  <a:srgbClr val="0000CC"/>
                </a:solidFill>
              </a:rPr>
              <a:t>влади</a:t>
            </a:r>
            <a:r>
              <a:rPr lang="ru-RU" dirty="0" smtClean="0">
                <a:solidFill>
                  <a:srgbClr val="0000CC"/>
                </a:solidFill>
              </a:rPr>
              <a:t>, </a:t>
            </a:r>
            <a:r>
              <a:rPr lang="ru-RU" dirty="0" err="1" smtClean="0">
                <a:solidFill>
                  <a:srgbClr val="0000CC"/>
                </a:solidFill>
              </a:rPr>
              <a:t>відомства</a:t>
            </a:r>
            <a:r>
              <a:rPr lang="ru-RU" dirty="0" smtClean="0">
                <a:solidFill>
                  <a:srgbClr val="0000CC"/>
                </a:solidFill>
              </a:rPr>
              <a:t>, </a:t>
            </a:r>
            <a:r>
              <a:rPr lang="ru-RU" dirty="0" err="1" smtClean="0">
                <a:solidFill>
                  <a:srgbClr val="0000CC"/>
                </a:solidFill>
              </a:rPr>
              <a:t>інспекції</a:t>
            </a:r>
            <a:r>
              <a:rPr lang="ru-RU" dirty="0" smtClean="0">
                <a:solidFill>
                  <a:srgbClr val="0000CC"/>
                </a:solidFill>
              </a:rPr>
              <a:t>, </a:t>
            </a:r>
            <a:r>
              <a:rPr lang="ru-RU" dirty="0" err="1" smtClean="0">
                <a:solidFill>
                  <a:srgbClr val="0000CC"/>
                </a:solidFill>
              </a:rPr>
              <a:t>громадські</a:t>
            </a:r>
            <a:r>
              <a:rPr lang="ru-RU" dirty="0" smtClean="0">
                <a:solidFill>
                  <a:srgbClr val="0000CC"/>
                </a:solidFill>
              </a:rPr>
              <a:t> </a:t>
            </a:r>
            <a:r>
              <a:rPr lang="ru-RU" dirty="0" err="1" smtClean="0">
                <a:solidFill>
                  <a:srgbClr val="0000CC"/>
                </a:solidFill>
              </a:rPr>
              <a:t>організації</a:t>
            </a:r>
            <a:r>
              <a:rPr lang="ru-RU" dirty="0" smtClean="0">
                <a:solidFill>
                  <a:srgbClr val="0000CC"/>
                </a:solidFill>
              </a:rPr>
              <a:t>.</a:t>
            </a:r>
            <a:endParaRPr lang="ru-RU" dirty="0">
              <a:solidFill>
                <a:srgbClr val="0000CC"/>
              </a:solidFill>
            </a:endParaRPr>
          </a:p>
        </p:txBody>
      </p:sp>
    </p:spTree>
    <p:custDataLst>
      <p:tags r:id="rId1"/>
    </p:custDataLst>
  </p:cSld>
  <p:clrMapOvr>
    <a:masterClrMapping/>
  </p:clrMapOvr>
  <p:transition spd="slow" advTm="25626">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8434" name="Picture 2" descr="D:\a.jpg"/>
          <p:cNvPicPr>
            <a:picLocks noChangeAspect="1" noChangeArrowheads="1"/>
          </p:cNvPicPr>
          <p:nvPr/>
        </p:nvPicPr>
        <p:blipFill>
          <a:blip r:embed="rId2"/>
          <a:srcRect/>
          <a:stretch>
            <a:fillRect/>
          </a:stretch>
        </p:blipFill>
        <p:spPr bwMode="auto">
          <a:xfrm>
            <a:off x="0" y="0"/>
            <a:ext cx="4929190" cy="3699251"/>
          </a:xfrm>
          <a:prstGeom prst="rect">
            <a:avLst/>
          </a:prstGeom>
          <a:noFill/>
        </p:spPr>
      </p:pic>
      <p:pic>
        <p:nvPicPr>
          <p:cNvPr id="18435" name="Picture 3" descr="D:\www_galenfrysinger_com_kauri_forest.jpg"/>
          <p:cNvPicPr>
            <a:picLocks noChangeAspect="1" noChangeArrowheads="1"/>
          </p:cNvPicPr>
          <p:nvPr/>
        </p:nvPicPr>
        <p:blipFill>
          <a:blip r:embed="rId3"/>
          <a:srcRect/>
          <a:stretch>
            <a:fillRect/>
          </a:stretch>
        </p:blipFill>
        <p:spPr bwMode="auto">
          <a:xfrm>
            <a:off x="5053006" y="3571876"/>
            <a:ext cx="4090994" cy="3071834"/>
          </a:xfrm>
          <a:prstGeom prst="rect">
            <a:avLst/>
          </a:prstGeom>
          <a:noFill/>
        </p:spPr>
      </p:pic>
      <p:pic>
        <p:nvPicPr>
          <p:cNvPr id="18436" name="Picture 4" descr="D:\karpatyafterpt4.jpg"/>
          <p:cNvPicPr>
            <a:picLocks noChangeAspect="1" noChangeArrowheads="1"/>
          </p:cNvPicPr>
          <p:nvPr/>
        </p:nvPicPr>
        <p:blipFill>
          <a:blip r:embed="rId4"/>
          <a:srcRect/>
          <a:stretch>
            <a:fillRect/>
          </a:stretch>
        </p:blipFill>
        <p:spPr bwMode="auto">
          <a:xfrm>
            <a:off x="714348" y="3929066"/>
            <a:ext cx="3631234" cy="2428892"/>
          </a:xfrm>
          <a:prstGeom prst="rect">
            <a:avLst/>
          </a:prstGeom>
          <a:noFill/>
        </p:spPr>
      </p:pic>
      <p:pic>
        <p:nvPicPr>
          <p:cNvPr id="18437" name="Picture 5" descr="D:\3272vtr1108_01.JPG"/>
          <p:cNvPicPr>
            <a:picLocks noChangeAspect="1" noChangeArrowheads="1"/>
          </p:cNvPicPr>
          <p:nvPr/>
        </p:nvPicPr>
        <p:blipFill>
          <a:blip r:embed="rId5"/>
          <a:srcRect/>
          <a:stretch>
            <a:fillRect/>
          </a:stretch>
        </p:blipFill>
        <p:spPr bwMode="auto">
          <a:xfrm>
            <a:off x="5286380" y="500042"/>
            <a:ext cx="3619210" cy="2428892"/>
          </a:xfrm>
          <a:prstGeom prst="rect">
            <a:avLst/>
          </a:prstGeom>
          <a:noFill/>
        </p:spPr>
      </p:pic>
    </p:spTree>
  </p:cSld>
  <p:clrMapOvr>
    <a:masterClrMapping/>
  </p:clrMapOvr>
  <p:transition spd="slow" advTm="5437">
    <p:strips dir="l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9458" name="Picture 2" descr="D:\3277vtr1108_08.JPG"/>
          <p:cNvPicPr>
            <a:picLocks noChangeAspect="1" noChangeArrowheads="1"/>
          </p:cNvPicPr>
          <p:nvPr/>
        </p:nvPicPr>
        <p:blipFill>
          <a:blip r:embed="rId2"/>
          <a:srcRect/>
          <a:stretch>
            <a:fillRect/>
          </a:stretch>
        </p:blipFill>
        <p:spPr bwMode="auto">
          <a:xfrm>
            <a:off x="428596" y="500042"/>
            <a:ext cx="4286250" cy="3057525"/>
          </a:xfrm>
          <a:prstGeom prst="rect">
            <a:avLst/>
          </a:prstGeom>
          <a:noFill/>
        </p:spPr>
      </p:pic>
      <p:pic>
        <p:nvPicPr>
          <p:cNvPr id="19459" name="Picture 3" descr="D:\3274vtr1108_06.JPG"/>
          <p:cNvPicPr>
            <a:picLocks noChangeAspect="1" noChangeArrowheads="1"/>
          </p:cNvPicPr>
          <p:nvPr/>
        </p:nvPicPr>
        <p:blipFill>
          <a:blip r:embed="rId3"/>
          <a:srcRect/>
          <a:stretch>
            <a:fillRect/>
          </a:stretch>
        </p:blipFill>
        <p:spPr bwMode="auto">
          <a:xfrm>
            <a:off x="4000496" y="3643314"/>
            <a:ext cx="4286250" cy="2838450"/>
          </a:xfrm>
          <a:prstGeom prst="rect">
            <a:avLst/>
          </a:prstGeom>
          <a:noFill/>
        </p:spPr>
      </p:pic>
    </p:spTree>
  </p:cSld>
  <p:clrMapOvr>
    <a:masterClrMapping/>
  </p:clrMapOvr>
  <p:transition spd="slow" advTm="4016">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20482" name="Picture 2" descr="D:\short.jpg"/>
          <p:cNvPicPr>
            <a:picLocks noChangeAspect="1" noChangeArrowheads="1"/>
          </p:cNvPicPr>
          <p:nvPr/>
        </p:nvPicPr>
        <p:blipFill>
          <a:blip r:embed="rId3"/>
          <a:srcRect/>
          <a:stretch>
            <a:fillRect/>
          </a:stretch>
        </p:blipFill>
        <p:spPr bwMode="auto">
          <a:xfrm>
            <a:off x="0" y="142852"/>
            <a:ext cx="9144000" cy="6715148"/>
          </a:xfrm>
          <a:prstGeom prst="rect">
            <a:avLst/>
          </a:prstGeom>
          <a:noFill/>
        </p:spPr>
      </p:pic>
    </p:spTree>
    <p:custDataLst>
      <p:tags r:id="rId1"/>
    </p:custDataLst>
  </p:cSld>
  <p:clrMapOvr>
    <a:masterClrMapping/>
  </p:clrMapOvr>
  <p:transition spd="slow" advTm="5141">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0482"/>
                                        </p:tgtEl>
                                      </p:cBhvr>
                                    </p:animEffect>
                                    <p:set>
                                      <p:cBhvr>
                                        <p:cTn id="7" dur="1" fill="hold">
                                          <p:stCondLst>
                                            <p:cond delay="19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1506" name="Picture 2" descr="D:\u185_8812_velikolepnaya_priroda.jpg"/>
          <p:cNvPicPr>
            <a:picLocks noChangeAspect="1" noChangeArrowheads="1"/>
          </p:cNvPicPr>
          <p:nvPr/>
        </p:nvPicPr>
        <p:blipFill>
          <a:blip r:embed="rId3"/>
          <a:srcRect/>
          <a:stretch>
            <a:fillRect/>
          </a:stretch>
        </p:blipFill>
        <p:spPr bwMode="auto">
          <a:xfrm>
            <a:off x="0" y="0"/>
            <a:ext cx="9177347" cy="6858000"/>
          </a:xfrm>
          <a:prstGeom prst="rect">
            <a:avLst/>
          </a:prstGeom>
          <a:noFill/>
        </p:spPr>
      </p:pic>
    </p:spTree>
    <p:custDataLst>
      <p:tags r:id="rId1"/>
    </p:custDataLst>
  </p:cSld>
  <p:clrMapOvr>
    <a:masterClrMapping/>
  </p:clrMapOvr>
  <p:transition advTm="72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 calcmode="lin" valueType="num">
                                      <p:cBhvr>
                                        <p:cTn id="9" dur="500" fill="hold"/>
                                        <p:tgtEl>
                                          <p:spTgt spid="21506"/>
                                        </p:tgtEl>
                                        <p:attrNameLst>
                                          <p:attrName>style.rotation</p:attrName>
                                        </p:attrNameLst>
                                      </p:cBhvr>
                                      <p:tavLst>
                                        <p:tav tm="0">
                                          <p:val>
                                            <p:fltVal val="360"/>
                                          </p:val>
                                        </p:tav>
                                        <p:tav tm="100000">
                                          <p:val>
                                            <p:fltVal val="0"/>
                                          </p:val>
                                        </p:tav>
                                      </p:tavLst>
                                    </p:anim>
                                    <p:animEffect transition="in" filter="fade">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Effect transition="in" filter="fade">
                                      <p:cBhvr>
                                        <p:cTn id="15" dur="2000"/>
                                        <p:tgtEl>
                                          <p:spTgt spid="21506"/>
                                        </p:tgtEl>
                                      </p:cBhvr>
                                    </p:animEffect>
                                    <p:anim calcmode="lin" valueType="num">
                                      <p:cBhvr>
                                        <p:cTn id="16" dur="2000" fill="hold"/>
                                        <p:tgtEl>
                                          <p:spTgt spid="21506"/>
                                        </p:tgtEl>
                                        <p:attrNameLst>
                                          <p:attrName>style.rotation</p:attrName>
                                        </p:attrNameLst>
                                      </p:cBhvr>
                                      <p:tavLst>
                                        <p:tav tm="0">
                                          <p:val>
                                            <p:fltVal val="720"/>
                                          </p:val>
                                        </p:tav>
                                        <p:tav tm="100000">
                                          <p:val>
                                            <p:fltVal val="0"/>
                                          </p:val>
                                        </p:tav>
                                      </p:tavLst>
                                    </p:anim>
                                    <p:anim calcmode="lin" valueType="num">
                                      <p:cBhvr>
                                        <p:cTn id="17" dur="2000" fill="hold"/>
                                        <p:tgtEl>
                                          <p:spTgt spid="21506"/>
                                        </p:tgtEl>
                                        <p:attrNameLst>
                                          <p:attrName>ppt_h</p:attrName>
                                        </p:attrNameLst>
                                      </p:cBhvr>
                                      <p:tavLst>
                                        <p:tav tm="0">
                                          <p:val>
                                            <p:fltVal val="0"/>
                                          </p:val>
                                        </p:tav>
                                        <p:tav tm="100000">
                                          <p:val>
                                            <p:strVal val="#ppt_h"/>
                                          </p:val>
                                        </p:tav>
                                      </p:tavLst>
                                    </p:anim>
                                    <p:anim calcmode="lin" valueType="num">
                                      <p:cBhvr>
                                        <p:cTn id="18" dur="2000" fill="hold"/>
                                        <p:tgtEl>
                                          <p:spTgt spid="215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r>
            <a:br>
              <a:rPr lang="uk-UA" dirty="0" smtClean="0"/>
            </a:br>
            <a:endParaRPr lang="ru-RU" dirty="0"/>
          </a:p>
        </p:txBody>
      </p:sp>
      <p:sp>
        <p:nvSpPr>
          <p:cNvPr id="3" name="Содержимое 2"/>
          <p:cNvSpPr>
            <a:spLocks noGrp="1"/>
          </p:cNvSpPr>
          <p:nvPr>
            <p:ph idx="1"/>
          </p:nvPr>
        </p:nvSpPr>
        <p:spPr/>
        <p:txBody>
          <a:bodyPr/>
          <a:lstStyle/>
          <a:p>
            <a:endParaRPr lang="uk-UA" dirty="0" smtClean="0"/>
          </a:p>
          <a:p>
            <a:endParaRPr lang="ru-RU" dirty="0"/>
          </a:p>
        </p:txBody>
      </p:sp>
      <p:pic>
        <p:nvPicPr>
          <p:cNvPr id="17411" name="Picture 3" descr="D:\1199479590_72964571.jpg"/>
          <p:cNvPicPr>
            <a:picLocks noChangeAspect="1" noChangeArrowheads="1"/>
          </p:cNvPicPr>
          <p:nvPr/>
        </p:nvPicPr>
        <p:blipFill>
          <a:blip r:embed="rId3"/>
          <a:srcRect/>
          <a:stretch>
            <a:fillRect/>
          </a:stretch>
        </p:blipFill>
        <p:spPr bwMode="auto">
          <a:xfrm>
            <a:off x="1357290" y="1357298"/>
            <a:ext cx="6429420" cy="4572032"/>
          </a:xfrm>
          <a:prstGeom prst="rect">
            <a:avLst/>
          </a:prstGeom>
          <a:noFill/>
        </p:spPr>
      </p:pic>
    </p:spTree>
    <p:custDataLst>
      <p:tags r:id="rId1"/>
    </p:custDataLst>
  </p:cSld>
  <p:clrMapOvr>
    <a:masterClrMapping/>
  </p:clrMapOvr>
  <p:transition advTm="42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wipe(down)">
                                      <p:cBhvr>
                                        <p:cTn id="7" dur="580">
                                          <p:stCondLst>
                                            <p:cond delay="0"/>
                                          </p:stCondLst>
                                        </p:cTn>
                                        <p:tgtEl>
                                          <p:spTgt spid="17411"/>
                                        </p:tgtEl>
                                      </p:cBhvr>
                                    </p:animEffect>
                                    <p:anim calcmode="lin" valueType="num">
                                      <p:cBhvr>
                                        <p:cTn id="8" dur="1822" tmFilter="0,0; 0.14,0.36; 0.43,0.73; 0.71,0.91; 1.0,1.0">
                                          <p:stCondLst>
                                            <p:cond delay="0"/>
                                          </p:stCondLst>
                                        </p:cTn>
                                        <p:tgtEl>
                                          <p:spTgt spid="174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4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4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4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4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7411"/>
                                        </p:tgtEl>
                                      </p:cBhvr>
                                      <p:to x="100000" y="60000"/>
                                    </p:animScale>
                                    <p:animScale>
                                      <p:cBhvr>
                                        <p:cTn id="14" dur="166" decel="50000">
                                          <p:stCondLst>
                                            <p:cond delay="676"/>
                                          </p:stCondLst>
                                        </p:cTn>
                                        <p:tgtEl>
                                          <p:spTgt spid="17411"/>
                                        </p:tgtEl>
                                      </p:cBhvr>
                                      <p:to x="100000" y="100000"/>
                                    </p:animScale>
                                    <p:animScale>
                                      <p:cBhvr>
                                        <p:cTn id="15" dur="26">
                                          <p:stCondLst>
                                            <p:cond delay="1312"/>
                                          </p:stCondLst>
                                        </p:cTn>
                                        <p:tgtEl>
                                          <p:spTgt spid="17411"/>
                                        </p:tgtEl>
                                      </p:cBhvr>
                                      <p:to x="100000" y="80000"/>
                                    </p:animScale>
                                    <p:animScale>
                                      <p:cBhvr>
                                        <p:cTn id="16" dur="166" decel="50000">
                                          <p:stCondLst>
                                            <p:cond delay="1338"/>
                                          </p:stCondLst>
                                        </p:cTn>
                                        <p:tgtEl>
                                          <p:spTgt spid="17411"/>
                                        </p:tgtEl>
                                      </p:cBhvr>
                                      <p:to x="100000" y="100000"/>
                                    </p:animScale>
                                    <p:animScale>
                                      <p:cBhvr>
                                        <p:cTn id="17" dur="26">
                                          <p:stCondLst>
                                            <p:cond delay="1642"/>
                                          </p:stCondLst>
                                        </p:cTn>
                                        <p:tgtEl>
                                          <p:spTgt spid="17411"/>
                                        </p:tgtEl>
                                      </p:cBhvr>
                                      <p:to x="100000" y="90000"/>
                                    </p:animScale>
                                    <p:animScale>
                                      <p:cBhvr>
                                        <p:cTn id="18" dur="166" decel="50000">
                                          <p:stCondLst>
                                            <p:cond delay="1668"/>
                                          </p:stCondLst>
                                        </p:cTn>
                                        <p:tgtEl>
                                          <p:spTgt spid="17411"/>
                                        </p:tgtEl>
                                      </p:cBhvr>
                                      <p:to x="100000" y="100000"/>
                                    </p:animScale>
                                    <p:animScale>
                                      <p:cBhvr>
                                        <p:cTn id="19" dur="26">
                                          <p:stCondLst>
                                            <p:cond delay="1808"/>
                                          </p:stCondLst>
                                        </p:cTn>
                                        <p:tgtEl>
                                          <p:spTgt spid="17411"/>
                                        </p:tgtEl>
                                      </p:cBhvr>
                                      <p:to x="100000" y="95000"/>
                                    </p:animScale>
                                    <p:animScale>
                                      <p:cBhvr>
                                        <p:cTn id="20" dur="166" decel="50000">
                                          <p:stCondLst>
                                            <p:cond delay="1834"/>
                                          </p:stCondLst>
                                        </p:cTn>
                                        <p:tgtEl>
                                          <p:spTgt spid="174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
</p:tagLst>
</file>

<file path=ppt/tags/tag10.xml><?xml version="1.0" encoding="utf-8"?>
<p:tagLst xmlns:a="http://schemas.openxmlformats.org/drawingml/2006/main" xmlns:r="http://schemas.openxmlformats.org/officeDocument/2006/relationships" xmlns:p="http://schemas.openxmlformats.org/presentationml/2006/main">
  <p:tag name="TIMING" val="|0.8|2.1"/>
</p:tagLst>
</file>

<file path=ppt/tags/tag11.xml><?xml version="1.0" encoding="utf-8"?>
<p:tagLst xmlns:a="http://schemas.openxmlformats.org/drawingml/2006/main" xmlns:r="http://schemas.openxmlformats.org/officeDocument/2006/relationships" xmlns:p="http://schemas.openxmlformats.org/presentationml/2006/main">
  <p:tag name="TIMING" val="|5"/>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3"/>
</p:tagLst>
</file>

<file path=ppt/tags/tag15.xml><?xml version="1.0" encoding="utf-8"?>
<p:tagLst xmlns:a="http://schemas.openxmlformats.org/drawingml/2006/main" xmlns:r="http://schemas.openxmlformats.org/officeDocument/2006/relationships" xmlns:p="http://schemas.openxmlformats.org/presentationml/2006/main">
  <p:tag name="TIMING" val="|28.9"/>
</p:tagLst>
</file>

<file path=ppt/tags/tag16.xml><?xml version="1.0" encoding="utf-8"?>
<p:tagLst xmlns:a="http://schemas.openxmlformats.org/drawingml/2006/main" xmlns:r="http://schemas.openxmlformats.org/officeDocument/2006/relationships" xmlns:p="http://schemas.openxmlformats.org/presentationml/2006/main">
  <p:tag name="TIMING" val="|3.5"/>
</p:tagLst>
</file>

<file path=ppt/tags/tag17.xml><?xml version="1.0" encoding="utf-8"?>
<p:tagLst xmlns:a="http://schemas.openxmlformats.org/drawingml/2006/main" xmlns:r="http://schemas.openxmlformats.org/officeDocument/2006/relationships" xmlns:p="http://schemas.openxmlformats.org/presentationml/2006/main">
  <p:tag name="TIMING" val="|1.1"/>
</p:tagLst>
</file>

<file path=ppt/tags/tag18.xml><?xml version="1.0" encoding="utf-8"?>
<p:tagLst xmlns:a="http://schemas.openxmlformats.org/drawingml/2006/main" xmlns:r="http://schemas.openxmlformats.org/officeDocument/2006/relationships" xmlns:p="http://schemas.openxmlformats.org/presentationml/2006/main">
  <p:tag name="TIMING" val="|0.8|2.4|3.2"/>
</p:tagLst>
</file>

<file path=ppt/tags/tag19.xml><?xml version="1.0" encoding="utf-8"?>
<p:tagLst xmlns:a="http://schemas.openxmlformats.org/drawingml/2006/main" xmlns:r="http://schemas.openxmlformats.org/officeDocument/2006/relationships" xmlns:p="http://schemas.openxmlformats.org/presentationml/2006/main">
  <p:tag name="TIMING" val="|1.5|2.9"/>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20.xml><?xml version="1.0" encoding="utf-8"?>
<p:tagLst xmlns:a="http://schemas.openxmlformats.org/drawingml/2006/main" xmlns:r="http://schemas.openxmlformats.org/officeDocument/2006/relationships" xmlns:p="http://schemas.openxmlformats.org/presentationml/2006/main">
  <p:tag name="TIMING" val="|3.5"/>
</p:tagLst>
</file>

<file path=ppt/tags/tag21.xml><?xml version="1.0" encoding="utf-8"?>
<p:tagLst xmlns:a="http://schemas.openxmlformats.org/drawingml/2006/main" xmlns:r="http://schemas.openxmlformats.org/officeDocument/2006/relationships" xmlns:p="http://schemas.openxmlformats.org/presentationml/2006/main">
  <p:tag name="TIMING" val="|6.9"/>
</p:tagLst>
</file>

<file path=ppt/tags/tag22.xml><?xml version="1.0" encoding="utf-8"?>
<p:tagLst xmlns:a="http://schemas.openxmlformats.org/drawingml/2006/main" xmlns:r="http://schemas.openxmlformats.org/officeDocument/2006/relationships" xmlns:p="http://schemas.openxmlformats.org/presentationml/2006/main">
  <p:tag name="TIMING" val="|7.4"/>
</p:tagLst>
</file>

<file path=ppt/tags/tag23.xml><?xml version="1.0" encoding="utf-8"?>
<p:tagLst xmlns:a="http://schemas.openxmlformats.org/drawingml/2006/main" xmlns:r="http://schemas.openxmlformats.org/officeDocument/2006/relationships" xmlns:p="http://schemas.openxmlformats.org/presentationml/2006/main">
  <p:tag name="TIMING" val="|5"/>
</p:tagLst>
</file>

<file path=ppt/tags/tag24.xml><?xml version="1.0" encoding="utf-8"?>
<p:tagLst xmlns:a="http://schemas.openxmlformats.org/drawingml/2006/main" xmlns:r="http://schemas.openxmlformats.org/officeDocument/2006/relationships" xmlns:p="http://schemas.openxmlformats.org/presentationml/2006/main">
  <p:tag name="TIMING" val="|5.1"/>
</p:tagLst>
</file>

<file path=ppt/tags/tag25.xml><?xml version="1.0" encoding="utf-8"?>
<p:tagLst xmlns:a="http://schemas.openxmlformats.org/drawingml/2006/main" xmlns:r="http://schemas.openxmlformats.org/officeDocument/2006/relationships" xmlns:p="http://schemas.openxmlformats.org/presentationml/2006/main">
  <p:tag name="TIMING" val="|14.2"/>
</p:tagLst>
</file>

<file path=ppt/tags/tag26.xml><?xml version="1.0" encoding="utf-8"?>
<p:tagLst xmlns:a="http://schemas.openxmlformats.org/drawingml/2006/main" xmlns:r="http://schemas.openxmlformats.org/officeDocument/2006/relationships" xmlns:p="http://schemas.openxmlformats.org/presentationml/2006/main">
  <p:tag name="TIMING" val="|3.2"/>
</p:tagLst>
</file>

<file path=ppt/tags/tag27.xml><?xml version="1.0" encoding="utf-8"?>
<p:tagLst xmlns:a="http://schemas.openxmlformats.org/drawingml/2006/main" xmlns:r="http://schemas.openxmlformats.org/officeDocument/2006/relationships" xmlns:p="http://schemas.openxmlformats.org/presentationml/2006/main">
  <p:tag name="TIMING" val="|11.1"/>
</p:tagLst>
</file>

<file path=ppt/tags/tag28.xml><?xml version="1.0" encoding="utf-8"?>
<p:tagLst xmlns:a="http://schemas.openxmlformats.org/drawingml/2006/main" xmlns:r="http://schemas.openxmlformats.org/officeDocument/2006/relationships" xmlns:p="http://schemas.openxmlformats.org/presentationml/2006/main">
  <p:tag name="TIMING" val="|1.6|2.1|4.7|11.5"/>
</p:tagLst>
</file>

<file path=ppt/tags/tag29.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0.2|2.6|3|2|2.3"/>
</p:tagLst>
</file>

<file path=ppt/tags/tag30.xml><?xml version="1.0" encoding="utf-8"?>
<p:tagLst xmlns:a="http://schemas.openxmlformats.org/drawingml/2006/main" xmlns:r="http://schemas.openxmlformats.org/officeDocument/2006/relationships" xmlns:p="http://schemas.openxmlformats.org/presentationml/2006/main">
  <p:tag name="TIMING" val="|1"/>
</p:tagLst>
</file>

<file path=ppt/tags/tag31.xml><?xml version="1.0" encoding="utf-8"?>
<p:tagLst xmlns:a="http://schemas.openxmlformats.org/drawingml/2006/main" xmlns:r="http://schemas.openxmlformats.org/officeDocument/2006/relationships" xmlns:p="http://schemas.openxmlformats.org/presentationml/2006/main">
  <p:tag name="TIMING" val="|0.5|1.3"/>
</p:tagLst>
</file>

<file path=ppt/tags/tag32.xml><?xml version="1.0" encoding="utf-8"?>
<p:tagLst xmlns:a="http://schemas.openxmlformats.org/drawingml/2006/main" xmlns:r="http://schemas.openxmlformats.org/officeDocument/2006/relationships" xmlns:p="http://schemas.openxmlformats.org/presentationml/2006/main">
  <p:tag name="TIMING" val="|3.8"/>
</p:tagLst>
</file>

<file path=ppt/tags/tag33.xml><?xml version="1.0" encoding="utf-8"?>
<p:tagLst xmlns:a="http://schemas.openxmlformats.org/drawingml/2006/main" xmlns:r="http://schemas.openxmlformats.org/officeDocument/2006/relationships" xmlns:p="http://schemas.openxmlformats.org/presentationml/2006/main">
  <p:tag name="TIMING" val="|0.4|14.5"/>
</p:tagLst>
</file>

<file path=ppt/tags/tag34.xml><?xml version="1.0" encoding="utf-8"?>
<p:tagLst xmlns:a="http://schemas.openxmlformats.org/drawingml/2006/main" xmlns:r="http://schemas.openxmlformats.org/officeDocument/2006/relationships" xmlns:p="http://schemas.openxmlformats.org/presentationml/2006/main">
  <p:tag name="TIMING" val="|4.7"/>
</p:tagLst>
</file>

<file path=ppt/tags/tag35.xml><?xml version="1.0" encoding="utf-8"?>
<p:tagLst xmlns:a="http://schemas.openxmlformats.org/drawingml/2006/main" xmlns:r="http://schemas.openxmlformats.org/officeDocument/2006/relationships" xmlns:p="http://schemas.openxmlformats.org/presentationml/2006/main">
  <p:tag name="TIMING" val="|5.4"/>
</p:tagLst>
</file>

<file path=ppt/tags/tag36.xml><?xml version="1.0" encoding="utf-8"?>
<p:tagLst xmlns:a="http://schemas.openxmlformats.org/drawingml/2006/main" xmlns:r="http://schemas.openxmlformats.org/officeDocument/2006/relationships" xmlns:p="http://schemas.openxmlformats.org/presentationml/2006/main">
  <p:tag name="TIMING" val="|4.9"/>
</p:tagLst>
</file>

<file path=ppt/tags/tag37.xml><?xml version="1.0" encoding="utf-8"?>
<p:tagLst xmlns:a="http://schemas.openxmlformats.org/drawingml/2006/main" xmlns:r="http://schemas.openxmlformats.org/officeDocument/2006/relationships" xmlns:p="http://schemas.openxmlformats.org/presentationml/2006/main">
  <p:tag name="TIMING" val="|1.3"/>
</p:tagLst>
</file>

<file path=ppt/tags/tag38.xml><?xml version="1.0" encoding="utf-8"?>
<p:tagLst xmlns:a="http://schemas.openxmlformats.org/drawingml/2006/main" xmlns:r="http://schemas.openxmlformats.org/officeDocument/2006/relationships" xmlns:p="http://schemas.openxmlformats.org/presentationml/2006/main">
  <p:tag name="TIMING" val="|7.6"/>
</p:tagLst>
</file>

<file path=ppt/tags/tag39.xml><?xml version="1.0" encoding="utf-8"?>
<p:tagLst xmlns:a="http://schemas.openxmlformats.org/drawingml/2006/main" xmlns:r="http://schemas.openxmlformats.org/officeDocument/2006/relationships" xmlns:p="http://schemas.openxmlformats.org/presentationml/2006/main">
  <p:tag name="TIMING" val="|4.1|1.5"/>
</p:tagLst>
</file>

<file path=ppt/tags/tag4.xml><?xml version="1.0" encoding="utf-8"?>
<p:tagLst xmlns:a="http://schemas.openxmlformats.org/drawingml/2006/main" xmlns:r="http://schemas.openxmlformats.org/officeDocument/2006/relationships" xmlns:p="http://schemas.openxmlformats.org/presentationml/2006/main">
  <p:tag name="TIMING" val="|0.2|5.6|1.8|2.5"/>
</p:tagLst>
</file>

<file path=ppt/tags/tag40.xml><?xml version="1.0" encoding="utf-8"?>
<p:tagLst xmlns:a="http://schemas.openxmlformats.org/drawingml/2006/main" xmlns:r="http://schemas.openxmlformats.org/officeDocument/2006/relationships" xmlns:p="http://schemas.openxmlformats.org/presentationml/2006/main">
  <p:tag name="TIMING" val="|14.2|2"/>
</p:tagLst>
</file>

<file path=ppt/tags/tag41.xml><?xml version="1.0" encoding="utf-8"?>
<p:tagLst xmlns:a="http://schemas.openxmlformats.org/drawingml/2006/main" xmlns:r="http://schemas.openxmlformats.org/officeDocument/2006/relationships" xmlns:p="http://schemas.openxmlformats.org/presentationml/2006/main">
  <p:tag name="TIMING" val="|2.4|1.6|1.8"/>
</p:tagLst>
</file>

<file path=ppt/tags/tag42.xml><?xml version="1.0" encoding="utf-8"?>
<p:tagLst xmlns:a="http://schemas.openxmlformats.org/drawingml/2006/main" xmlns:r="http://schemas.openxmlformats.org/officeDocument/2006/relationships" xmlns:p="http://schemas.openxmlformats.org/presentationml/2006/main">
  <p:tag name="TIMING" val="|1|1.5"/>
</p:tagLst>
</file>

<file path=ppt/tags/tag43.xml><?xml version="1.0" encoding="utf-8"?>
<p:tagLst xmlns:a="http://schemas.openxmlformats.org/drawingml/2006/main" xmlns:r="http://schemas.openxmlformats.org/officeDocument/2006/relationships" xmlns:p="http://schemas.openxmlformats.org/presentationml/2006/main">
  <p:tag name="TIMING" val="|8.9|14.9"/>
</p:tagLst>
</file>

<file path=ppt/tags/tag44.xml><?xml version="1.0" encoding="utf-8"?>
<p:tagLst xmlns:a="http://schemas.openxmlformats.org/drawingml/2006/main" xmlns:r="http://schemas.openxmlformats.org/officeDocument/2006/relationships" xmlns:p="http://schemas.openxmlformats.org/presentationml/2006/main">
  <p:tag name="TIMING" val="|2.6"/>
</p:tagLst>
</file>

<file path=ppt/tags/tag45.xml><?xml version="1.0" encoding="utf-8"?>
<p:tagLst xmlns:a="http://schemas.openxmlformats.org/drawingml/2006/main" xmlns:r="http://schemas.openxmlformats.org/officeDocument/2006/relationships" xmlns:p="http://schemas.openxmlformats.org/presentationml/2006/main">
  <p:tag name="TIMING" val="|0.9|3.8"/>
</p:tagLst>
</file>

<file path=ppt/tags/tag46.xml><?xml version="1.0" encoding="utf-8"?>
<p:tagLst xmlns:a="http://schemas.openxmlformats.org/drawingml/2006/main" xmlns:r="http://schemas.openxmlformats.org/officeDocument/2006/relationships" xmlns:p="http://schemas.openxmlformats.org/presentationml/2006/main">
  <p:tag name="TIMING" val="|1.3"/>
</p:tagLst>
</file>

<file path=ppt/tags/tag47.xml><?xml version="1.0" encoding="utf-8"?>
<p:tagLst xmlns:a="http://schemas.openxmlformats.org/drawingml/2006/main" xmlns:r="http://schemas.openxmlformats.org/officeDocument/2006/relationships" xmlns:p="http://schemas.openxmlformats.org/presentationml/2006/main">
  <p:tag name="TIMING" val="|1.1|1.1"/>
</p:tagLst>
</file>

<file path=ppt/tags/tag48.xml><?xml version="1.0" encoding="utf-8"?>
<p:tagLst xmlns:a="http://schemas.openxmlformats.org/drawingml/2006/main" xmlns:r="http://schemas.openxmlformats.org/officeDocument/2006/relationships" xmlns:p="http://schemas.openxmlformats.org/presentationml/2006/main">
  <p:tag name="TIMING" val="|3.6"/>
</p:tagLst>
</file>

<file path=ppt/tags/tag49.xml><?xml version="1.0" encoding="utf-8"?>
<p:tagLst xmlns:a="http://schemas.openxmlformats.org/drawingml/2006/main" xmlns:r="http://schemas.openxmlformats.org/officeDocument/2006/relationships" xmlns:p="http://schemas.openxmlformats.org/presentationml/2006/main">
  <p:tag name="TIMING" val="|0.5"/>
</p:tagLst>
</file>

<file path=ppt/tags/tag5.xml><?xml version="1.0" encoding="utf-8"?>
<p:tagLst xmlns:a="http://schemas.openxmlformats.org/drawingml/2006/main" xmlns:r="http://schemas.openxmlformats.org/officeDocument/2006/relationships" xmlns:p="http://schemas.openxmlformats.org/presentationml/2006/main">
  <p:tag name="TIMING" val="|3.1|2.7"/>
</p:tagLst>
</file>

<file path=ppt/tags/tag50.xml><?xml version="1.0" encoding="utf-8"?>
<p:tagLst xmlns:a="http://schemas.openxmlformats.org/drawingml/2006/main" xmlns:r="http://schemas.openxmlformats.org/officeDocument/2006/relationships" xmlns:p="http://schemas.openxmlformats.org/presentationml/2006/main">
  <p:tag name="TIMING" val="|2.9"/>
</p:tagLst>
</file>

<file path=ppt/tags/tag51.xml><?xml version="1.0" encoding="utf-8"?>
<p:tagLst xmlns:a="http://schemas.openxmlformats.org/drawingml/2006/main" xmlns:r="http://schemas.openxmlformats.org/officeDocument/2006/relationships" xmlns:p="http://schemas.openxmlformats.org/presentationml/2006/main">
  <p:tag name="TIMING" val="|1.3|12.4"/>
</p:tagLst>
</file>

<file path=ppt/tags/tag52.xml><?xml version="1.0" encoding="utf-8"?>
<p:tagLst xmlns:a="http://schemas.openxmlformats.org/drawingml/2006/main" xmlns:r="http://schemas.openxmlformats.org/officeDocument/2006/relationships" xmlns:p="http://schemas.openxmlformats.org/presentationml/2006/main">
  <p:tag name="TIMING" val="|1.2|1|1|0.9|1.1"/>
</p:tagLst>
</file>

<file path=ppt/tags/tag6.xml><?xml version="1.0" encoding="utf-8"?>
<p:tagLst xmlns:a="http://schemas.openxmlformats.org/drawingml/2006/main" xmlns:r="http://schemas.openxmlformats.org/officeDocument/2006/relationships" xmlns:p="http://schemas.openxmlformats.org/presentationml/2006/main">
  <p:tag name="TIMING" val="|0.3|3.2|1.3|2.9"/>
</p:tagLst>
</file>

<file path=ppt/tags/tag7.xml><?xml version="1.0" encoding="utf-8"?>
<p:tagLst xmlns:a="http://schemas.openxmlformats.org/drawingml/2006/main" xmlns:r="http://schemas.openxmlformats.org/officeDocument/2006/relationships" xmlns:p="http://schemas.openxmlformats.org/presentationml/2006/main">
  <p:tag name="TIMING" val="|1.3|1.7"/>
</p:tagLst>
</file>

<file path=ppt/tags/tag8.xml><?xml version="1.0" encoding="utf-8"?>
<p:tagLst xmlns:a="http://schemas.openxmlformats.org/drawingml/2006/main" xmlns:r="http://schemas.openxmlformats.org/officeDocument/2006/relationships" xmlns:p="http://schemas.openxmlformats.org/presentationml/2006/main">
  <p:tag name="TIMING" val="|1.1|2.2|1|1.4|1.1|1.1"/>
</p:tagLst>
</file>

<file path=ppt/tags/tag9.xml><?xml version="1.0" encoding="utf-8"?>
<p:tagLst xmlns:a="http://schemas.openxmlformats.org/drawingml/2006/main" xmlns:r="http://schemas.openxmlformats.org/officeDocument/2006/relationships" xmlns:p="http://schemas.openxmlformats.org/presentationml/2006/main">
  <p:tag name="TIMING" val="|0.6|0.6|0.8|0.7|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356</TotalTime>
  <Words>7367</Words>
  <PresentationFormat>Экран (4:3)</PresentationFormat>
  <Paragraphs>355</Paragraphs>
  <Slides>105</Slides>
  <Notes>1</Notes>
  <HiddenSlides>1</HiddenSlides>
  <MMClips>1</MMClips>
  <ScaleCrop>false</ScaleCrop>
  <HeadingPairs>
    <vt:vector size="4" baseType="variant">
      <vt:variant>
        <vt:lpstr>Тема</vt:lpstr>
      </vt:variant>
      <vt:variant>
        <vt:i4>1</vt:i4>
      </vt:variant>
      <vt:variant>
        <vt:lpstr>Заголовки слайдов</vt:lpstr>
      </vt:variant>
      <vt:variant>
        <vt:i4>105</vt:i4>
      </vt:variant>
    </vt:vector>
  </HeadingPairs>
  <TitlesOfParts>
    <vt:vector size="106" baseType="lpstr">
      <vt:lpstr>Апекс</vt:lpstr>
      <vt:lpstr>ОСНОВИ  ЕКОЛОГІЇ</vt:lpstr>
      <vt:lpstr> </vt:lpstr>
      <vt:lpstr>Завдання  і  методи  екології</vt:lpstr>
      <vt:lpstr>Екологічні  фактори</vt:lpstr>
      <vt:lpstr>Вплив факторів на організм </vt:lpstr>
      <vt:lpstr>Закон оптимуму (толерантності) Шелфорда </vt:lpstr>
      <vt:lpstr>СЕРЕДОВИЩА  ІСНУВАННЯ:</vt:lpstr>
      <vt:lpstr>Наземно-повітряне     середовище</vt:lpstr>
      <vt:lpstr> </vt:lpstr>
      <vt:lpstr>  </vt:lpstr>
      <vt:lpstr>Водне  середовище   існування</vt:lpstr>
      <vt:lpstr> </vt:lpstr>
      <vt:lpstr>Рослинний світ водойм</vt:lpstr>
      <vt:lpstr> </vt:lpstr>
      <vt:lpstr> </vt:lpstr>
      <vt:lpstr> </vt:lpstr>
      <vt:lpstr> </vt:lpstr>
      <vt:lpstr> </vt:lpstr>
      <vt:lpstr> </vt:lpstr>
      <vt:lpstr> </vt:lpstr>
      <vt:lpstr>ЖИТЕЛІ  ВОДОЙМ </vt:lpstr>
      <vt:lpstr> </vt:lpstr>
      <vt:lpstr> </vt:lpstr>
      <vt:lpstr> </vt:lpstr>
      <vt:lpstr> </vt:lpstr>
      <vt:lpstr>Грунт  як  середовище існування</vt:lpstr>
      <vt:lpstr>Ґрунт - багатокомпонентна, динамічна система, що включає гірські породи, верхній природний шар земної кори, техногенні утворення і складається з твердих (тверді мінерали, лід і органомі-неральні структури), рідких (водні розчини), газоподібних (повітря, гази) і біологічних або живих (макро- і мікроорганізми) компонентів.  В інженерній геології — гірська порода, а також відходи виробничої діяльності, що їх використовують як основу, середовище або матеріал для зведення будівель та інженерних споруд.  На типи, склад та характеристики ґрунтів впливають також материнська порода, клімат, рельєф, геологічний вік території, притаманна території флора та фауна, діяльність людини і т. ін. Однією з основних характеристик ґрунту є його родючість.</vt:lpstr>
      <vt:lpstr>Види ґрунтів</vt:lpstr>
      <vt:lpstr>Основні характеристики</vt:lpstr>
      <vt:lpstr>Мешканці  грунту</vt:lpstr>
      <vt:lpstr> </vt:lpstr>
      <vt:lpstr> </vt:lpstr>
      <vt:lpstr>Слайд 33</vt:lpstr>
      <vt:lpstr> </vt:lpstr>
      <vt:lpstr>Живі  організми як  особливе середовище існування</vt:lpstr>
      <vt:lpstr>Симбіоз</vt:lpstr>
      <vt:lpstr>Приклади симбіозів</vt:lpstr>
      <vt:lpstr>Звичайна риба-клоун (Amphiprion ocellaris) у своєму домі - морському анемоні</vt:lpstr>
      <vt:lpstr>Деякі види риби живуть в симбіозі з креветками</vt:lpstr>
      <vt:lpstr>Симбіоз і еволюція</vt:lpstr>
      <vt:lpstr>ПАРАЗИТИЗМ</vt:lpstr>
      <vt:lpstr> </vt:lpstr>
      <vt:lpstr> </vt:lpstr>
      <vt:lpstr> </vt:lpstr>
      <vt:lpstr> </vt:lpstr>
      <vt:lpstr>ЕВОЛЮЦІЙНІ  АСПЕКТИ </vt:lpstr>
      <vt:lpstr> </vt:lpstr>
      <vt:lpstr>КОМЕНСАЛІЗМ</vt:lpstr>
      <vt:lpstr>  </vt:lpstr>
      <vt:lpstr>МУТУАЛІЗМ</vt:lpstr>
      <vt:lpstr>- риба-клоун живе поблизу актиній, у разі загрози риба знаходить притулок в щупальцях актиній, при цьому риби-клоуни відгонять інших риб, які люблять поласувати актиніями</vt:lpstr>
      <vt:lpstr>АДАПТИВНІ  БІОЛОГІЧНІ РИТМИ  ОРГАНІЗМІВ</vt:lpstr>
      <vt:lpstr>Періодичні зміни інтенсивності екологічних факторів впливають на формування у живих істот адаптивних біологічних ритмів: добових, припливно-відпливних, сезонних, річних тощо (мал. 123). </vt:lpstr>
      <vt:lpstr>З цими ритмами пов'язане явище «біологічного годинника» - здатності організмів реагувати на плин часу. Механізми цього явища ще остаточно не з'ясовано, але, безсумнівно, воно має важливе біологічне значення, оскільки дає змогу узгоджувати фізіологічні процеси організмів зі змінами в довкіллі. </vt:lpstr>
      <vt:lpstr> </vt:lpstr>
      <vt:lpstr> </vt:lpstr>
      <vt:lpstr>Реакції організмів на зміни фотоперіоду дістали назву фотоперіодизму (від грец. фотос - світло і періодос - чергування).  </vt:lpstr>
      <vt:lpstr> </vt:lpstr>
      <vt:lpstr> </vt:lpstr>
      <vt:lpstr>ЕКОЛОГІЧНА  НІША</vt:lpstr>
      <vt:lpstr>Що таке життєві форми організмів? </vt:lpstr>
      <vt:lpstr> </vt:lpstr>
      <vt:lpstr> </vt:lpstr>
      <vt:lpstr>ПОПУЛЯЦІЯ</vt:lpstr>
      <vt:lpstr>Популяції характеризують параметрами: </vt:lpstr>
      <vt:lpstr> </vt:lpstr>
      <vt:lpstr> </vt:lpstr>
      <vt:lpstr>БІОЦЕНОЗ</vt:lpstr>
      <vt:lpstr>Відмінність біогеоценозу від екосистеми</vt:lpstr>
      <vt:lpstr> </vt:lpstr>
      <vt:lpstr> </vt:lpstr>
      <vt:lpstr> </vt:lpstr>
      <vt:lpstr> </vt:lpstr>
      <vt:lpstr>Стуктура біоценозу в межах екосистеми може підрозділятися на такі види. </vt:lpstr>
      <vt:lpstr> 2.Просторова структура </vt:lpstr>
      <vt:lpstr>Перетворення енергії біогеоценозів. Ланцюги живлення </vt:lpstr>
      <vt:lpstr> </vt:lpstr>
      <vt:lpstr>  </vt:lpstr>
      <vt:lpstr> </vt:lpstr>
      <vt:lpstr>Екологічні  піраміди</vt:lpstr>
      <vt:lpstr> </vt:lpstr>
      <vt:lpstr> </vt:lpstr>
      <vt:lpstr> </vt:lpstr>
      <vt:lpstr>Господарська діяльність людини та її вплив на довкілля </vt:lpstr>
      <vt:lpstr> </vt:lpstr>
      <vt:lpstr> </vt:lpstr>
      <vt:lpstr> </vt:lpstr>
      <vt:lpstr> </vt:lpstr>
      <vt:lpstr> </vt:lpstr>
      <vt:lpstr>ЗАБРУДНЕННЯ: </vt:lpstr>
      <vt:lpstr> </vt:lpstr>
      <vt:lpstr> </vt:lpstr>
      <vt:lpstr>Охорона природи </vt:lpstr>
      <vt:lpstr>Охорона природи в Україні </vt:lpstr>
      <vt:lpstr> </vt:lpstr>
      <vt:lpstr> </vt:lpstr>
      <vt:lpstr> </vt:lpstr>
      <vt:lpstr>Слайд 98</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ЕКОЛОГІЇ</dc:title>
  <cp:lastModifiedBy>Admin</cp:lastModifiedBy>
  <cp:revision>37</cp:revision>
  <dcterms:modified xsi:type="dcterms:W3CDTF">2013-02-06T11:25:41Z</dcterms:modified>
</cp:coreProperties>
</file>