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69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81000" y="304800"/>
            <a:ext cx="7315200" cy="27432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Глобальні проблеми людства. Шляхи їх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розв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язання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953000"/>
            <a:ext cx="5867400" cy="1524000"/>
          </a:xfrm>
          <a:noFill/>
          <a:effectLst>
            <a:innerShdw blurRad="63500" dist="50800" dir="16200000">
              <a:prstClr val="black">
                <a:alpha val="43000"/>
              </a:prstClr>
            </a:innerShdw>
          </a:effectLst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дготувала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чениця 11-А класу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Зимноводівської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ЗОШ №1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Бутрак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Анастасія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3352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5105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Енергетична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сировинна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endPara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ru-RU" b="1" u="sng" dirty="0" smtClean="0"/>
          </a:p>
          <a:p>
            <a:pPr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Енергетична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сировинна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кризи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1970-х — початку 1980-х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рр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завдали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відчутний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удар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системі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існуючих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тоді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міжнародних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зв'язків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спричинили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важкі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наслідки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багатьох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країнах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Кризи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дали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імпульс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енергозберігаючих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матеріалозберігаючих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технологій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посиленню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режиму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сировини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прискоренню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структурної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перебудови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економіки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Підвищена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увага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стала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приділятися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використанню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альтернативних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матеріалів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джерел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енергії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впливом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кризи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інтенсифікувалися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великомасштабні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геологорозвідувальні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роботи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Одним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із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шляхів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розв'язання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раціональне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використання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мінеральних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ресурсів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переважна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більшість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яких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невідновні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), яке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передбачає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комплексне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освоєння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викопної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сировини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http://i.obozrevatel.ua/2/1287562/757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mage.zn.ua/media/images/original/Jan2013/50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"/>
            <a:ext cx="388023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Проблема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освоєння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ресурсів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океану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Світовий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океан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відігравав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відіграє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важливу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роль у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багатьох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зміцненні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стосунків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державами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народами. У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міру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НТР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всебічне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освоєння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Світового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океану набрало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значно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більшого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значення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стало глобальною проблемою.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Збідніння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запасів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деяких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мінеральних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ресурсів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суходолі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призвело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інтенсивного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морської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гірничовидобувної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хімічної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промисловості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електроенергетики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http://www.osvitanet.com.ua/base_book/geography7/geography7.files/image0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5181600" cy="219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geografica.net.ua/zagal/statti/teor/geo_minresurs_te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"/>
            <a:ext cx="2971800" cy="211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609600"/>
            <a:ext cx="4648200" cy="57911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Подальше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загострення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загрожує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існуванню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людської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цивілізації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Причому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не в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якомусь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далекому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майбутньому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а в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найближчому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сучасному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Зокрема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група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вчених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Заходу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дійшла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висновку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якщо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не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загине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найближчі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роки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ядерної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катастрофи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спровокованої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війною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,то через 20-30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років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воно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загине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екологічної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катастрофи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є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якийсь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вихід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27051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4287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137672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720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378" y="4648200"/>
            <a:ext cx="2819622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362200"/>
            <a:ext cx="2362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382000" cy="3429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Розв'язання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глобальних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сучасності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забезпечення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майбутнього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людської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цивілізації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вимагають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розробки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реалізації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комплексної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колективної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програми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економічної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екологічної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воєнно-політичної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безпеки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можлива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розробка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реалізація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такої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програми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? З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повною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достовірністю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спираючись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закони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суспільного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виробництва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можна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сказати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розробити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таку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програму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суспільству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під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силу,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але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реалізувати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умовах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панування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приватної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власності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неможливо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</a:p>
          <a:p>
            <a:pPr>
              <a:buNone/>
            </a:pP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799"/>
            <a:ext cx="49530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tinumwall.ru/wallpapers/tn_big/200912221812515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Дякую за увагу!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сучасності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-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ціла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низка проблем,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зачіпають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всього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розв’язання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можливе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лише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зусиллями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всіх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народів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які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населяють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Землю.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2971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-1692" b="10839"/>
          <a:stretch>
            <a:fillRect/>
          </a:stretch>
        </p:blipFill>
        <p:spPr bwMode="auto">
          <a:xfrm>
            <a:off x="2971800" y="2514600"/>
            <a:ext cx="5867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304800"/>
            <a:ext cx="4114800" cy="1600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Всі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глобальні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можна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звести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трьох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основних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груп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590801"/>
            <a:ext cx="304800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економічного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політичної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взаємодії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держав: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-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запобігання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світової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термоядерної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катастрофи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;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подолання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технологічної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економічної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відсталості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;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створення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сприятливих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умов для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соціального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прогресу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всіх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народів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2590800"/>
            <a:ext cx="2590800" cy="40010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взаємодії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суспільства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природи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запобігання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катастрофічного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забруднення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навколишнього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середовища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;</a:t>
            </a:r>
          </a:p>
          <a:p>
            <a:pPr algn="ctr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забезпечення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людства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необхідними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природними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ресурсами;</a:t>
            </a:r>
          </a:p>
          <a:p>
            <a:pPr algn="ctr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освоєння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океану та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космічного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простору.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2590800"/>
            <a:ext cx="2438400" cy="381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взаємовідносин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людей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суспільства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uk-U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 зростання народонаселення;</a:t>
            </a:r>
          </a:p>
          <a:p>
            <a:pPr algn="ctr">
              <a:buFontTx/>
              <a:buChar char="-"/>
            </a:pPr>
            <a:endPara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охорони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зміцнення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здоров'я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людей;</a:t>
            </a:r>
          </a:p>
          <a:p>
            <a:pPr algn="ctr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FontTx/>
              <a:buChar char="-"/>
            </a:pP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освіти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культурного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зростання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63575">
            <a:off x="2545014" y="1981515"/>
            <a:ext cx="457200" cy="554369"/>
          </a:xfrm>
          <a:prstGeom prst="downArrow">
            <a:avLst>
              <a:gd name="adj1" fmla="val 51063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95800" y="1981200"/>
            <a:ext cx="457200" cy="6096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928006">
            <a:off x="6489562" y="2008221"/>
            <a:ext cx="461890" cy="5989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09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362200" cy="19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276600"/>
            <a:ext cx="8077200" cy="4571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просторовому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аспекті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взаємопов'язані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;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прояв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якоїсь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них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будь-якому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місці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планети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обов'язково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спричинює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"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ланцюгову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реакцію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",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наслідки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можуть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через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деякий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час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проявитися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сотні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тисячі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кілометрів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місця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виникнення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Через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Аральського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моря,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Чорнобиля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наступ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пустелі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Сахари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південь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розглядати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як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локальні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регіональні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не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негативних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наслідків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просторі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часі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"/>
            <a:ext cx="2209800" cy="291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725" y="685800"/>
            <a:ext cx="3205337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71800" y="762000"/>
            <a:ext cx="5715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сучасності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—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сукупність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постали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перед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людством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другій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половині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XX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вимагають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негайного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вирішення.Тому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деякі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проблем дали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імпульс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міжнародним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громадським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рухам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(за мир,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атомної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загрози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захист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природи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.), стали платформою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політичних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партій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наприклад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"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зелених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").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515" b="8857"/>
          <a:stretch>
            <a:fillRect/>
          </a:stretch>
        </p:blipFill>
        <p:spPr bwMode="auto">
          <a:xfrm>
            <a:off x="152400" y="0"/>
            <a:ext cx="3071364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3262213" cy="233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Найважливіші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проблеми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n-ea"/>
                <a:cs typeface="+mn-cs"/>
              </a:rPr>
              <a:t>людства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819400"/>
            <a:ext cx="7772400" cy="3763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війни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миру</a:t>
            </a:r>
            <a:endParaRPr lang="ru-RU" sz="3100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необхідності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збереження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миру на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Землі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відвернення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загрози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ядерної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війни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ще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залишається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глобальною проблемою номер один,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хоч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дещо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втратила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колишню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гостроту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Дуже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велику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небезпеку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наші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дні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становить проблема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міжнародного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тероризму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яка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може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спровокувати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різні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конфлікти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(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терористичний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акт в США у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вересні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2001 р.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військові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дії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проти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терористичної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організації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"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Аль-Каїда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" 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Афганістані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війну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США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проти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диктаторського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режиму 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Іраку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). Тому,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деякі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дослідники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відносять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міжнародний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тероризм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до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розряду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нових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проблем.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 descr="http://www.time.kg/uploads/posts/1313460033_terro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0"/>
            <a:ext cx="3962400" cy="283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diamatik.org/local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16764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intelworld.net/htmldoc/img/teror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990600"/>
            <a:ext cx="23812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Демографічна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</a:t>
            </a:r>
          </a:p>
          <a:p>
            <a:pPr>
              <a:buNone/>
            </a:pPr>
            <a:endParaRPr lang="uk-UA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</a:t>
            </a:r>
          </a:p>
          <a:p>
            <a:pPr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Демографічна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 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загалом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полягає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несприятливій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для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економічного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динаміці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змін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кількості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населення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його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віковій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структурі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проявляється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по-різному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країнах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розвиваються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у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розвинутих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також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постсоціалістичних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країнах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нший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аспект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демографічної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проявився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постіндустріальних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країнах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які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перейшли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фазу простого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навіть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звуженого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відтворення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населення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Головним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завданням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світової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демографічної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політики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 наш час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стає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сприяння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поліпшенню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економічних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соціальних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умов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життя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країнах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розвиваються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та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перехідною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економікою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http://image.tsn.ua/media/images2/original/Aug2007/1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3697995" cy="245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oblast.kr.ua/uploads/posts/2013-04/1366752147_demograph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066800"/>
            <a:ext cx="2438400" cy="169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5867400" cy="51355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Проблема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подолання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бідності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3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відсталості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сучасному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світі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бідність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відсталість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характерні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передусім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для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розвиваються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де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проживає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майже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2/3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населення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Землі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Тому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глобальну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проблему часто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називають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проблемою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подолання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відсталості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розвиваються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Відстають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країни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рівнем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їхнього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соціально-економічного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розвитку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характеризується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жахливими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масштабами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бідності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://www.patriotizm.org/wp-content/uploads/2013/02/bidn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0" y="0"/>
            <a:ext cx="3333750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ukrmap.su/program2009/g11/r_5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4958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topwar.ru/uploads/posts/2012-01/1326768915_1228424634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266" y="2438400"/>
            <a:ext cx="319273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26720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</a:p>
          <a:p>
            <a:pPr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buNone/>
            </a:pP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Екологічна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проблема</a:t>
            </a:r>
          </a:p>
          <a:p>
            <a:endParaRPr lang="ru-RU" b="1" u="sng" dirty="0" smtClean="0"/>
          </a:p>
          <a:p>
            <a:pPr algn="ctr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Умовно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проблему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погіршення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стану природного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довкілля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можна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розділити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дві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складові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частини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деградація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природного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середовища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результаті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нераціонального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природокористування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забруднення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відходами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людської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діяльності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Один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із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головних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наслідків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екологічної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кризи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планеті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—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збідніння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її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генофонду,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зменшення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біологічного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різноманіття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на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Землі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що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оцінюється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в 10—20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млн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видів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відбувається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через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руйнування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середовища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проживання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рослин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і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тварин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надмірної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експлуатації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сільськогосподарських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ресурсів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забруднення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природного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довкілля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До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найнебезпечніших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форм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забруднення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середовища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належить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радіоактивне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забруднення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http://www.11channel.dp.ua/res/news/large/1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3505200" cy="2171701"/>
          </a:xfrm>
          <a:prstGeom prst="rect">
            <a:avLst/>
          </a:prstGeom>
          <a:noFill/>
        </p:spPr>
      </p:pic>
      <p:pic>
        <p:nvPicPr>
          <p:cNvPr id="6148" name="Picture 4" descr="http://2.bp.blogspot.com/-9kyjlDtGSjU/URJtTaWu-yI/AAAAAAAAAGQ/8IqQUCv6yhw/s1600/r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4010025" cy="27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616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Глобальні проблеми людства. Шляхи їх розв’язання</vt:lpstr>
      <vt:lpstr>Слайд 2</vt:lpstr>
      <vt:lpstr>Слайд 3</vt:lpstr>
      <vt:lpstr>Слайд 4</vt:lpstr>
      <vt:lpstr>Слайд 5</vt:lpstr>
      <vt:lpstr>Найважливіші проблеми людства 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</dc:creator>
  <cp:lastModifiedBy>Павло</cp:lastModifiedBy>
  <cp:revision>25</cp:revision>
  <dcterms:created xsi:type="dcterms:W3CDTF">2014-05-13T12:18:41Z</dcterms:created>
  <dcterms:modified xsi:type="dcterms:W3CDTF">2014-05-18T20:19:41Z</dcterms:modified>
</cp:coreProperties>
</file>