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077200" cy="1828800"/>
          </a:xfrm>
        </p:spPr>
        <p:txBody>
          <a:bodyPr/>
          <a:lstStyle/>
          <a:p>
            <a:r>
              <a:rPr lang="uk-UA" dirty="0" smtClean="0"/>
              <a:t>  підготувала   </a:t>
            </a:r>
          </a:p>
          <a:p>
            <a:r>
              <a:rPr lang="uk-UA" dirty="0" smtClean="0"/>
              <a:t>у</a:t>
            </a:r>
            <a:r>
              <a:rPr lang="uk-UA" dirty="0" smtClean="0"/>
              <a:t>чениця 10-А класу</a:t>
            </a:r>
          </a:p>
          <a:p>
            <a:r>
              <a:rPr lang="uk-UA" dirty="0" err="1" smtClean="0"/>
              <a:t>Бутрак</a:t>
            </a:r>
            <a:r>
              <a:rPr lang="uk-UA" dirty="0" smtClean="0"/>
              <a:t> Анастасія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0222" y="609600"/>
            <a:ext cx="64969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Парниковий ефект</a:t>
            </a:r>
            <a:endParaRPr lang="ru-RU" sz="6600" b="1" dirty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парниковий ефект 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124200"/>
            <a:ext cx="3886200" cy="261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Парниковий ефект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Парниковий ефект</a:t>
            </a:r>
            <a:r>
              <a:rPr lang="vi-VN" dirty="0" smtClean="0"/>
              <a:t> — явище в атмосфері Землі, при якому енергія сонячних променів, відбиваючись від поверхні Землі, не може повернутися в космос, оскільки затримується молекулами </a:t>
            </a:r>
            <a:r>
              <a:rPr lang="vi-VN" dirty="0" smtClean="0"/>
              <a:t>різних</a:t>
            </a:r>
            <a:r>
              <a:rPr lang="uk-UA" dirty="0" smtClean="0"/>
              <a:t> </a:t>
            </a:r>
            <a:r>
              <a:rPr lang="vi-VN" dirty="0" smtClean="0"/>
              <a:t>га</a:t>
            </a:r>
            <a:r>
              <a:rPr lang="uk-UA" dirty="0" smtClean="0"/>
              <a:t>зів</a:t>
            </a:r>
            <a:r>
              <a:rPr lang="vi-VN" dirty="0" smtClean="0"/>
              <a:t>.</a:t>
            </a:r>
            <a:endParaRPr lang="ru-RU" dirty="0"/>
          </a:p>
        </p:txBody>
      </p:sp>
      <p:pic>
        <p:nvPicPr>
          <p:cNvPr id="4" name="Рисунок 3" descr="in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657600"/>
            <a:ext cx="5839536" cy="304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533400"/>
            <a:ext cx="7848600" cy="274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err="1" smtClean="0"/>
              <a:t>результаті</a:t>
            </a:r>
            <a:r>
              <a:rPr lang="ru-RU" dirty="0" smtClean="0"/>
              <a:t> на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температура. Без парникового </a:t>
            </a:r>
            <a:r>
              <a:rPr lang="ru-RU" dirty="0" err="1" smtClean="0"/>
              <a:t>ефекту</a:t>
            </a:r>
            <a:r>
              <a:rPr lang="ru-RU" dirty="0" smtClean="0"/>
              <a:t> температура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за </a:t>
            </a:r>
            <a:r>
              <a:rPr lang="ru-RU" dirty="0" err="1" smtClean="0"/>
              <a:t>оцінками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б на 25°—30° </a:t>
            </a:r>
            <a:r>
              <a:rPr lang="ru-RU" dirty="0" err="1" smtClean="0"/>
              <a:t>нижчою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.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суттєвий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 </a:t>
            </a:r>
            <a:r>
              <a:rPr lang="ru-RU" dirty="0" err="1" smtClean="0"/>
              <a:t>Марсі</a:t>
            </a:r>
            <a:r>
              <a:rPr lang="ru-RU" dirty="0" smtClean="0"/>
              <a:t> та</a:t>
            </a:r>
            <a:r>
              <a:rPr lang="ru-RU" dirty="0" smtClean="0"/>
              <a:t>, особливо, на </a:t>
            </a:r>
            <a:r>
              <a:rPr lang="ru-RU" dirty="0" err="1" smtClean="0"/>
              <a:t>Венері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у</a:t>
            </a:r>
            <a:r>
              <a:rPr lang="ru-RU" smtClean="0"/>
              <a:t> </a:t>
            </a:r>
            <a:r>
              <a:rPr lang="ru-RU" smtClean="0"/>
              <a:t>1829 р.</a:t>
            </a:r>
            <a:r>
              <a:rPr lang="ru-RU" dirty="0" smtClean="0"/>
              <a:t> </a:t>
            </a:r>
            <a:r>
              <a:rPr lang="ru-RU" dirty="0" err="1" smtClean="0"/>
              <a:t>Жозеф</a:t>
            </a:r>
            <a:r>
              <a:rPr lang="ru-RU" dirty="0" smtClean="0"/>
              <a:t> </a:t>
            </a:r>
            <a:r>
              <a:rPr lang="ru-RU" dirty="0" err="1" smtClean="0"/>
              <a:t>Фур'є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00804130025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124200"/>
            <a:ext cx="4848080" cy="327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природа </a:t>
            </a:r>
            <a:r>
              <a:rPr lang="ru-RU" dirty="0" err="1" smtClean="0"/>
              <a:t>явища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поглинають</a:t>
            </a:r>
            <a:r>
              <a:rPr lang="ru-RU" dirty="0" smtClean="0"/>
              <a:t> </a:t>
            </a:r>
            <a:r>
              <a:rPr lang="ru-RU" dirty="0" err="1" smtClean="0"/>
              <a:t>інфрачервоні</a:t>
            </a:r>
            <a:r>
              <a:rPr lang="ru-RU" dirty="0" smtClean="0"/>
              <a:t>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випромінюють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однаковою</a:t>
            </a:r>
            <a:r>
              <a:rPr lang="ru-RU" dirty="0" smtClean="0"/>
              <a:t> </a:t>
            </a:r>
            <a:r>
              <a:rPr lang="ru-RU" dirty="0" err="1" smtClean="0"/>
              <a:t>імовірністю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вниз.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газам, </a:t>
            </a:r>
            <a:r>
              <a:rPr lang="ru-RU" dirty="0" err="1" smtClean="0"/>
              <a:t>частина</a:t>
            </a:r>
            <a:r>
              <a:rPr lang="ru-RU" dirty="0" smtClean="0"/>
              <a:t> теплового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endParaRPr lang="ru-RU" dirty="0"/>
          </a:p>
        </p:txBody>
      </p:sp>
      <p:pic>
        <p:nvPicPr>
          <p:cNvPr id="4" name="Рисунок 3" descr="geo_poteplglobal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038600"/>
            <a:ext cx="249283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29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Чим </a:t>
            </a:r>
            <a:r>
              <a:rPr lang="ru-RU" dirty="0" err="1" smtClean="0"/>
              <a:t>більше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«</a:t>
            </a:r>
            <a:r>
              <a:rPr lang="ru-RU" dirty="0" err="1" smtClean="0"/>
              <a:t>парникових</a:t>
            </a:r>
            <a:r>
              <a:rPr lang="ru-RU" dirty="0" smtClean="0"/>
              <a:t> молекул»,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піднімається</a:t>
            </a:r>
            <a:r>
              <a:rPr lang="ru-RU" dirty="0" smtClean="0"/>
              <a:t> </a:t>
            </a:r>
            <a:r>
              <a:rPr lang="ru-RU" dirty="0" smtClean="0"/>
              <a:t>температура.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Найбільший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 води,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дипольний</a:t>
            </a:r>
            <a:r>
              <a:rPr lang="ru-RU" dirty="0" smtClean="0"/>
              <a:t> момент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коливальні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обертальні</a:t>
            </a:r>
            <a:r>
              <a:rPr lang="ru-RU" dirty="0" smtClean="0"/>
              <a:t> </a:t>
            </a:r>
            <a:r>
              <a:rPr lang="ru-RU" dirty="0" err="1" smtClean="0"/>
              <a:t>моди</a:t>
            </a:r>
            <a:r>
              <a:rPr lang="ru-RU" dirty="0" smtClean="0"/>
              <a:t> в </a:t>
            </a:r>
            <a:r>
              <a:rPr lang="ru-RU" dirty="0" err="1" smtClean="0"/>
              <a:t>інфрачервоній</a:t>
            </a:r>
            <a:r>
              <a:rPr lang="ru-RU" dirty="0" smtClean="0"/>
              <a:t> </a:t>
            </a:r>
            <a:r>
              <a:rPr lang="ru-RU" dirty="0" err="1" smtClean="0"/>
              <a:t>ділянці</a:t>
            </a:r>
            <a:r>
              <a:rPr lang="ru-RU" dirty="0" smtClean="0"/>
              <a:t> спектру</a:t>
            </a:r>
            <a:r>
              <a:rPr lang="ru-RU" dirty="0" smtClean="0"/>
              <a:t>.</a:t>
            </a:r>
            <a:r>
              <a:rPr lang="ru-RU" dirty="0" smtClean="0"/>
              <a:t>  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парникові</a:t>
            </a:r>
            <a:r>
              <a:rPr lang="ru-RU" dirty="0" smtClean="0"/>
              <a:t> гази </a:t>
            </a:r>
            <a:r>
              <a:rPr lang="ru-RU" dirty="0" err="1" smtClean="0"/>
              <a:t>несуть</a:t>
            </a:r>
            <a:r>
              <a:rPr lang="ru-RU" dirty="0" smtClean="0"/>
              <a:t> озон </a:t>
            </a:r>
            <a:r>
              <a:rPr lang="ru-RU" dirty="0" err="1" smtClean="0"/>
              <a:t>і</a:t>
            </a:r>
            <a:r>
              <a:rPr lang="ru-RU" dirty="0" smtClean="0"/>
              <a:t> метан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temp_dru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495800"/>
            <a:ext cx="2962275" cy="20859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b-okonchanii-globalnogo-poteple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7480" y="533400"/>
            <a:ext cx="2636520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Глобальне</a:t>
            </a:r>
            <a:r>
              <a:rPr lang="ru-RU" dirty="0" smtClean="0"/>
              <a:t> </a:t>
            </a:r>
            <a:r>
              <a:rPr lang="ru-RU" dirty="0" err="1" smtClean="0"/>
              <a:t>потепління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smtClean="0"/>
              <a:t>наш час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занепокоєння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сильно </a:t>
            </a:r>
            <a:r>
              <a:rPr lang="ru-RU" dirty="0" err="1" smtClean="0"/>
              <a:t>збільшитися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 глобального </a:t>
            </a:r>
            <a:r>
              <a:rPr lang="ru-RU" dirty="0" err="1" smtClean="0"/>
              <a:t>потепління</a:t>
            </a:r>
            <a:r>
              <a:rPr lang="ru-RU" dirty="0" smtClean="0"/>
              <a:t>. </a:t>
            </a:r>
            <a:r>
              <a:rPr lang="ru-RU" dirty="0" err="1" smtClean="0"/>
              <a:t>Основними</a:t>
            </a:r>
            <a:r>
              <a:rPr lang="ru-RU" dirty="0" smtClean="0"/>
              <a:t> газами,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забруднюють</a:t>
            </a:r>
            <a:r>
              <a:rPr lang="ru-RU" dirty="0" smtClean="0"/>
              <a:t> атмосферу,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водяна</a:t>
            </a:r>
            <a:r>
              <a:rPr lang="ru-RU" dirty="0" smtClean="0"/>
              <a:t> пара, </a:t>
            </a:r>
            <a:r>
              <a:rPr lang="ru-RU" dirty="0" err="1" smtClean="0"/>
              <a:t>двоокис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, метан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хлорфторвуглеці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419600"/>
            <a:ext cx="29210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lobal-warm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019"/>
            <a:ext cx="3505200" cy="233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спалювання</a:t>
            </a:r>
            <a:r>
              <a:rPr lang="ru-RU" dirty="0" smtClean="0"/>
              <a:t> </a:t>
            </a:r>
            <a:r>
              <a:rPr lang="ru-RU" dirty="0" err="1" smtClean="0"/>
              <a:t>викопного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пожеж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двоокису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, метан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супутнім</a:t>
            </a:r>
            <a:r>
              <a:rPr lang="ru-RU" dirty="0" smtClean="0"/>
              <a:t> продуктом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(рис, худоба, </a:t>
            </a:r>
            <a:r>
              <a:rPr lang="ru-RU" dirty="0" err="1" smtClean="0"/>
              <a:t>вівці</a:t>
            </a:r>
            <a:r>
              <a:rPr lang="ru-RU" dirty="0" smtClean="0"/>
              <a:t>). </a:t>
            </a:r>
            <a:r>
              <a:rPr lang="ru-RU" dirty="0" err="1" smtClean="0"/>
              <a:t>Випари</a:t>
            </a:r>
            <a:r>
              <a:rPr lang="ru-RU" dirty="0" smtClean="0"/>
              <a:t> води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перешкодою</a:t>
            </a:r>
            <a:r>
              <a:rPr lang="ru-RU" dirty="0" smtClean="0"/>
              <a:t> для </a:t>
            </a:r>
            <a:r>
              <a:rPr lang="ru-RU" dirty="0" err="1" smtClean="0"/>
              <a:t>відбитих</a:t>
            </a:r>
            <a:r>
              <a:rPr lang="ru-RU" dirty="0" smtClean="0"/>
              <a:t> </a:t>
            </a:r>
            <a:r>
              <a:rPr lang="ru-RU" dirty="0" err="1" smtClean="0"/>
              <a:t>сонячних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uglerodnye-vybrosy-upa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g_32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5105400"/>
            <a:ext cx="3852863" cy="1584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j5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04800"/>
            <a:ext cx="3048000" cy="228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Програма</a:t>
            </a:r>
            <a:r>
              <a:rPr lang="ru-RU" dirty="0" smtClean="0"/>
              <a:t> ООН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прогнозує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можливе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на 1,5 °</a:t>
            </a:r>
            <a:r>
              <a:rPr lang="en-US" dirty="0" smtClean="0"/>
              <a:t>C </a:t>
            </a:r>
            <a:r>
              <a:rPr lang="ru-RU" dirty="0" smtClean="0"/>
              <a:t>до </a:t>
            </a:r>
            <a:r>
              <a:rPr lang="ru-RU" dirty="0" smtClean="0"/>
              <a:t>2025 року</a:t>
            </a:r>
            <a:r>
              <a:rPr lang="ru-RU" dirty="0" smtClean="0"/>
              <a:t>, </a:t>
            </a:r>
            <a:r>
              <a:rPr lang="ru-RU" dirty="0" err="1" smtClean="0"/>
              <a:t>викличе</a:t>
            </a:r>
            <a:r>
              <a:rPr lang="ru-RU" dirty="0" smtClean="0"/>
              <a:t> </a:t>
            </a:r>
            <a:r>
              <a:rPr lang="ru-RU" dirty="0" err="1" smtClean="0"/>
              <a:t>підняття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 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smtClean="0"/>
              <a:t>океану на </a:t>
            </a:r>
            <a:r>
              <a:rPr lang="ru-RU" dirty="0" smtClean="0"/>
              <a:t>25 см через </a:t>
            </a:r>
            <a:r>
              <a:rPr lang="ru-RU" dirty="0" err="1" smtClean="0"/>
              <a:t>танення</a:t>
            </a:r>
            <a:r>
              <a:rPr lang="ru-RU" dirty="0" smtClean="0"/>
              <a:t> </a:t>
            </a:r>
            <a:r>
              <a:rPr lang="ru-RU" dirty="0" err="1" smtClean="0"/>
              <a:t>льоду</a:t>
            </a:r>
            <a:r>
              <a:rPr lang="ru-RU" dirty="0" smtClean="0"/>
              <a:t> 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полюсів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33400"/>
            <a:ext cx="299085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ew_ice_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008999"/>
            <a:ext cx="3733800" cy="259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odovy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91000"/>
            <a:ext cx="3639403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139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Парниковий ефект </vt:lpstr>
      <vt:lpstr>Слайд 3</vt:lpstr>
      <vt:lpstr> Фізична природа явища</vt:lpstr>
      <vt:lpstr> </vt:lpstr>
      <vt:lpstr>Глобальне потепління 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</dc:creator>
  <cp:lastModifiedBy>Павло</cp:lastModifiedBy>
  <cp:revision>9</cp:revision>
  <dcterms:created xsi:type="dcterms:W3CDTF">2012-12-27T14:33:35Z</dcterms:created>
  <dcterms:modified xsi:type="dcterms:W3CDTF">2012-12-27T15:21:15Z</dcterms:modified>
</cp:coreProperties>
</file>