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7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solidFill>
            <a:schemeClr val="folHlink">
              <a:alpha val="60001"/>
            </a:schemeClr>
          </a:solidFill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BB4F240-DCBE-4954-AC3B-08E9DFA4F8D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38873-9250-4314-A254-9411616C79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57554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18363" y="53975"/>
            <a:ext cx="1746250" cy="6072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79613" y="53975"/>
            <a:ext cx="5086350" cy="6072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7F862-5792-46F0-BF03-810010F220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649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308DE-A5B7-44EC-9FE3-92EA817C31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9238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A307A-2697-46F4-8746-A9C83476BF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567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79613" y="1600200"/>
            <a:ext cx="3416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48313" y="1600200"/>
            <a:ext cx="3416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32295-34A9-4C09-AED9-17AEC847B0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079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9961B-4005-401D-9DD4-A71E03A407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391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B2DAF-01C5-403E-A127-2A26E5D2DF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591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4F890-23A8-4EE3-8932-673E962BD4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67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BB29D-24D8-48CF-99DE-B63DF5CB7E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0936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33417-1381-4959-8E88-925C4E01C3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78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53975"/>
            <a:ext cx="6985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600200"/>
            <a:ext cx="6985000" cy="4525963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79613" y="6237288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folHlink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11638" y="6237288"/>
            <a:ext cx="36004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folHlink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27988" y="6237288"/>
            <a:ext cx="946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</a:defRPr>
            </a:lvl1pPr>
          </a:lstStyle>
          <a:p>
            <a:fld id="{FDCD1564-7E94-4447-ACAA-A23CEBC23AC4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1031" name="Picture 7" descr="kolokolchiki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79613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alt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Вплив</a:t>
            </a:r>
            <a:r>
              <a:rPr lang="ru-RU" alt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транспорту на </a:t>
            </a:r>
            <a:r>
              <a:rPr lang="uk-UA" altLang="ru-RU" b="1" noProof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навколишн</a:t>
            </a:r>
            <a:r>
              <a:rPr lang="uk-UA" alt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є середовище</a:t>
            </a:r>
            <a:endParaRPr lang="ru-RU" alt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92080" y="5157192"/>
            <a:ext cx="3600400" cy="1200329"/>
          </a:xfrm>
          <a:prstGeom prst="rect">
            <a:avLst/>
          </a:prstGeom>
          <a:solidFill>
            <a:srgbClr val="92D050">
              <a:alpha val="46000"/>
            </a:srgbClr>
          </a:solidFill>
        </p:spPr>
        <p:txBody>
          <a:bodyPr wrap="square" rtlCol="0">
            <a:spAutoFit/>
          </a:bodyPr>
          <a:lstStyle/>
          <a:p>
            <a:r>
              <a:rPr lang="uk-UA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Підготувала </a:t>
            </a:r>
          </a:p>
          <a:p>
            <a:r>
              <a:rPr lang="uk-UA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Учениця 11-Б класу</a:t>
            </a:r>
          </a:p>
          <a:p>
            <a:r>
              <a:rPr lang="uk-UA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Халімон </a:t>
            </a:r>
            <a:r>
              <a:rPr lang="uk-UA" sz="24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Заріна</a:t>
            </a:r>
            <a:endParaRPr lang="ru-RU" sz="2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Види транспорту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77243" y="1568624"/>
            <a:ext cx="2304256" cy="720080"/>
          </a:xfrm>
          <a:prstGeom prst="roundRect">
            <a:avLst>
              <a:gd name="adj" fmla="val 4387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prstTxWarp prst="textDeflate">
              <a:avLst/>
            </a:prstTxWarp>
          </a:bodyPr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Автомобільний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40152" y="4509120"/>
            <a:ext cx="2304256" cy="720080"/>
          </a:xfrm>
          <a:prstGeom prst="roundRect">
            <a:avLst>
              <a:gd name="adj" fmla="val 3632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prstTxWarp prst="textDeflate">
              <a:avLst/>
            </a:prstTxWarp>
          </a:bodyPr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Авіаційний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39752" y="4509120"/>
            <a:ext cx="2304256" cy="72008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prstTxWarp prst="textDeflate">
              <a:avLst/>
            </a:prstTxWarp>
          </a:bodyPr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Водний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940152" y="1568624"/>
            <a:ext cx="2304256" cy="720080"/>
          </a:xfrm>
          <a:prstGeom prst="roundRect">
            <a:avLst>
              <a:gd name="adj" fmla="val 3934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prstTxWarp prst="textDeflate">
              <a:avLst/>
            </a:prstTxWarp>
          </a:bodyPr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Залізничний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259" y="2563514"/>
            <a:ext cx="2160240" cy="168093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563514"/>
            <a:ext cx="2609140" cy="14415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882" y="5264359"/>
            <a:ext cx="1755648" cy="13716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260" y="5434185"/>
            <a:ext cx="1887239" cy="125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624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48" r="22619"/>
          <a:stretch/>
        </p:blipFill>
        <p:spPr>
          <a:xfrm>
            <a:off x="0" y="0"/>
            <a:ext cx="198471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612" y="53974"/>
            <a:ext cx="7056883" cy="128679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Вплив залізничного транспорту</a:t>
            </a: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987824" y="1484784"/>
            <a:ext cx="4032448" cy="1008112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Напрями впливу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765072"/>
            <a:ext cx="1584176" cy="109597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Зміна природного ландшафту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236296" y="2749048"/>
            <a:ext cx="1584176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Біологічне забруднення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40699" y="2750806"/>
            <a:ext cx="1584176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Забруднення повітря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635896" y="2765072"/>
            <a:ext cx="1584176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Забруднення </a:t>
            </a:r>
            <a:r>
              <a:rPr lang="uk-UA" dirty="0" err="1" smtClean="0"/>
              <a:t>грунту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435894" y="2768453"/>
            <a:ext cx="1584176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Шумове забруднення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1187624" y="2492896"/>
            <a:ext cx="381642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2"/>
            <a:endCxn id="7" idx="0"/>
          </p:cNvCxnSpPr>
          <p:nvPr/>
        </p:nvCxnSpPr>
        <p:spPr>
          <a:xfrm flipH="1">
            <a:off x="2632787" y="2492896"/>
            <a:ext cx="2371261" cy="257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2"/>
          </p:cNvCxnSpPr>
          <p:nvPr/>
        </p:nvCxnSpPr>
        <p:spPr>
          <a:xfrm flipH="1">
            <a:off x="4788024" y="2492896"/>
            <a:ext cx="216024" cy="256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004048" y="2492896"/>
            <a:ext cx="1080120" cy="256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</p:cNvCxnSpPr>
          <p:nvPr/>
        </p:nvCxnSpPr>
        <p:spPr>
          <a:xfrm>
            <a:off x="5004048" y="2492896"/>
            <a:ext cx="3312368" cy="256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107503" y="4077072"/>
            <a:ext cx="1733195" cy="1800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 </a:t>
            </a:r>
            <a:r>
              <a:rPr lang="ru-RU" sz="1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будівництво</a:t>
            </a:r>
            <a:r>
              <a:rPr lang="ru-RU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залізничних</a:t>
            </a:r>
            <a:r>
              <a:rPr lang="ru-RU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колій</a:t>
            </a:r>
            <a:r>
              <a:rPr lang="ru-RU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та </a:t>
            </a:r>
            <a:r>
              <a:rPr lang="ru-RU" sz="1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інфраструктури</a:t>
            </a:r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984715" y="3933056"/>
            <a:ext cx="1440160" cy="158417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Викиди двигунів</a:t>
            </a:r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770919" y="3861048"/>
            <a:ext cx="1440160" cy="158417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uk-UA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Сухі та рідкі відходи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uk-UA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часточки вантажу</a:t>
            </a:r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470679" y="3840832"/>
            <a:ext cx="1440160" cy="158417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Під час проходження потяга</a:t>
            </a:r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236296" y="3861048"/>
            <a:ext cx="1656184" cy="201622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перенесенням</a:t>
            </a:r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поверхнею</a:t>
            </a:r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транспортних</a:t>
            </a:r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засобів</a:t>
            </a:r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адвентивних</a:t>
            </a:r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видів</a:t>
            </a:r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рослин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(</a:t>
            </a:r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алергени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4929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612" y="53974"/>
            <a:ext cx="7164387" cy="143080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Автомобільний транспорт</a:t>
            </a:r>
            <a:endParaRPr lang="ru-RU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67744" y="2056690"/>
            <a:ext cx="2088232" cy="28124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uk-UA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Транспортний </a:t>
            </a:r>
          </a:p>
          <a:p>
            <a:pPr algn="ctr"/>
            <a:r>
              <a:rPr lang="uk-UA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(вантажний, пасажирський)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20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перевезення</a:t>
            </a:r>
            <a:r>
              <a:rPr lang="ru-RU" sz="2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вантажу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і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пасажирів</a:t>
            </a:r>
            <a:endParaRPr lang="uk-UA" sz="20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99992" y="3820108"/>
            <a:ext cx="2304256" cy="256121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uk-UA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Спеціальний</a:t>
            </a:r>
          </a:p>
          <a:p>
            <a:pPr algn="ctr"/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виконання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різних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технічних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функцій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(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підйомні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крани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пересувні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компресори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тощо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)</a:t>
            </a:r>
            <a:endParaRPr lang="uk-UA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020272" y="2034141"/>
            <a:ext cx="1872208" cy="28124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uk-UA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Спортивний</a:t>
            </a:r>
          </a:p>
          <a:p>
            <a:pPr algn="ctr"/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досягнення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певних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рекордів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швидкості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endParaRPr lang="uk-UA" sz="20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627784" y="1556792"/>
            <a:ext cx="1440160" cy="4773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7236296" y="1567001"/>
            <a:ext cx="1440160" cy="4773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076056" y="1567001"/>
            <a:ext cx="1440160" cy="4773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660" y="2117694"/>
            <a:ext cx="1372881" cy="152733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443" y="5013176"/>
            <a:ext cx="2233372" cy="167502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457" y="5100717"/>
            <a:ext cx="1827837" cy="144094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7" r="46354"/>
          <a:stretch/>
        </p:blipFill>
        <p:spPr>
          <a:xfrm>
            <a:off x="-108519" y="-99392"/>
            <a:ext cx="2252962" cy="7056784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958453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2987824" y="1484784"/>
            <a:ext cx="4032448" cy="1008112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Напрями впливу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71698" y="4509120"/>
            <a:ext cx="1584176" cy="109597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ландшафтів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28184" y="4869160"/>
            <a:ext cx="1872208" cy="121825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стічні</a:t>
            </a:r>
            <a:r>
              <a:rPr lang="ru-RU" dirty="0"/>
              <a:t> води,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при </a:t>
            </a:r>
            <a:r>
              <a:rPr lang="ru-RU" dirty="0" err="1"/>
              <a:t>обслуговуванні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612" y="53974"/>
            <a:ext cx="7056883" cy="128679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Вплив автомобільного транспорту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22511" y="3424098"/>
            <a:ext cx="1584176" cy="8942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викиди</a:t>
            </a:r>
            <a:r>
              <a:rPr lang="ru-RU" dirty="0"/>
              <a:t> в </a:t>
            </a:r>
            <a:r>
              <a:rPr lang="ru-RU" dirty="0" err="1"/>
              <a:t>атмосферне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33917" y="3684375"/>
            <a:ext cx="1584176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вплив</a:t>
            </a:r>
            <a:r>
              <a:rPr lang="ru-RU" dirty="0"/>
              <a:t> на флору і фауну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452320" y="2776026"/>
            <a:ext cx="1584176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Шумове забруднення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stCxn id="4" idx="2"/>
            <a:endCxn id="7" idx="0"/>
          </p:cNvCxnSpPr>
          <p:nvPr/>
        </p:nvCxnSpPr>
        <p:spPr>
          <a:xfrm flipH="1">
            <a:off x="2814599" y="2492896"/>
            <a:ext cx="2189449" cy="931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</p:cNvCxnSpPr>
          <p:nvPr/>
        </p:nvCxnSpPr>
        <p:spPr>
          <a:xfrm>
            <a:off x="5004048" y="2492896"/>
            <a:ext cx="3312368" cy="256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7035891" y="3861048"/>
            <a:ext cx="1584176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тверді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.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3663786" y="2492896"/>
            <a:ext cx="1340263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4" idx="2"/>
            <a:endCxn id="8" idx="0"/>
          </p:cNvCxnSpPr>
          <p:nvPr/>
        </p:nvCxnSpPr>
        <p:spPr>
          <a:xfrm>
            <a:off x="5004048" y="2492896"/>
            <a:ext cx="121957" cy="11914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25" idx="0"/>
          </p:cNvCxnSpPr>
          <p:nvPr/>
        </p:nvCxnSpPr>
        <p:spPr>
          <a:xfrm>
            <a:off x="5004049" y="2492896"/>
            <a:ext cx="282393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4" idx="2"/>
            <a:endCxn id="6" idx="0"/>
          </p:cNvCxnSpPr>
          <p:nvPr/>
        </p:nvCxnSpPr>
        <p:spPr>
          <a:xfrm>
            <a:off x="5004048" y="2492896"/>
            <a:ext cx="2160240" cy="2376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4" name="Рисунок 3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0" r="53969"/>
          <a:stretch/>
        </p:blipFill>
        <p:spPr>
          <a:xfrm>
            <a:off x="-108520" y="0"/>
            <a:ext cx="2131031" cy="6903233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583642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613" y="-8070"/>
            <a:ext cx="7164387" cy="143080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Водний транспорт</a:t>
            </a:r>
            <a:endParaRPr lang="ru-RU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51720" y="2034141"/>
            <a:ext cx="3384376" cy="238042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uk-UA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Морський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20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перевезення</a:t>
            </a:r>
            <a:r>
              <a:rPr lang="ru-RU" sz="2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вантажу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і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пасажирів</a:t>
            </a:r>
            <a:endParaRPr lang="uk-UA" sz="20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24128" y="2034141"/>
            <a:ext cx="3312368" cy="238042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uk-UA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Річковий</a:t>
            </a:r>
          </a:p>
          <a:p>
            <a:pPr algn="ctr"/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досягнення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певних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рекордів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0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швидкості</a:t>
            </a:r>
            <a:r>
              <a:rPr lang="ru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endParaRPr lang="uk-UA" sz="20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uk-UA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960305" y="1556792"/>
            <a:ext cx="1440160" cy="4773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516215" y="1569638"/>
            <a:ext cx="1440160" cy="4773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749" y="4653136"/>
            <a:ext cx="2771125" cy="20783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673" y="4653136"/>
            <a:ext cx="3112423" cy="190259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43"/>
          <a:stretch/>
        </p:blipFill>
        <p:spPr>
          <a:xfrm>
            <a:off x="-108520" y="-99392"/>
            <a:ext cx="2160240" cy="7067548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364314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2987824" y="1484784"/>
            <a:ext cx="4032448" cy="1008112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Напрями впливу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612" y="53974"/>
            <a:ext cx="7056883" cy="128679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Вплив водного транспорту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3002166"/>
            <a:ext cx="2981537" cy="21651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Забруднення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відходами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що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утворюються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в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результаті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експлуатаційної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діяльності</a:t>
            </a:r>
            <a:endParaRPr lang="ru-RU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52120" y="2989988"/>
            <a:ext cx="3240360" cy="21651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Забруднення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скидами у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випадках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аварій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суден з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токсичними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вантажами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здебільшого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нафтою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і </a:t>
            </a:r>
            <a:r>
              <a:rPr lang="ru-RU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нафтопродуктами</a:t>
            </a: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.</a:t>
            </a:r>
          </a:p>
        </p:txBody>
      </p:sp>
      <p:cxnSp>
        <p:nvCxnSpPr>
          <p:cNvPr id="13" name="Прямая со стрелкой 12"/>
          <p:cNvCxnSpPr>
            <a:stCxn id="4" idx="2"/>
            <a:endCxn id="7" idx="0"/>
          </p:cNvCxnSpPr>
          <p:nvPr/>
        </p:nvCxnSpPr>
        <p:spPr>
          <a:xfrm flipH="1">
            <a:off x="3686505" y="2492896"/>
            <a:ext cx="1317543" cy="509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  <a:endCxn id="9" idx="0"/>
          </p:cNvCxnSpPr>
          <p:nvPr/>
        </p:nvCxnSpPr>
        <p:spPr>
          <a:xfrm>
            <a:off x="5004048" y="2492896"/>
            <a:ext cx="2268252" cy="4970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11" r="36281"/>
          <a:stretch/>
        </p:blipFill>
        <p:spPr>
          <a:xfrm>
            <a:off x="-108520" y="-99392"/>
            <a:ext cx="2160240" cy="7022303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898299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3419872" y="1733330"/>
            <a:ext cx="4032448" cy="1008112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Напрями впливу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612" y="53974"/>
            <a:ext cx="7056884" cy="143081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Вплив авіаційного транспорту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3002166"/>
            <a:ext cx="2981537" cy="21651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Забруднення атмосфери викидами від згорання палива</a:t>
            </a:r>
            <a:endParaRPr lang="ru-RU" sz="2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52120" y="2989988"/>
            <a:ext cx="3240360" cy="21651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Можливе</a:t>
            </a: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4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руйнування</a:t>
            </a: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озонового шару</a:t>
            </a:r>
            <a:endParaRPr lang="ru-RU" sz="2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cxnSp>
        <p:nvCxnSpPr>
          <p:cNvPr id="13" name="Прямая со стрелкой 12"/>
          <p:cNvCxnSpPr>
            <a:stCxn id="4" idx="2"/>
            <a:endCxn id="7" idx="0"/>
          </p:cNvCxnSpPr>
          <p:nvPr/>
        </p:nvCxnSpPr>
        <p:spPr>
          <a:xfrm flipH="1">
            <a:off x="3686505" y="2741442"/>
            <a:ext cx="1749591" cy="260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  <a:endCxn id="9" idx="0"/>
          </p:cNvCxnSpPr>
          <p:nvPr/>
        </p:nvCxnSpPr>
        <p:spPr>
          <a:xfrm>
            <a:off x="5436096" y="2741442"/>
            <a:ext cx="1836204" cy="2485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32" r="27990"/>
          <a:stretch/>
        </p:blipFill>
        <p:spPr>
          <a:xfrm>
            <a:off x="-108520" y="-99392"/>
            <a:ext cx="2232248" cy="7128792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685264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_Bell">
  <a:themeElements>
    <a:clrScheme name="Bel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l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l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l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l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l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l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l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l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l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l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l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l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78</TotalTime>
  <Words>176</Words>
  <Application>Microsoft Office PowerPoint</Application>
  <PresentationFormat>Экран (4:3)</PresentationFormat>
  <Paragraphs>97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13_Bell</vt:lpstr>
      <vt:lpstr>Вплив транспорту на навколишнє середовище</vt:lpstr>
      <vt:lpstr>Види транспорту</vt:lpstr>
      <vt:lpstr>Вплив залізничного транспорту</vt:lpstr>
      <vt:lpstr>Автомобільний транспорт</vt:lpstr>
      <vt:lpstr>Вплив автомобільного транспорту</vt:lpstr>
      <vt:lpstr>Водний транспорт</vt:lpstr>
      <vt:lpstr>Вплив водного транспорту</vt:lpstr>
      <vt:lpstr>Вплив авіаційного транспорту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Вплив транспорту на навколишнє середовище</dc:title>
  <dc:creator>Zarina</dc:creator>
  <cp:lastModifiedBy>Zarina</cp:lastModifiedBy>
  <cp:revision>8</cp:revision>
  <dcterms:created xsi:type="dcterms:W3CDTF">2013-11-27T21:08:00Z</dcterms:created>
  <dcterms:modified xsi:type="dcterms:W3CDTF">2013-11-27T22:26:13Z</dcterms:modified>
</cp:coreProperties>
</file>