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672408" cy="2376264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Екологічна проблема людства: Кислотні дощі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301208"/>
            <a:ext cx="3309803" cy="75657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Учениці 7(11)-Б класу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Жукової</a:t>
            </a:r>
            <a:r>
              <a:rPr lang="uk-UA" dirty="0" smtClean="0">
                <a:solidFill>
                  <a:schemeClr val="tx1"/>
                </a:solidFill>
              </a:rPr>
              <a:t> Євгенії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9" y="980728"/>
            <a:ext cx="4136460" cy="4752528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0155" y="3429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нове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тисячоріччя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людство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вступає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умовах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екологічної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кризи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Ще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з початку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XX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століття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три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глобальні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екологічні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руйнування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озонового шару 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Землі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прогресує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потепління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її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клімату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—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зробили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цілком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реальною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погрозу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самознищення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людства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Кисло́тний </a:t>
            </a:r>
            <a:r>
              <a:rPr lang="vi-VN" b="1" dirty="0" smtClean="0"/>
              <a:t>дощ</a:t>
            </a:r>
            <a:r>
              <a:rPr lang="uk-UA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</a:t>
            </a:r>
            <a:r>
              <a:rPr lang="vi-VN" dirty="0"/>
              <a:t> — усі види метеорологічних опадів: дощ, сніг, град, туман, дощ зі снігом, — кислотність яких вища від нормальної.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51012"/>
            <a:ext cx="3247287" cy="3247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692695"/>
            <a:ext cx="3554843" cy="2666132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2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Головна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причина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опадів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надходження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сполук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сірки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азоту в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атмосферу.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опади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завдають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шкоди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будівлям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пам'ятникам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металевим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конструкціям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викликають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загибель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лісів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знижують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урожай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багатьох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сільськогосподарських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культур,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погіршують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родючість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ґрунтів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реакцію, і стан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екосистем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23086"/>
            <a:ext cx="5544616" cy="3979603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29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48" y="73162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утворюється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реакції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між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водою і такими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забруднюючими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речовинами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як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діоксид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сірки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різних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оксидів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азоту.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Ці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речовини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викидаються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атмосферу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автомобільним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транспортом, 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діяльності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металургійних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підприємств і електростанцій, а також при спалюванні вугілля і деревини.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Вони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перетворюються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розчини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кислот: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сірчаної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сірчистої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азотистої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азотної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Потім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разом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із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снігом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чи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дощем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вони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випадають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на землю.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745173"/>
            <a:ext cx="3535783" cy="471721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водяних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екосистемах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кислотні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опади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викликають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загибель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риб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інших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водяних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мешканців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Підкислення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води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рік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озер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серйозно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впливає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на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сухопутних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тварин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Разом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із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загибеллю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озер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очевидною 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деградація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лісів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 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276872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порушують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захисний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восковий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покрив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листів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роблячи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рослини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уразливішими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комах,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грибів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інших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патогенних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мікроорганізмів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 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Якщо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руйнується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лісова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екосистема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починається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ерозія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ґрунту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засмічення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водоймищ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повінь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погіршення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запасів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води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катастрофічними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5" y="2780928"/>
            <a:ext cx="4512501" cy="338437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1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534" y="704742"/>
            <a:ext cx="4335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закислення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ґрунті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відбувається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розчинення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живильних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речовин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життєво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необхідних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рослинам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1047" y="620688"/>
            <a:ext cx="34713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Використовуючи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такі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рослини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їжу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людина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також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одержує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разом з ними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підвищену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дозу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важких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металів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Важкі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метали,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що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знаходяться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природних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водах, негативно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впливають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нирки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печінку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центральну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нервову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систему,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викликаючи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різні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онкологічні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захворювання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Генетичні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наслідки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отруєння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важкими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металами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можуть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проявитися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через 20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років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 не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тільки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тих,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хто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вживає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брудну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воду, але й у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нащадків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5" y="2636912"/>
            <a:ext cx="4608512" cy="335909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2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роз'їдають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метали,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фарби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синтетичні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з'єднання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руйнують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архітектурні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пам'ятники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Багато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скульптур і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будинки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Римі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Венеції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інших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містах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пам'ятники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зодчества,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такі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як Акрополь в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Афінах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Кельнський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собор та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інші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за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кілька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останніх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десятиліть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одержали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значно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більші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ушкодження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чим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за весь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попередій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час.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702849"/>
            <a:ext cx="3491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Найхарактерніші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дощі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індустріальних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країн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з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високорозвиненою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енергетикою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Проте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ільшість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людей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залишається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байдужими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до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проблеми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кислотних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дощів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8" y="3484142"/>
            <a:ext cx="3983725" cy="2932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46802"/>
            <a:ext cx="2857500" cy="174307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683568" cy="504056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13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523" y="2967335"/>
            <a:ext cx="63209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717">
            <a:off x="652799" y="633690"/>
            <a:ext cx="2639616" cy="1979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75">
            <a:off x="3082694" y="651902"/>
            <a:ext cx="2978621" cy="2233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73" y="4001092"/>
            <a:ext cx="3383835" cy="2537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12">
            <a:off x="6015962" y="972675"/>
            <a:ext cx="2685318" cy="2012982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720080" cy="504056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62</TotalTime>
  <Words>296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Екологічна проблема людства: Кислотні дощі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проблема людства: Кислотні дощі</dc:title>
  <dc:creator>Svetlana</dc:creator>
  <cp:lastModifiedBy>Svetlana</cp:lastModifiedBy>
  <cp:revision>29</cp:revision>
  <dcterms:created xsi:type="dcterms:W3CDTF">2013-11-24T08:32:44Z</dcterms:created>
  <dcterms:modified xsi:type="dcterms:W3CDTF">2013-11-24T09:39:32Z</dcterms:modified>
</cp:coreProperties>
</file>