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56" r:id="rId2"/>
    <p:sldId id="257" r:id="rId3"/>
    <p:sldId id="260" r:id="rId4"/>
    <p:sldId id="259" r:id="rId5"/>
    <p:sldId id="262" r:id="rId6"/>
    <p:sldId id="261" r:id="rId7"/>
    <p:sldId id="264" r:id="rId8"/>
    <p:sldId id="263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layout/>
    </c:title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Опитані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Знають</c:v>
                </c:pt>
                <c:pt idx="1">
                  <c:v>Не знають</c:v>
                </c:pt>
              </c:strCache>
            </c:strRef>
          </c:cat>
          <c:val>
            <c:numRef>
              <c:f>Лист1!$B$2:$B$3</c:f>
              <c:numCache>
                <c:formatCode>0.00%</c:formatCode>
                <c:ptCount val="2"/>
                <c:pt idx="0">
                  <c:v>0.68</c:v>
                </c:pt>
                <c:pt idx="1">
                  <c:v>0.32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3538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 marL="1600200">
              <a:defRPr/>
            </a:lvl6pPr>
            <a:lvl7pPr marL="1874520">
              <a:defRPr/>
            </a:lvl7pPr>
            <a:lvl8pPr marL="2148840">
              <a:defRPr/>
            </a:lvl8pPr>
            <a:lvl9pPr marL="2423160"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7575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226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4768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anchor="b">
            <a:normAutofit/>
          </a:bodyPr>
          <a:lstStyle>
            <a:lvl1pPr algn="l">
              <a:defRPr sz="4800" b="0" i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78620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07462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600200">
              <a:defRPr sz="1600"/>
            </a:lvl6pPr>
            <a:lvl7pPr marL="1874520">
              <a:defRPr sz="1600"/>
            </a:lvl7pPr>
            <a:lvl8pPr marL="2148840">
              <a:defRPr sz="1600"/>
            </a:lvl8pPr>
            <a:lvl9pPr marL="2423160"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88552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1595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339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885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anchor="b">
            <a:noAutofit/>
          </a:bodyPr>
          <a:lstStyle>
            <a:lvl1pPr algn="l">
              <a:defRPr sz="3200" b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38394903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25C5E9CB-EC44-4B4A-A753-CF8066E12F97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fld id="{44BCCB40-1D6E-4860-B1C4-C3B79C894E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8600" algn="l" defTabSz="914400" rtl="0" eaLnBrk="1" latinLnBrk="0" hangingPunct="1">
        <a:lnSpc>
          <a:spcPct val="90000"/>
        </a:lnSpc>
        <a:spcBef>
          <a:spcPts val="16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0100" y="-214338"/>
            <a:ext cx="6345302" cy="3200400"/>
          </a:xfrm>
        </p:spPr>
        <p:txBody>
          <a:bodyPr>
            <a:normAutofit/>
          </a:bodyPr>
          <a:lstStyle/>
          <a:p>
            <a:r>
              <a:rPr lang="uk-UA" sz="4800" dirty="0" smtClean="0"/>
              <a:t>Вплив синтетичних речовин на навколишнє середовище</a:t>
            </a:r>
            <a:endParaRPr lang="ru-RU" sz="4800" dirty="0"/>
          </a:p>
        </p:txBody>
      </p:sp>
      <p:pic>
        <p:nvPicPr>
          <p:cNvPr id="4" name="Рисунок 3" descr="83696_html_m190c2c4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000372"/>
            <a:ext cx="4286280" cy="3321343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715140" y="4500570"/>
            <a:ext cx="242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i="1" dirty="0" smtClean="0"/>
              <a:t> Виконала </a:t>
            </a:r>
          </a:p>
          <a:p>
            <a:pPr algn="ctr"/>
            <a:r>
              <a:rPr lang="uk-UA" i="1" dirty="0" smtClean="0"/>
              <a:t>Борозняк  Мар</a:t>
            </a:r>
            <a:r>
              <a:rPr lang="en-US" i="1" dirty="0" smtClean="0"/>
              <a:t>’</a:t>
            </a:r>
            <a:r>
              <a:rPr lang="uk-UA" i="1" dirty="0" err="1" smtClean="0"/>
              <a:t>яна</a:t>
            </a:r>
            <a:endParaRPr lang="uk-UA" i="1" dirty="0" smtClean="0"/>
          </a:p>
          <a:p>
            <a:pPr algn="ctr"/>
            <a:r>
              <a:rPr lang="uk-UA" i="1" dirty="0" smtClean="0"/>
              <a:t>Вчитель</a:t>
            </a:r>
          </a:p>
          <a:p>
            <a:pPr algn="ctr"/>
            <a:r>
              <a:rPr lang="uk-UA" i="1" dirty="0" smtClean="0"/>
              <a:t>Данилюк Т. І.</a:t>
            </a:r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142852"/>
            <a:ext cx="8015318" cy="1011222"/>
          </a:xfrm>
        </p:spPr>
        <p:txBody>
          <a:bodyPr>
            <a:normAutofit/>
          </a:bodyPr>
          <a:lstStyle/>
          <a:p>
            <a:r>
              <a:rPr lang="uk-UA" b="1" dirty="0" smtClean="0"/>
              <a:t>     АКТУАЛЬНІСТЬ </a:t>
            </a:r>
            <a:r>
              <a:rPr lang="uk-UA" b="1" dirty="0" smtClean="0"/>
              <a:t>ТЕМИ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15436" cy="4591064"/>
          </a:xfrm>
        </p:spPr>
        <p:txBody>
          <a:bodyPr>
            <a:normAutofit fontScale="85000" lnSpcReduction="20000"/>
          </a:bodyPr>
          <a:lstStyle/>
          <a:p>
            <a:pPr algn="ctr">
              <a:lnSpc>
                <a:spcPct val="160000"/>
              </a:lnSpc>
              <a:buNone/>
            </a:pPr>
            <a:r>
              <a:rPr lang="ru-RU" sz="2800" b="1" dirty="0" smtClean="0"/>
              <a:t> </a:t>
            </a:r>
            <a:r>
              <a:rPr lang="ru-RU" i="1" dirty="0" err="1" smtClean="0"/>
              <a:t>Використання</a:t>
            </a:r>
            <a:r>
              <a:rPr lang="ru-RU" i="1" dirty="0" smtClean="0"/>
              <a:t> </a:t>
            </a:r>
            <a:r>
              <a:rPr lang="ru-RU" i="1" dirty="0" err="1" smtClean="0"/>
              <a:t>продуктів</a:t>
            </a:r>
            <a:r>
              <a:rPr lang="ru-RU" i="1" dirty="0" smtClean="0"/>
              <a:t> </a:t>
            </a:r>
            <a:r>
              <a:rPr lang="ru-RU" i="1" dirty="0" err="1" smtClean="0"/>
              <a:t>синтетичної</a:t>
            </a:r>
            <a:r>
              <a:rPr lang="ru-RU" i="1" dirty="0" smtClean="0"/>
              <a:t> </a:t>
            </a:r>
            <a:r>
              <a:rPr lang="ru-RU" i="1" dirty="0" err="1" smtClean="0"/>
              <a:t>органічної</a:t>
            </a:r>
            <a:r>
              <a:rPr lang="ru-RU" i="1" dirty="0" smtClean="0"/>
              <a:t> </a:t>
            </a:r>
            <a:r>
              <a:rPr lang="ru-RU" i="1" dirty="0" err="1" smtClean="0"/>
              <a:t>хімії</a:t>
            </a:r>
            <a:r>
              <a:rPr lang="ru-RU" dirty="0" smtClean="0"/>
              <a:t> </a:t>
            </a:r>
            <a:r>
              <a:rPr lang="ru-RU" dirty="0" err="1" smtClean="0"/>
              <a:t>пов'язане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неабиякими</a:t>
            </a:r>
            <a:r>
              <a:rPr lang="ru-RU" dirty="0" smtClean="0"/>
              <a:t> </a:t>
            </a:r>
            <a:r>
              <a:rPr lang="ru-RU" dirty="0" err="1" smtClean="0"/>
              <a:t>ризиками</a:t>
            </a:r>
            <a:r>
              <a:rPr lang="ru-RU" dirty="0" smtClean="0"/>
              <a:t>. </a:t>
            </a:r>
            <a:r>
              <a:rPr lang="ru-RU" dirty="0" err="1" smtClean="0"/>
              <a:t>Приміром</a:t>
            </a:r>
            <a:r>
              <a:rPr lang="ru-RU" dirty="0" smtClean="0"/>
              <a:t>, </a:t>
            </a:r>
            <a:r>
              <a:rPr lang="ru-RU" dirty="0" err="1" smtClean="0"/>
              <a:t>розвиток</a:t>
            </a:r>
            <a:r>
              <a:rPr lang="ru-RU" dirty="0" smtClean="0"/>
              <a:t> </a:t>
            </a:r>
            <a:r>
              <a:rPr lang="ru-RU" dirty="0" err="1" smtClean="0"/>
              <a:t>злочинної</a:t>
            </a:r>
            <a:r>
              <a:rPr lang="ru-RU" dirty="0" smtClean="0"/>
              <a:t> </a:t>
            </a:r>
            <a:r>
              <a:rPr lang="ru-RU" dirty="0" err="1" smtClean="0"/>
              <a:t>підпільної</a:t>
            </a:r>
            <a:r>
              <a:rPr lang="ru-RU" dirty="0" smtClean="0"/>
              <a:t> </a:t>
            </a:r>
            <a:r>
              <a:rPr lang="ru-RU" dirty="0" err="1" smtClean="0"/>
              <a:t>індустрії</a:t>
            </a:r>
            <a:r>
              <a:rPr lang="ru-RU" dirty="0" smtClean="0"/>
              <a:t>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наркотичних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 </a:t>
            </a:r>
            <a:r>
              <a:rPr lang="ru-RU" dirty="0" err="1" smtClean="0"/>
              <a:t>сприяє</a:t>
            </a:r>
            <a:r>
              <a:rPr lang="ru-RU" dirty="0" smtClean="0"/>
              <a:t> </a:t>
            </a:r>
            <a:r>
              <a:rPr lang="ru-RU" dirty="0" err="1" smtClean="0"/>
              <a:t>стрімкому</a:t>
            </a:r>
            <a:r>
              <a:rPr lang="ru-RU" dirty="0" smtClean="0"/>
              <a:t> </a:t>
            </a:r>
            <a:r>
              <a:rPr lang="ru-RU" dirty="0" err="1" smtClean="0"/>
              <a:t>збільшенню</a:t>
            </a:r>
            <a:r>
              <a:rPr lang="ru-RU" dirty="0" smtClean="0"/>
              <a:t> </a:t>
            </a:r>
            <a:r>
              <a:rPr lang="ru-RU" dirty="0" err="1" smtClean="0"/>
              <a:t>наркоманії</a:t>
            </a:r>
            <a:r>
              <a:rPr lang="ru-RU" dirty="0" smtClean="0"/>
              <a:t>, особливо </a:t>
            </a:r>
            <a:r>
              <a:rPr lang="ru-RU" dirty="0" err="1" smtClean="0"/>
              <a:t>поміж</a:t>
            </a:r>
            <a:r>
              <a:rPr lang="ru-RU" dirty="0" smtClean="0"/>
              <a:t> </a:t>
            </a:r>
            <a:r>
              <a:rPr lang="ru-RU" dirty="0" err="1" smtClean="0"/>
              <a:t>молоді</a:t>
            </a:r>
            <a:r>
              <a:rPr lang="ru-RU" dirty="0" smtClean="0"/>
              <a:t>. </a:t>
            </a:r>
            <a:r>
              <a:rPr lang="ru-RU" dirty="0" err="1" smtClean="0"/>
              <a:t>Тепер</a:t>
            </a:r>
            <a:r>
              <a:rPr lang="ru-RU" dirty="0" smtClean="0"/>
              <a:t> </a:t>
            </a:r>
            <a:r>
              <a:rPr lang="ru-RU" dirty="0" err="1" smtClean="0"/>
              <a:t>важко</a:t>
            </a:r>
            <a:r>
              <a:rPr lang="ru-RU" dirty="0" smtClean="0"/>
              <a:t> </a:t>
            </a:r>
            <a:r>
              <a:rPr lang="ru-RU" dirty="0" err="1" smtClean="0"/>
              <a:t>спрогнозувати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неупереджено</a:t>
            </a:r>
            <a:r>
              <a:rPr lang="ru-RU" dirty="0" smtClean="0"/>
              <a:t> </a:t>
            </a:r>
            <a:r>
              <a:rPr lang="ru-RU" dirty="0" err="1" smtClean="0"/>
              <a:t>оцінити</a:t>
            </a:r>
            <a:r>
              <a:rPr lang="ru-RU" dirty="0" smtClean="0"/>
              <a:t> </a:t>
            </a:r>
            <a:r>
              <a:rPr lang="ru-RU" dirty="0" err="1" smtClean="0"/>
              <a:t>найближчі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віддалені</a:t>
            </a:r>
            <a:r>
              <a:rPr lang="ru-RU" dirty="0" smtClean="0"/>
              <a:t> </a:t>
            </a:r>
            <a:r>
              <a:rPr lang="ru-RU" dirty="0" err="1" smtClean="0"/>
              <a:t>наслідки</a:t>
            </a:r>
            <a:r>
              <a:rPr lang="ru-RU" dirty="0" smtClean="0"/>
              <a:t> </a:t>
            </a:r>
            <a:r>
              <a:rPr lang="ru-RU" dirty="0" err="1" smtClean="0"/>
              <a:t>збагачення</a:t>
            </a:r>
            <a:r>
              <a:rPr lang="ru-RU" dirty="0" smtClean="0"/>
              <a:t> </a:t>
            </a:r>
            <a:r>
              <a:rPr lang="ru-RU" dirty="0" err="1" smtClean="0"/>
              <a:t>раціону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</a:t>
            </a:r>
            <a:r>
              <a:rPr lang="ru-RU" dirty="0" err="1" smtClean="0"/>
              <a:t>й</a:t>
            </a:r>
            <a:r>
              <a:rPr lang="ru-RU" dirty="0" smtClean="0"/>
              <a:t> </a:t>
            </a:r>
            <a:r>
              <a:rPr lang="ru-RU" dirty="0" err="1" smtClean="0"/>
              <a:t>сільськогосподарських</a:t>
            </a:r>
            <a:r>
              <a:rPr lang="ru-RU" dirty="0" smtClean="0"/>
              <a:t> </a:t>
            </a:r>
            <a:r>
              <a:rPr lang="ru-RU" dirty="0" err="1" smtClean="0"/>
              <a:t>тварин</a:t>
            </a:r>
            <a:r>
              <a:rPr lang="ru-RU" dirty="0" smtClean="0"/>
              <a:t> </a:t>
            </a:r>
            <a:r>
              <a:rPr lang="ru-RU" dirty="0" err="1" smtClean="0"/>
              <a:t>найрізноманітнішими</a:t>
            </a:r>
            <a:r>
              <a:rPr lang="ru-RU" dirty="0" smtClean="0"/>
              <a:t> </a:t>
            </a:r>
            <a:r>
              <a:rPr lang="ru-RU" dirty="0" err="1" smtClean="0"/>
              <a:t>харчовими</a:t>
            </a:r>
            <a:r>
              <a:rPr lang="ru-RU" dirty="0" smtClean="0"/>
              <a:t> добавками. Проблема негативного </a:t>
            </a:r>
            <a:r>
              <a:rPr lang="ru-RU" dirty="0" err="1" smtClean="0"/>
              <a:t>впливу</a:t>
            </a:r>
            <a:r>
              <a:rPr lang="ru-RU" dirty="0" smtClean="0"/>
              <a:t> на </a:t>
            </a:r>
            <a:r>
              <a:rPr lang="ru-RU" dirty="0" err="1" smtClean="0"/>
              <a:t>довкілля</a:t>
            </a:r>
            <a:r>
              <a:rPr lang="ru-RU" dirty="0" smtClean="0"/>
              <a:t> </a:t>
            </a:r>
            <a:r>
              <a:rPr lang="ru-RU" dirty="0" err="1" smtClean="0"/>
              <a:t>промислових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побутових</a:t>
            </a:r>
            <a:r>
              <a:rPr lang="ru-RU" dirty="0" smtClean="0"/>
              <a:t> </a:t>
            </a:r>
            <a:r>
              <a:rPr lang="ru-RU" dirty="0" err="1" smtClean="0"/>
              <a:t>відходів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містять</a:t>
            </a:r>
            <a:r>
              <a:rPr lang="ru-RU" dirty="0" smtClean="0"/>
              <a:t> </a:t>
            </a:r>
            <a:r>
              <a:rPr lang="ru-RU" dirty="0" err="1" smtClean="0"/>
              <a:t>синтетичні</a:t>
            </a:r>
            <a:r>
              <a:rPr lang="ru-RU" dirty="0" smtClean="0"/>
              <a:t> </a:t>
            </a:r>
            <a:r>
              <a:rPr lang="ru-RU" dirty="0" err="1" smtClean="0"/>
              <a:t>органічні</a:t>
            </a:r>
            <a:r>
              <a:rPr lang="ru-RU" dirty="0" smtClean="0"/>
              <a:t> </a:t>
            </a:r>
            <a:r>
              <a:rPr lang="ru-RU" dirty="0" err="1" smtClean="0"/>
              <a:t>сполуки</a:t>
            </a:r>
            <a:r>
              <a:rPr lang="ru-RU" dirty="0" smtClean="0"/>
              <a:t>, </a:t>
            </a:r>
            <a:r>
              <a:rPr lang="ru-RU" dirty="0" err="1" smtClean="0"/>
              <a:t>залишається</a:t>
            </a:r>
            <a:r>
              <a:rPr lang="ru-RU" dirty="0" smtClean="0"/>
              <a:t> </a:t>
            </a:r>
            <a:r>
              <a:rPr lang="ru-RU" dirty="0" err="1" smtClean="0"/>
              <a:t>чи</a:t>
            </a:r>
            <a:r>
              <a:rPr lang="ru-RU" dirty="0" smtClean="0"/>
              <a:t> не </a:t>
            </a:r>
            <a:r>
              <a:rPr lang="ru-RU" dirty="0" err="1" smtClean="0"/>
              <a:t>найактуальнішою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500042"/>
            <a:ext cx="7772400" cy="22145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>Людина створила </a:t>
            </a:r>
            <a:r>
              <a:rPr lang="ru-RU" sz="2800" dirty="0" err="1" smtClean="0"/>
              <a:t>собі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середовище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проживання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заповнене</a:t>
            </a:r>
            <a:r>
              <a:rPr lang="ru-RU" sz="2800" dirty="0" smtClean="0"/>
              <a:t> </a:t>
            </a:r>
            <a:r>
              <a:rPr lang="ru-RU" sz="2800" dirty="0" err="1" smtClean="0"/>
              <a:t>синтетичними</a:t>
            </a:r>
            <a:r>
              <a:rPr lang="ru-RU" sz="2800" dirty="0" smtClean="0"/>
              <a:t> </a:t>
            </a:r>
            <a:r>
              <a:rPr lang="ru-RU" sz="2800" dirty="0" err="1" smtClean="0"/>
              <a:t>речовинами</a:t>
            </a:r>
            <a:r>
              <a:rPr lang="ru-RU" sz="2800" dirty="0" smtClean="0"/>
              <a:t>. </a:t>
            </a:r>
            <a:r>
              <a:rPr lang="ru-RU" sz="2800" dirty="0" err="1" smtClean="0"/>
              <a:t>Їх</a:t>
            </a:r>
            <a:r>
              <a:rPr lang="ru-RU" sz="2800" dirty="0" smtClean="0"/>
              <a:t> </a:t>
            </a:r>
            <a:r>
              <a:rPr lang="ru-RU" sz="2800" dirty="0" err="1" smtClean="0"/>
              <a:t>вплив</a:t>
            </a:r>
            <a:r>
              <a:rPr lang="ru-RU" sz="2800" dirty="0" smtClean="0"/>
              <a:t> на </a:t>
            </a:r>
            <a:r>
              <a:rPr lang="ru-RU" sz="2800" dirty="0" err="1" smtClean="0"/>
              <a:t>людину</a:t>
            </a:r>
            <a:r>
              <a:rPr lang="ru-RU" sz="2800" dirty="0" smtClean="0"/>
              <a:t>, </a:t>
            </a:r>
            <a:r>
              <a:rPr lang="ru-RU" sz="2800" dirty="0" err="1" smtClean="0"/>
              <a:t>інші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організми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довкілля</a:t>
            </a:r>
            <a:r>
              <a:rPr lang="ru-RU" sz="2800" dirty="0" smtClean="0"/>
              <a:t> </a:t>
            </a:r>
            <a:r>
              <a:rPr lang="ru-RU" sz="2800" dirty="0" err="1" smtClean="0"/>
              <a:t>найчастіше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невідомий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виявляється</a:t>
            </a:r>
            <a:r>
              <a:rPr lang="ru-RU" sz="2800" dirty="0" smtClean="0"/>
              <a:t> часто, коли </a:t>
            </a:r>
            <a:r>
              <a:rPr lang="ru-RU" sz="2800" dirty="0" err="1" smtClean="0"/>
              <a:t>вже</a:t>
            </a:r>
            <a:r>
              <a:rPr lang="ru-RU" sz="2800" dirty="0" smtClean="0"/>
              <a:t> </a:t>
            </a:r>
            <a:r>
              <a:rPr lang="ru-RU" sz="2800" dirty="0" err="1" smtClean="0"/>
              <a:t>завдано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відчутної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шкоди</a:t>
            </a:r>
            <a:r>
              <a:rPr lang="ru-RU" sz="2800" dirty="0" smtClean="0"/>
              <a:t>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за </a:t>
            </a:r>
            <a:r>
              <a:rPr lang="ru-RU" sz="2800" dirty="0" err="1" smtClean="0"/>
              <a:t>надзвичайних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обставин</a:t>
            </a:r>
            <a:r>
              <a:rPr lang="ru-RU" sz="28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 descr="2459049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32" y="2428868"/>
            <a:ext cx="5595950" cy="4196963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7772400" cy="928670"/>
          </a:xfrm>
        </p:spPr>
        <p:txBody>
          <a:bodyPr>
            <a:normAutofit/>
          </a:bodyPr>
          <a:lstStyle/>
          <a:p>
            <a:r>
              <a:rPr lang="uk-UA" dirty="0" smtClean="0"/>
              <a:t>    Види синтетичних речовин:</a:t>
            </a:r>
            <a:endParaRPr lang="ru-RU" dirty="0"/>
          </a:p>
        </p:txBody>
      </p:sp>
      <p:pic>
        <p:nvPicPr>
          <p:cNvPr id="7" name="Содержимое 6" descr="10364_html_2f842bf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1285860"/>
            <a:ext cx="8767278" cy="5301999"/>
          </a:xfrm>
        </p:spPr>
      </p:pic>
    </p:spTree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Опитування</a:t>
            </a:r>
            <a:r>
              <a:rPr lang="ru-RU" dirty="0" smtClean="0"/>
              <a:t>: «</a:t>
            </a:r>
            <a:r>
              <a:rPr lang="ru-RU" dirty="0" err="1" smtClean="0"/>
              <a:t>Обізнаність</a:t>
            </a:r>
            <a:r>
              <a:rPr lang="ru-RU" dirty="0" smtClean="0"/>
              <a:t> </a:t>
            </a:r>
            <a:r>
              <a:rPr lang="ru-RU" dirty="0" err="1" smtClean="0"/>
              <a:t>населення</a:t>
            </a:r>
            <a:r>
              <a:rPr lang="ru-RU" dirty="0" smtClean="0"/>
              <a:t> про шкоду </a:t>
            </a:r>
            <a:r>
              <a:rPr lang="ru-RU" dirty="0" err="1" smtClean="0"/>
              <a:t>синтетичних</a:t>
            </a:r>
            <a:r>
              <a:rPr lang="ru-RU" dirty="0" smtClean="0"/>
              <a:t> </a:t>
            </a:r>
            <a:r>
              <a:rPr lang="ru-RU" dirty="0" err="1" smtClean="0"/>
              <a:t>речовин</a:t>
            </a:r>
            <a:r>
              <a:rPr lang="ru-RU" dirty="0" smtClean="0"/>
              <a:t>»</a:t>
            </a: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69963" y="1676400"/>
          <a:ext cx="7204075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4286256"/>
            <a:ext cx="835824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/>
              <a:t>Сучасний побут, який значною мірою змінився завдяки широкому використанню хімічних продуктів, перетворився на небезпечне джерело забруднення біосфери. Побутові відходи містять значну кількість синтетичних та штучних речовин, які не засвоюються у природі. </a:t>
            </a:r>
            <a:endParaRPr lang="ru-RU" sz="2400" b="1" i="1" dirty="0"/>
          </a:p>
        </p:txBody>
      </p:sp>
      <p:pic>
        <p:nvPicPr>
          <p:cNvPr id="4" name="Рисунок 3" descr="158_07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3108" y="214290"/>
            <a:ext cx="4500594" cy="400052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0"/>
            <a:ext cx="87154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err="1"/>
              <a:t>Товари</a:t>
            </a:r>
            <a:r>
              <a:rPr lang="ru-RU" sz="2400" i="1" dirty="0"/>
              <a:t> </a:t>
            </a:r>
            <a:r>
              <a:rPr lang="ru-RU" sz="2400" i="1" dirty="0" err="1"/>
              <a:t>побутової</a:t>
            </a:r>
            <a:r>
              <a:rPr lang="ru-RU" sz="2400" i="1" dirty="0"/>
              <a:t> </a:t>
            </a:r>
            <a:r>
              <a:rPr lang="ru-RU" sz="2400" i="1" dirty="0" err="1"/>
              <a:t>хімії</a:t>
            </a:r>
            <a:r>
              <a:rPr lang="ru-RU" sz="2400" i="1" dirty="0"/>
              <a:t> </a:t>
            </a:r>
            <a:r>
              <a:rPr lang="ru-RU" sz="2400" i="1" dirty="0" err="1"/>
              <a:t>стають</a:t>
            </a:r>
            <a:r>
              <a:rPr lang="ru-RU" sz="2400" i="1" dirty="0"/>
              <a:t> усе </a:t>
            </a:r>
            <a:r>
              <a:rPr lang="ru-RU" sz="2400" i="1" dirty="0" err="1"/>
              <a:t>більш</a:t>
            </a:r>
            <a:r>
              <a:rPr lang="ru-RU" sz="2400" i="1" dirty="0"/>
              <a:t> </a:t>
            </a:r>
            <a:r>
              <a:rPr lang="ru-RU" sz="2400" i="1" dirty="0" err="1"/>
              <a:t>популярними</a:t>
            </a:r>
            <a:r>
              <a:rPr lang="ru-RU" sz="2400" i="1" dirty="0"/>
              <a:t>, </a:t>
            </a:r>
            <a:r>
              <a:rPr lang="ru-RU" sz="2400" i="1" dirty="0" err="1"/>
              <a:t>розширюються</a:t>
            </a:r>
            <a:r>
              <a:rPr lang="ru-RU" sz="2400" i="1" dirty="0"/>
              <a:t> </a:t>
            </a:r>
            <a:r>
              <a:rPr lang="ru-RU" sz="2400" i="1" dirty="0" err="1"/>
              <a:t>області</a:t>
            </a:r>
            <a:r>
              <a:rPr lang="ru-RU" sz="2400" i="1" dirty="0"/>
              <a:t> </a:t>
            </a:r>
            <a:r>
              <a:rPr lang="ru-RU" sz="2400" i="1" dirty="0" err="1"/>
              <a:t>їхнього</a:t>
            </a:r>
            <a:r>
              <a:rPr lang="ru-RU" sz="2400" i="1" dirty="0"/>
              <a:t> </a:t>
            </a:r>
            <a:r>
              <a:rPr lang="ru-RU" sz="2400" i="1" dirty="0" err="1"/>
              <a:t>застосування</a:t>
            </a:r>
            <a:r>
              <a:rPr lang="ru-RU" sz="2400" i="1" dirty="0"/>
              <a:t>, росте </a:t>
            </a:r>
            <a:r>
              <a:rPr lang="ru-RU" sz="2400" i="1" dirty="0" err="1"/>
              <a:t>річний</a:t>
            </a:r>
            <a:r>
              <a:rPr lang="ru-RU" sz="2400" i="1" dirty="0"/>
              <a:t> </a:t>
            </a:r>
            <a:r>
              <a:rPr lang="ru-RU" sz="2400" i="1" dirty="0" err="1"/>
              <a:t>обсяг</a:t>
            </a:r>
            <a:r>
              <a:rPr lang="ru-RU" sz="2400" i="1" dirty="0"/>
              <a:t>  </a:t>
            </a:r>
            <a:r>
              <a:rPr lang="ru-RU" sz="2400" i="1" dirty="0" err="1" smtClean="0"/>
              <a:t>виробництва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але</a:t>
            </a:r>
            <a:r>
              <a:rPr lang="ru-RU" sz="2400" i="1" dirty="0" smtClean="0"/>
              <a:t> не </a:t>
            </a:r>
            <a:r>
              <a:rPr lang="ru-RU" sz="2400" i="1" dirty="0" err="1" smtClean="0"/>
              <a:t>потрібно</a:t>
            </a:r>
            <a:r>
              <a:rPr lang="ru-RU" sz="2400" i="1" dirty="0" smtClean="0"/>
              <a:t> </a:t>
            </a:r>
            <a:r>
              <a:rPr lang="ru-RU" sz="2400" i="1" dirty="0" err="1" smtClean="0"/>
              <a:t>забувати</a:t>
            </a:r>
            <a:r>
              <a:rPr lang="ru-RU" sz="2400" i="1" dirty="0" smtClean="0"/>
              <a:t>, </a:t>
            </a:r>
            <a:r>
              <a:rPr lang="ru-RU" sz="2400" i="1" dirty="0" err="1" smtClean="0"/>
              <a:t>що</a:t>
            </a:r>
            <a:r>
              <a:rPr lang="ru-RU" sz="2400" i="1" dirty="0" smtClean="0"/>
              <a:t> </a:t>
            </a:r>
            <a:r>
              <a:rPr lang="ru-RU" sz="2400" i="1" dirty="0" err="1"/>
              <a:t>з</a:t>
            </a:r>
            <a:r>
              <a:rPr lang="ru-RU" sz="2400" i="1" dirty="0" err="1" smtClean="0"/>
              <a:t>асоби</a:t>
            </a:r>
            <a:r>
              <a:rPr lang="ru-RU" sz="2400" i="1" dirty="0" smtClean="0"/>
              <a:t> </a:t>
            </a:r>
            <a:r>
              <a:rPr lang="ru-RU" sz="2400" i="1" dirty="0" err="1"/>
              <a:t>побутової</a:t>
            </a:r>
            <a:r>
              <a:rPr lang="ru-RU" sz="2400" i="1" dirty="0"/>
              <a:t> </a:t>
            </a:r>
            <a:r>
              <a:rPr lang="ru-RU" sz="2400" i="1" dirty="0" err="1"/>
              <a:t>хімії</a:t>
            </a:r>
            <a:r>
              <a:rPr lang="ru-RU" sz="2400" i="1" dirty="0"/>
              <a:t> – </a:t>
            </a:r>
            <a:r>
              <a:rPr lang="ru-RU" sz="2400" i="1" dirty="0" err="1"/>
              <a:t>небезпечні</a:t>
            </a:r>
            <a:r>
              <a:rPr lang="ru-RU" sz="2400" i="1" dirty="0"/>
              <a:t> </a:t>
            </a:r>
            <a:r>
              <a:rPr lang="ru-RU" sz="2400" i="1" dirty="0" err="1"/>
              <a:t>джерела</a:t>
            </a:r>
            <a:r>
              <a:rPr lang="ru-RU" sz="2400" i="1" dirty="0"/>
              <a:t> </a:t>
            </a:r>
            <a:r>
              <a:rPr lang="ru-RU" sz="2400" i="1" dirty="0" err="1"/>
              <a:t>шкідливих</a:t>
            </a:r>
            <a:r>
              <a:rPr lang="ru-RU" sz="2400" i="1" dirty="0"/>
              <a:t> для </a:t>
            </a:r>
            <a:r>
              <a:rPr lang="ru-RU" sz="2400" i="1" dirty="0" err="1"/>
              <a:t>здоров’я</a:t>
            </a:r>
            <a:r>
              <a:rPr lang="ru-RU" sz="2400" i="1" dirty="0"/>
              <a:t> </a:t>
            </a:r>
            <a:r>
              <a:rPr lang="ru-RU" sz="2400" i="1" dirty="0" err="1"/>
              <a:t>людини</a:t>
            </a:r>
            <a:r>
              <a:rPr lang="ru-RU" sz="2400" i="1" dirty="0"/>
              <a:t> </a:t>
            </a:r>
            <a:r>
              <a:rPr lang="ru-RU" sz="2400" i="1" dirty="0" err="1"/>
              <a:t>речовин</a:t>
            </a:r>
            <a:r>
              <a:rPr lang="ru-RU" sz="2400" i="1" dirty="0"/>
              <a:t>.</a:t>
            </a:r>
          </a:p>
        </p:txBody>
      </p:sp>
      <p:pic>
        <p:nvPicPr>
          <p:cNvPr id="3" name="Рисунок 2" descr="المنظفات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2285992"/>
            <a:ext cx="4970154" cy="428628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214290"/>
            <a:ext cx="864399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Синтетичні</a:t>
            </a:r>
            <a:r>
              <a:rPr lang="ru-RU" sz="2000" b="1" i="1" dirty="0"/>
              <a:t> </a:t>
            </a:r>
            <a:r>
              <a:rPr lang="ru-RU" sz="2000" b="1" i="1" dirty="0" err="1"/>
              <a:t>матеріали</a:t>
            </a:r>
            <a:r>
              <a:rPr lang="ru-RU" sz="2000" b="1" i="1" dirty="0"/>
              <a:t> </a:t>
            </a:r>
            <a:r>
              <a:rPr lang="ru-RU" sz="2000" b="1" i="1" dirty="0" err="1"/>
              <a:t>дуже</a:t>
            </a:r>
            <a:r>
              <a:rPr lang="ru-RU" sz="2000" b="1" i="1" dirty="0"/>
              <a:t> </a:t>
            </a:r>
            <a:r>
              <a:rPr lang="ru-RU" sz="2000" b="1" i="1" dirty="0" err="1"/>
              <a:t>повільно</a:t>
            </a:r>
            <a:r>
              <a:rPr lang="ru-RU" sz="2000" b="1" i="1" dirty="0"/>
              <a:t> </a:t>
            </a:r>
            <a:r>
              <a:rPr lang="ru-RU" sz="2000" b="1" i="1" dirty="0" err="1"/>
              <a:t>розпадаються</a:t>
            </a:r>
            <a:r>
              <a:rPr lang="ru-RU" sz="2000" b="1" i="1" dirty="0"/>
              <a:t> у природному </a:t>
            </a:r>
            <a:r>
              <a:rPr lang="ru-RU" sz="2000" b="1" i="1" dirty="0" err="1"/>
              <a:t>середовищі</a:t>
            </a:r>
            <a:r>
              <a:rPr lang="ru-RU" sz="2000" b="1" i="1" dirty="0"/>
              <a:t>. </a:t>
            </a:r>
            <a:r>
              <a:rPr lang="ru-RU" sz="2000" b="1" i="1" dirty="0" err="1"/>
              <a:t>Їх</a:t>
            </a:r>
            <a:r>
              <a:rPr lang="ru-RU" sz="2000" b="1" i="1" dirty="0"/>
              <a:t> </a:t>
            </a:r>
            <a:r>
              <a:rPr lang="ru-RU" sz="2000" b="1" i="1" dirty="0" err="1"/>
              <a:t>накопичення</a:t>
            </a:r>
            <a:r>
              <a:rPr lang="ru-RU" sz="2000" b="1" i="1" dirty="0"/>
              <a:t> становить </a:t>
            </a:r>
            <a:r>
              <a:rPr lang="ru-RU" sz="2000" b="1" i="1" dirty="0" err="1"/>
              <a:t>серйозну</a:t>
            </a:r>
            <a:r>
              <a:rPr lang="ru-RU" sz="2000" b="1" i="1" dirty="0"/>
              <a:t> </a:t>
            </a:r>
            <a:r>
              <a:rPr lang="ru-RU" sz="2000" b="1" i="1" dirty="0" err="1"/>
              <a:t>екологічну</a:t>
            </a:r>
            <a:r>
              <a:rPr lang="ru-RU" sz="2000" b="1" i="1" dirty="0"/>
              <a:t> </a:t>
            </a:r>
            <a:r>
              <a:rPr lang="ru-RU" sz="2000" b="1" i="1" dirty="0" err="1"/>
              <a:t>небезпеку</a:t>
            </a:r>
            <a:r>
              <a:rPr lang="ru-RU" sz="2000" b="1" i="1" dirty="0"/>
              <a:t> для </a:t>
            </a:r>
            <a:r>
              <a:rPr lang="ru-RU" sz="2000" b="1" i="1" dirty="0" err="1"/>
              <a:t>живих</a:t>
            </a:r>
            <a:r>
              <a:rPr lang="ru-RU" sz="2000" b="1" i="1" dirty="0"/>
              <a:t> </a:t>
            </a:r>
            <a:r>
              <a:rPr lang="ru-RU" sz="2000" b="1" i="1" dirty="0" err="1"/>
              <a:t>організмів</a:t>
            </a:r>
            <a:r>
              <a:rPr lang="ru-RU" sz="2000" b="1" i="1" dirty="0"/>
              <a:t>. Медики </a:t>
            </a:r>
            <a:r>
              <a:rPr lang="ru-RU" sz="2000" b="1" i="1" dirty="0" err="1"/>
              <a:t>всього</a:t>
            </a:r>
            <a:r>
              <a:rPr lang="ru-RU" sz="2000" b="1" i="1" dirty="0"/>
              <a:t> </a:t>
            </a:r>
            <a:r>
              <a:rPr lang="ru-RU" sz="2000" b="1" i="1" dirty="0" err="1"/>
              <a:t>світу</a:t>
            </a:r>
            <a:r>
              <a:rPr lang="ru-RU" sz="2000" b="1" i="1" dirty="0"/>
              <a:t> </a:t>
            </a:r>
            <a:r>
              <a:rPr lang="ru-RU" sz="2000" b="1" i="1" dirty="0" err="1"/>
              <a:t>вже</a:t>
            </a:r>
            <a:r>
              <a:rPr lang="ru-RU" sz="2000" b="1" i="1" dirty="0"/>
              <a:t> давно </a:t>
            </a:r>
            <a:r>
              <a:rPr lang="ru-RU" sz="2000" b="1" i="1" dirty="0" err="1"/>
              <a:t>стурбовані</a:t>
            </a:r>
            <a:r>
              <a:rPr lang="ru-RU" sz="2000" b="1" i="1" dirty="0"/>
              <a:t> </a:t>
            </a:r>
            <a:r>
              <a:rPr lang="ru-RU" sz="2000" b="1" i="1" dirty="0" err="1"/>
              <a:t>тією</a:t>
            </a:r>
            <a:r>
              <a:rPr lang="ru-RU" sz="2000" b="1" i="1" dirty="0"/>
              <a:t> великою </a:t>
            </a:r>
            <a:r>
              <a:rPr lang="ru-RU" sz="2000" b="1" i="1" dirty="0" err="1"/>
              <a:t>кількістю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синтетиків</a:t>
            </a:r>
            <a:r>
              <a:rPr lang="ru-RU" sz="2000" b="1" i="1" dirty="0" smtClean="0"/>
              <a:t>, </a:t>
            </a:r>
            <a:r>
              <a:rPr lang="ru-RU" sz="2000" b="1" i="1" dirty="0" err="1" smtClean="0"/>
              <a:t>якими</a:t>
            </a:r>
            <a:r>
              <a:rPr lang="ru-RU" sz="2000" b="1" i="1" dirty="0" smtClean="0"/>
              <a:t> </a:t>
            </a:r>
            <a:r>
              <a:rPr lang="ru-RU" sz="2000" b="1" i="1" dirty="0"/>
              <a:t>ми </a:t>
            </a:r>
            <a:r>
              <a:rPr lang="ru-RU" sz="2000" b="1" i="1" dirty="0" err="1"/>
              <a:t>оточені</a:t>
            </a:r>
            <a:r>
              <a:rPr lang="ru-RU" sz="2000" b="1" i="1" dirty="0"/>
              <a:t>. </a:t>
            </a:r>
            <a:r>
              <a:rPr lang="ru-RU" sz="2000" b="1" i="1" dirty="0" err="1"/>
              <a:t>Зростання</a:t>
            </a:r>
            <a:r>
              <a:rPr lang="ru-RU" sz="2000" b="1" i="1" dirty="0"/>
              <a:t> </a:t>
            </a:r>
            <a:r>
              <a:rPr lang="ru-RU" sz="2000" b="1" i="1" dirty="0" err="1"/>
              <a:t>алергічних</a:t>
            </a:r>
            <a:r>
              <a:rPr lang="ru-RU" sz="2000" b="1" i="1" dirty="0"/>
              <a:t> </a:t>
            </a:r>
            <a:r>
              <a:rPr lang="ru-RU" sz="2000" b="1" i="1" dirty="0" err="1"/>
              <a:t>проявів</a:t>
            </a:r>
            <a:r>
              <a:rPr lang="ru-RU" sz="2000" b="1" i="1" dirty="0"/>
              <a:t>, </a:t>
            </a:r>
            <a:r>
              <a:rPr lang="ru-RU" sz="2000" b="1" i="1" dirty="0" err="1"/>
              <a:t>поява</a:t>
            </a:r>
            <a:r>
              <a:rPr lang="ru-RU" sz="2000" b="1" i="1" dirty="0"/>
              <a:t> </a:t>
            </a:r>
            <a:r>
              <a:rPr lang="ru-RU" sz="2000" b="1" i="1" dirty="0" err="1"/>
              <a:t>невідомих</a:t>
            </a:r>
            <a:r>
              <a:rPr lang="ru-RU" sz="2000" b="1" i="1" dirty="0"/>
              <a:t> хвороб – </a:t>
            </a:r>
            <a:r>
              <a:rPr lang="ru-RU" sz="2000" b="1" i="1" dirty="0" err="1"/>
              <a:t>в</a:t>
            </a:r>
            <a:r>
              <a:rPr lang="ru-RU" sz="2000" b="1" i="1" dirty="0" err="1" smtClean="0"/>
              <a:t>ідплата</a:t>
            </a:r>
            <a:r>
              <a:rPr lang="ru-RU" sz="2000" b="1" i="1" dirty="0" smtClean="0"/>
              <a:t> </a:t>
            </a:r>
            <a:r>
              <a:rPr lang="ru-RU" sz="2000" b="1" i="1" dirty="0"/>
              <a:t>за комфорт </a:t>
            </a:r>
            <a:r>
              <a:rPr lang="ru-RU" sz="2000" b="1" i="1" dirty="0" err="1"/>
              <a:t>і</a:t>
            </a:r>
            <a:r>
              <a:rPr lang="ru-RU" sz="2000" b="1" i="1" dirty="0"/>
              <a:t> </a:t>
            </a:r>
            <a:r>
              <a:rPr lang="ru-RU" sz="2000" b="1" i="1" dirty="0" err="1"/>
              <a:t>зручність</a:t>
            </a:r>
            <a:r>
              <a:rPr lang="ru-RU" sz="2000" b="1" i="1" dirty="0"/>
              <a:t> </a:t>
            </a:r>
            <a:r>
              <a:rPr lang="ru-RU" sz="2000" b="1" i="1" dirty="0" err="1"/>
              <a:t>використання</a:t>
            </a:r>
            <a:r>
              <a:rPr lang="ru-RU" sz="2000" b="1" i="1" dirty="0"/>
              <a:t> </a:t>
            </a:r>
            <a:r>
              <a:rPr lang="ru-RU" sz="2000" b="1" i="1" dirty="0" err="1"/>
              <a:t>синтетичних</a:t>
            </a:r>
            <a:r>
              <a:rPr lang="ru-RU" sz="2000" b="1" i="1" dirty="0"/>
              <a:t> </a:t>
            </a:r>
            <a:r>
              <a:rPr lang="ru-RU" sz="2000" b="1" i="1" dirty="0" err="1"/>
              <a:t>матеріалів</a:t>
            </a:r>
            <a:r>
              <a:rPr lang="ru-RU" sz="2000" b="1" i="1" dirty="0"/>
              <a:t>. Все </a:t>
            </a:r>
            <a:r>
              <a:rPr lang="ru-RU" sz="2000" b="1" i="1" dirty="0" err="1" smtClean="0"/>
              <a:t>ще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змушує</a:t>
            </a:r>
            <a:r>
              <a:rPr lang="ru-RU" sz="2000" b="1" i="1" dirty="0"/>
              <a:t> </a:t>
            </a:r>
            <a:r>
              <a:rPr lang="ru-RU" sz="2000" b="1" i="1" dirty="0" err="1" smtClean="0"/>
              <a:t>людство</a:t>
            </a:r>
            <a:r>
              <a:rPr lang="ru-RU" sz="2000" b="1" i="1" dirty="0" smtClean="0"/>
              <a:t> </a:t>
            </a:r>
            <a:r>
              <a:rPr lang="ru-RU" sz="2000" b="1" i="1" dirty="0" err="1"/>
              <a:t>частіше</a:t>
            </a:r>
            <a:r>
              <a:rPr lang="ru-RU" sz="2000" b="1" i="1" dirty="0"/>
              <a:t> </a:t>
            </a:r>
            <a:r>
              <a:rPr lang="ru-RU" sz="2000" b="1" i="1" dirty="0" err="1"/>
              <a:t>замислюватись</a:t>
            </a:r>
            <a:r>
              <a:rPr lang="ru-RU" sz="2000" b="1" i="1" dirty="0"/>
              <a:t> над </a:t>
            </a:r>
            <a:r>
              <a:rPr lang="ru-RU" sz="2000" b="1" i="1" dirty="0" err="1"/>
              <a:t>питанням</a:t>
            </a:r>
            <a:r>
              <a:rPr lang="ru-RU" sz="2000" b="1" i="1" dirty="0"/>
              <a:t> </a:t>
            </a:r>
            <a:r>
              <a:rPr lang="ru-RU" sz="2000" b="1" i="1" dirty="0" err="1"/>
              <a:t>екологічно</a:t>
            </a:r>
            <a:r>
              <a:rPr lang="ru-RU" sz="2000" b="1" i="1" dirty="0"/>
              <a:t> </a:t>
            </a:r>
            <a:r>
              <a:rPr lang="ru-RU" sz="2000" b="1" i="1" dirty="0" err="1"/>
              <a:t>безпечної</a:t>
            </a:r>
            <a:r>
              <a:rPr lang="ru-RU" sz="2000" b="1" i="1" dirty="0"/>
              <a:t> </a:t>
            </a:r>
            <a:r>
              <a:rPr lang="ru-RU" sz="2000" b="1" i="1" dirty="0" err="1"/>
              <a:t>утилізації</a:t>
            </a:r>
            <a:r>
              <a:rPr lang="ru-RU" sz="2000" b="1" i="1" dirty="0"/>
              <a:t> </a:t>
            </a:r>
            <a:r>
              <a:rPr lang="ru-RU" sz="2000" b="1" i="1" dirty="0" err="1"/>
              <a:t>відходів</a:t>
            </a:r>
            <a:r>
              <a:rPr lang="ru-RU" sz="2000" b="1" i="1" dirty="0"/>
              <a:t>.</a:t>
            </a:r>
          </a:p>
        </p:txBody>
      </p:sp>
      <p:pic>
        <p:nvPicPr>
          <p:cNvPr id="6" name="Рисунок 5" descr="41223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1670" y="3143248"/>
            <a:ext cx="5500726" cy="3575472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err="1"/>
              <a:t>Висновок</a:t>
            </a:r>
            <a:r>
              <a:rPr lang="ru-RU" sz="2000" dirty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err="1"/>
              <a:t>Отже</a:t>
            </a:r>
            <a:r>
              <a:rPr lang="ru-RU" sz="2000" dirty="0"/>
              <a:t>, мною </a:t>
            </a:r>
            <a:r>
              <a:rPr lang="ru-RU" sz="2000" dirty="0" err="1" smtClean="0"/>
              <a:t>був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розглянутий</a:t>
            </a:r>
            <a:r>
              <a:rPr lang="ru-RU" sz="2000" dirty="0" smtClean="0"/>
              <a:t> </a:t>
            </a:r>
            <a:r>
              <a:rPr lang="ru-RU" sz="2000" dirty="0" err="1" smtClean="0"/>
              <a:t>вплив</a:t>
            </a:r>
            <a:r>
              <a:rPr lang="ru-RU" sz="2000" dirty="0"/>
              <a:t> 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 на </a:t>
            </a:r>
            <a:r>
              <a:rPr lang="ru-RU" sz="2000" dirty="0" err="1" smtClean="0"/>
              <a:t>навколишнє</a:t>
            </a:r>
            <a:r>
              <a:rPr lang="ru-RU" sz="2000" dirty="0" smtClean="0"/>
              <a:t> </a:t>
            </a:r>
            <a:r>
              <a:rPr lang="ru-RU" sz="2000" dirty="0" err="1" smtClean="0"/>
              <a:t>середовище</a:t>
            </a:r>
            <a:r>
              <a:rPr lang="ru-RU" sz="2000" dirty="0" smtClean="0"/>
              <a:t>. І я </a:t>
            </a:r>
            <a:r>
              <a:rPr lang="ru-RU" sz="2000" dirty="0" err="1" smtClean="0"/>
              <a:t>дійшла</a:t>
            </a:r>
            <a:r>
              <a:rPr lang="ru-RU" sz="2000" dirty="0" smtClean="0"/>
              <a:t> </a:t>
            </a:r>
            <a:r>
              <a:rPr lang="ru-RU" sz="2000" dirty="0" err="1" smtClean="0"/>
              <a:t>висновку</a:t>
            </a:r>
            <a:r>
              <a:rPr lang="ru-RU" sz="2000" dirty="0" smtClean="0"/>
              <a:t>:  </a:t>
            </a:r>
            <a:r>
              <a:rPr lang="ru-RU" sz="2000" dirty="0" err="1" smtClean="0"/>
              <a:t>щоб</a:t>
            </a:r>
            <a:r>
              <a:rPr lang="ru-RU" sz="2000" dirty="0" smtClean="0"/>
              <a:t> </a:t>
            </a:r>
            <a:r>
              <a:rPr lang="ru-RU" sz="2000" dirty="0" err="1"/>
              <a:t>повністю</a:t>
            </a:r>
            <a:r>
              <a:rPr lang="ru-RU" sz="2000" dirty="0"/>
              <a:t> не </a:t>
            </a:r>
            <a:r>
              <a:rPr lang="ru-RU" sz="2000" dirty="0" err="1"/>
              <a:t>зруйнувати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свого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проживання</a:t>
            </a:r>
            <a:r>
              <a:rPr lang="ru-RU" sz="2000" dirty="0"/>
              <a:t> </a:t>
            </a:r>
            <a:r>
              <a:rPr lang="ru-RU" sz="2000" dirty="0" err="1"/>
              <a:t>всіх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форм </a:t>
            </a:r>
            <a:r>
              <a:rPr lang="ru-RU" sz="2000" dirty="0" err="1"/>
              <a:t>життя</a:t>
            </a:r>
            <a:r>
              <a:rPr lang="ru-RU" sz="2000" dirty="0"/>
              <a:t>, </a:t>
            </a:r>
            <a:r>
              <a:rPr lang="ru-RU" sz="2000" dirty="0" err="1"/>
              <a:t>людині</a:t>
            </a:r>
            <a:r>
              <a:rPr lang="ru-RU" sz="2000" dirty="0"/>
              <a:t> </a:t>
            </a:r>
            <a:r>
              <a:rPr lang="ru-RU" sz="2000" dirty="0" err="1"/>
              <a:t>необхідно</a:t>
            </a:r>
            <a:r>
              <a:rPr lang="ru-RU" sz="2000" dirty="0"/>
              <a:t> </a:t>
            </a:r>
            <a:r>
              <a:rPr lang="ru-RU" sz="2000" dirty="0" err="1"/>
              <a:t>дуже</a:t>
            </a:r>
            <a:r>
              <a:rPr lang="ru-RU" sz="2000" dirty="0"/>
              <a:t> </a:t>
            </a:r>
            <a:r>
              <a:rPr lang="ru-RU" sz="2000" dirty="0" err="1"/>
              <a:t>дбайливо</a:t>
            </a:r>
            <a:r>
              <a:rPr lang="ru-RU" sz="2000" dirty="0"/>
              <a:t> ставиться до </a:t>
            </a:r>
            <a:r>
              <a:rPr lang="ru-RU" sz="2000" dirty="0" err="1"/>
              <a:t>навколишнього</a:t>
            </a:r>
            <a:r>
              <a:rPr lang="ru-RU" sz="2000" dirty="0"/>
              <a:t> </a:t>
            </a:r>
            <a:r>
              <a:rPr lang="ru-RU" sz="2000" dirty="0" err="1" smtClean="0"/>
              <a:t>середовища</a:t>
            </a:r>
            <a:r>
              <a:rPr lang="ru-RU" sz="2000" dirty="0" smtClean="0"/>
              <a:t>; </a:t>
            </a:r>
            <a:r>
              <a:rPr lang="ru-RU" sz="2000" dirty="0" err="1"/>
              <a:t>необхідний</a:t>
            </a:r>
            <a:r>
              <a:rPr lang="ru-RU" sz="2000" dirty="0"/>
              <a:t> строгий контроль прямого </a:t>
            </a:r>
            <a:r>
              <a:rPr lang="ru-RU" sz="2000" dirty="0" err="1"/>
              <a:t>і</a:t>
            </a:r>
            <a:r>
              <a:rPr lang="ru-RU" sz="2000" dirty="0"/>
              <a:t> непрямого </a:t>
            </a:r>
            <a:r>
              <a:rPr lang="ru-RU" sz="2000" dirty="0" err="1"/>
              <a:t>виробництва</a:t>
            </a:r>
            <a:r>
              <a:rPr lang="ru-RU" sz="2000" dirty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</a:t>
            </a:r>
            <a:r>
              <a:rPr lang="ru-RU" sz="2000" dirty="0" smtClean="0"/>
              <a:t>, </a:t>
            </a:r>
            <a:r>
              <a:rPr lang="ru-RU" sz="2000" dirty="0" err="1"/>
              <a:t>всебічне</a:t>
            </a:r>
            <a:r>
              <a:rPr lang="ru-RU" sz="2000" dirty="0"/>
              <a:t> </a:t>
            </a:r>
            <a:r>
              <a:rPr lang="ru-RU" sz="2000" dirty="0" err="1"/>
              <a:t>вивчення</a:t>
            </a:r>
            <a:r>
              <a:rPr lang="ru-RU" sz="2000" dirty="0"/>
              <a:t> </a:t>
            </a:r>
            <a:r>
              <a:rPr lang="ru-RU" sz="2000" dirty="0" err="1"/>
              <a:t>цієї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</a:t>
            </a:r>
            <a:r>
              <a:rPr lang="ru-RU" sz="2000" dirty="0" err="1"/>
              <a:t>об'єктивна</a:t>
            </a:r>
            <a:r>
              <a:rPr lang="ru-RU" sz="2000" dirty="0"/>
              <a:t> </a:t>
            </a:r>
            <a:r>
              <a:rPr lang="ru-RU" sz="2000" dirty="0" err="1"/>
              <a:t>оцінка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/>
              <a:t>продуктів</a:t>
            </a:r>
            <a:r>
              <a:rPr lang="ru-RU" sz="2000" dirty="0"/>
              <a:t> на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, </a:t>
            </a:r>
            <a:r>
              <a:rPr lang="ru-RU" sz="2000" dirty="0" err="1"/>
              <a:t>вишукування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застосування</a:t>
            </a:r>
            <a:r>
              <a:rPr lang="ru-RU" sz="2000" dirty="0"/>
              <a:t> </a:t>
            </a:r>
            <a:r>
              <a:rPr lang="ru-RU" sz="2000" dirty="0" err="1"/>
              <a:t>методів</a:t>
            </a:r>
            <a:r>
              <a:rPr lang="ru-RU" sz="2000" dirty="0"/>
              <a:t> </a:t>
            </a:r>
            <a:r>
              <a:rPr lang="ru-RU" sz="2000" dirty="0" err="1"/>
              <a:t>мінімізації</a:t>
            </a:r>
            <a:r>
              <a:rPr lang="ru-RU" sz="2000" dirty="0"/>
              <a:t> </a:t>
            </a:r>
            <a:r>
              <a:rPr lang="ru-RU" sz="2000" dirty="0" err="1"/>
              <a:t>шкідливого</a:t>
            </a:r>
            <a:r>
              <a:rPr lang="ru-RU" sz="2000" dirty="0"/>
              <a:t> </a:t>
            </a:r>
            <a:r>
              <a:rPr lang="ru-RU" sz="2000" dirty="0" err="1"/>
              <a:t>впливу</a:t>
            </a:r>
            <a:r>
              <a:rPr lang="ru-RU" sz="2000" dirty="0"/>
              <a:t> </a:t>
            </a:r>
            <a:r>
              <a:rPr lang="ru-RU" sz="2000" dirty="0" err="1" smtClean="0"/>
              <a:t>синтетичних</a:t>
            </a:r>
            <a:r>
              <a:rPr lang="ru-RU" sz="2000" dirty="0" smtClean="0"/>
              <a:t> </a:t>
            </a:r>
            <a:r>
              <a:rPr lang="ru-RU" sz="2000" dirty="0" err="1"/>
              <a:t>речовин</a:t>
            </a:r>
            <a:r>
              <a:rPr lang="ru-RU" sz="2000" dirty="0"/>
              <a:t> на </a:t>
            </a:r>
            <a:r>
              <a:rPr lang="ru-RU" sz="2000" dirty="0" err="1"/>
              <a:t>навколишнє</a:t>
            </a:r>
            <a:r>
              <a:rPr lang="ru-RU" sz="2000" dirty="0"/>
              <a:t> </a:t>
            </a:r>
            <a:r>
              <a:rPr lang="ru-RU" sz="2000" dirty="0" err="1"/>
              <a:t>середовище</a:t>
            </a:r>
            <a:r>
              <a:rPr lang="ru-RU" sz="2000" dirty="0"/>
              <a:t>. </a:t>
            </a:r>
          </a:p>
        </p:txBody>
      </p:sp>
      <p:pic>
        <p:nvPicPr>
          <p:cNvPr id="3" name="Рисунок 2" descr="d606e84eec604f160a54b43f4288d97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5984" y="3143248"/>
            <a:ext cx="4786346" cy="35548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erenity_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Serenity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TS102801109</Template>
  <TotalTime>203</TotalTime>
  <Words>195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Serenity_16x9</vt:lpstr>
      <vt:lpstr>Вплив синтетичних речовин на навколишнє середовище</vt:lpstr>
      <vt:lpstr>     АКТУАЛЬНІСТЬ ТЕМИ</vt:lpstr>
      <vt:lpstr>Людина створила собі середовище проживання, заповнене синтетичними речовинами. Їх вплив на людину, інші організми і довкілля найчастіше невідомий і виявляється часто, коли вже завдано відчутної шкоди або за надзвичайних обставин. </vt:lpstr>
      <vt:lpstr>    Види синтетичних речовин:</vt:lpstr>
      <vt:lpstr>Опитування: «Обізнаність населення про шкоду синтетичних речовин»</vt:lpstr>
      <vt:lpstr>Слайд 6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User_forever</dc:creator>
  <cp:lastModifiedBy>User_forever</cp:lastModifiedBy>
  <cp:revision>22</cp:revision>
  <dcterms:created xsi:type="dcterms:W3CDTF">2014-05-15T17:11:01Z</dcterms:created>
  <dcterms:modified xsi:type="dcterms:W3CDTF">2014-05-15T20:34:17Z</dcterms:modified>
</cp:coreProperties>
</file>