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77" y="-283"/>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F9F9B28D-4518-4EC9-8B48-F1E85691AFDF}" type="datetimeFigureOut">
              <a:rPr lang="uk-UA" smtClean="0"/>
              <a:t>15.04.2014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F9F9B28D-4518-4EC9-8B48-F1E85691AFDF}" type="datetimeFigureOut">
              <a:rPr lang="uk-UA" smtClean="0"/>
              <a:t>15.04.2014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F9F9B28D-4518-4EC9-8B48-F1E85691AFDF}" type="datetimeFigureOut">
              <a:rPr lang="uk-UA" smtClean="0"/>
              <a:t>15.04.2014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F9F9B28D-4518-4EC9-8B48-F1E85691AFDF}" type="datetimeFigureOut">
              <a:rPr lang="uk-UA" smtClean="0"/>
              <a:t>15.04.2014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9F9B28D-4518-4EC9-8B48-F1E85691AFDF}" type="datetimeFigureOut">
              <a:rPr lang="uk-UA" smtClean="0"/>
              <a:t>15.04.2014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F9F9B28D-4518-4EC9-8B48-F1E85691AFDF}" type="datetimeFigureOut">
              <a:rPr lang="uk-UA" smtClean="0"/>
              <a:t>15.04.2014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F9F9B28D-4518-4EC9-8B48-F1E85691AFDF}" type="datetimeFigureOut">
              <a:rPr lang="uk-UA" smtClean="0"/>
              <a:t>15.04.2014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F9F9B28D-4518-4EC9-8B48-F1E85691AFDF}" type="datetimeFigureOut">
              <a:rPr lang="uk-UA" smtClean="0"/>
              <a:t>15.04.2014</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9F9B28D-4518-4EC9-8B48-F1E85691AFDF}" type="datetimeFigureOut">
              <a:rPr lang="uk-UA" smtClean="0"/>
              <a:t>15.04.2014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9F9B28D-4518-4EC9-8B48-F1E85691AFDF}" type="datetimeFigureOut">
              <a:rPr lang="uk-UA" smtClean="0"/>
              <a:t>15.04.2014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9F9B28D-4518-4EC9-8B48-F1E85691AFDF}" type="datetimeFigureOut">
              <a:rPr lang="uk-UA" smtClean="0"/>
              <a:t>15.04.2014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909BC8C-9431-47A1-B5C7-B7815A5E727A}"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F9B28D-4518-4EC9-8B48-F1E85691AFDF}" type="datetimeFigureOut">
              <a:rPr lang="uk-UA" smtClean="0"/>
              <a:t>15.04.2014</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9BC8C-9431-47A1-B5C7-B7815A5E727A}"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620688"/>
            <a:ext cx="8496944" cy="5544616"/>
          </a:xfrm>
        </p:spPr>
        <p:txBody>
          <a:bodyPr>
            <a:noAutofit/>
          </a:bodyPr>
          <a:lstStyle/>
          <a:p>
            <a:r>
              <a:rPr lang="uk-UA" sz="7200" b="1" dirty="0" smtClean="0">
                <a:solidFill>
                  <a:schemeClr val="accent6">
                    <a:lumMod val="75000"/>
                  </a:schemeClr>
                </a:solidFill>
                <a:latin typeface="Comic Sans MS" pitchFamily="66" charset="0"/>
              </a:rPr>
              <a:t>Презентація на тему:</a:t>
            </a:r>
            <a:r>
              <a:rPr lang="uk-UA" sz="7200" b="1" dirty="0" err="1" smtClean="0">
                <a:solidFill>
                  <a:schemeClr val="accent6">
                    <a:lumMod val="75000"/>
                  </a:schemeClr>
                </a:solidFill>
                <a:latin typeface="Comic Sans MS" pitchFamily="66" charset="0"/>
              </a:rPr>
              <a:t>”Шкідливість</a:t>
            </a:r>
            <a:r>
              <a:rPr lang="uk-UA" sz="7200" b="1" dirty="0" smtClean="0">
                <a:solidFill>
                  <a:schemeClr val="accent6">
                    <a:lumMod val="75000"/>
                  </a:schemeClr>
                </a:solidFill>
                <a:latin typeface="Comic Sans MS" pitchFamily="66" charset="0"/>
              </a:rPr>
              <a:t> СМЗ”</a:t>
            </a:r>
            <a:endParaRPr lang="uk-UA" sz="7200" b="1" dirty="0">
              <a:solidFill>
                <a:schemeClr val="accent6">
                  <a:lumMod val="75000"/>
                </a:schemeClr>
              </a:solidFill>
              <a:latin typeface="Comic Sans MS" pitchFamily="66" charset="0"/>
            </a:endParaRPr>
          </a:p>
        </p:txBody>
      </p:sp>
      <p:sp>
        <p:nvSpPr>
          <p:cNvPr id="4" name="Управляющая кнопка: далее 3">
            <a:hlinkClick r:id="" action="ppaction://hlinkshowjump?jump=nextslide" highlightClick="1"/>
          </p:cNvPr>
          <p:cNvSpPr/>
          <p:nvPr/>
        </p:nvSpPr>
        <p:spPr>
          <a:xfrm>
            <a:off x="8028384" y="5733256"/>
            <a:ext cx="792088" cy="72008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528" y="0"/>
            <a:ext cx="8686800" cy="1556792"/>
          </a:xfrm>
        </p:spPr>
        <p:txBody>
          <a:bodyPr>
            <a:normAutofit fontScale="90000"/>
          </a:bodyPr>
          <a:lstStyle/>
          <a:p>
            <a:r>
              <a:rPr lang="uk-UA" sz="2800" b="1" dirty="0"/>
              <a:t>Хлор</a:t>
            </a:r>
            <a:r>
              <a:rPr lang="uk-UA" sz="2800" dirty="0"/>
              <a:t> є причиною захворювань серцево-судинної системи, сприяє виникненню атеросклерозу, анемії, гіпертонії, алергічних реакцій. Хлор руйнує білки, негативно впливає на волосся, шкіру, підвищує ризик захворювання на рак.</a:t>
            </a:r>
          </a:p>
        </p:txBody>
      </p:sp>
      <p:sp>
        <p:nvSpPr>
          <p:cNvPr id="4" name="Прямоугольник 3"/>
          <p:cNvSpPr/>
          <p:nvPr/>
        </p:nvSpPr>
        <p:spPr>
          <a:xfrm>
            <a:off x="0" y="1628800"/>
            <a:ext cx="8892480" cy="2677656"/>
          </a:xfrm>
          <a:prstGeom prst="rect">
            <a:avLst/>
          </a:prstGeom>
        </p:spPr>
        <p:txBody>
          <a:bodyPr wrap="square">
            <a:spAutoFit/>
          </a:bodyPr>
          <a:lstStyle/>
          <a:p>
            <a:r>
              <a:rPr lang="uk-UA" sz="2400" b="1" dirty="0"/>
              <a:t>Аніонні ПАР</a:t>
            </a:r>
            <a:r>
              <a:rPr lang="uk-UA" sz="2400" dirty="0"/>
              <a:t> - це найбільш агресивні з поверхнево-активних речовин. Вони викликають порушення імунітету, алергію, можуть уражати мозок, печінку, легені. Найгірше те, що </a:t>
            </a:r>
            <a:r>
              <a:rPr lang="uk-UA" sz="2400" dirty="0" err="1"/>
              <a:t>ПАРи</a:t>
            </a:r>
            <a:r>
              <a:rPr lang="uk-UA" sz="2400" dirty="0"/>
              <a:t> здатні накопичуватися в органах, і сприяють цьому фосфати, які посилюють проникнення ПАР через шкіру і сприяють накопиченню цих речовин на волокнах тканин. Навіть 10-кратне полоскання в гарячій воді повністю не звільняє від хімікатів. </a:t>
            </a:r>
          </a:p>
        </p:txBody>
      </p:sp>
      <p:sp>
        <p:nvSpPr>
          <p:cNvPr id="5" name="Прямоугольник 4"/>
          <p:cNvSpPr/>
          <p:nvPr/>
        </p:nvSpPr>
        <p:spPr>
          <a:xfrm>
            <a:off x="2699792" y="4365104"/>
            <a:ext cx="6192688" cy="2308324"/>
          </a:xfrm>
          <a:prstGeom prst="rect">
            <a:avLst/>
          </a:prstGeom>
        </p:spPr>
        <p:txBody>
          <a:bodyPr wrap="square">
            <a:spAutoFit/>
          </a:bodyPr>
          <a:lstStyle/>
          <a:p>
            <a:r>
              <a:rPr lang="uk-UA" sz="2400" b="1" dirty="0"/>
              <a:t>Фосфати</a:t>
            </a:r>
            <a:r>
              <a:rPr lang="uk-UA" sz="2400" dirty="0"/>
              <a:t> також приносять велику шкоду організму людини. Проникаючи через шкіру і слизові оболонки, </a:t>
            </a:r>
            <a:r>
              <a:rPr lang="uk-UA" sz="2400" dirty="0" err="1"/>
              <a:t>ПАРи</a:t>
            </a:r>
            <a:r>
              <a:rPr lang="uk-UA" sz="2400" dirty="0"/>
              <a:t> призводять до посиленого знежирення шкіри, і навіть до порушення властивостей крові, розвитку ракових клітин.</a:t>
            </a:r>
          </a:p>
        </p:txBody>
      </p:sp>
      <p:sp>
        <p:nvSpPr>
          <p:cNvPr id="6" name="Управляющая кнопка: далее 5">
            <a:hlinkClick r:id="" action="ppaction://hlinkshowjump?jump=nextslide" highlightClick="1"/>
          </p:cNvPr>
          <p:cNvSpPr/>
          <p:nvPr/>
        </p:nvSpPr>
        <p:spPr>
          <a:xfrm>
            <a:off x="8028384" y="6237312"/>
            <a:ext cx="432048"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Управляющая кнопка: назад 6">
            <a:hlinkClick r:id="" action="ppaction://hlinkshowjump?jump=previousslide" highlightClick="1"/>
          </p:cNvPr>
          <p:cNvSpPr/>
          <p:nvPr/>
        </p:nvSpPr>
        <p:spPr>
          <a:xfrm>
            <a:off x="7596336" y="6237312"/>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plu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692696"/>
            <a:ext cx="7859216" cy="4378498"/>
          </a:xfrm>
        </p:spPr>
        <p:txBody>
          <a:bodyPr>
            <a:normAutofit/>
          </a:bodyPr>
          <a:lstStyle/>
          <a:p>
            <a:r>
              <a:rPr lang="uk-UA" sz="6000" dirty="0" smtClean="0">
                <a:latin typeface="Comic Sans MS" pitchFamily="66" charset="0"/>
              </a:rPr>
              <a:t>Презентацію</a:t>
            </a:r>
            <a:br>
              <a:rPr lang="uk-UA" sz="6000" dirty="0" smtClean="0">
                <a:latin typeface="Comic Sans MS" pitchFamily="66" charset="0"/>
              </a:rPr>
            </a:br>
            <a:r>
              <a:rPr lang="uk-UA" sz="6000" dirty="0" smtClean="0">
                <a:latin typeface="Comic Sans MS" pitchFamily="66" charset="0"/>
              </a:rPr>
              <a:t>підготувала</a:t>
            </a:r>
            <a:br>
              <a:rPr lang="uk-UA" sz="6000" dirty="0" smtClean="0">
                <a:latin typeface="Comic Sans MS" pitchFamily="66" charset="0"/>
              </a:rPr>
            </a:br>
            <a:r>
              <a:rPr lang="uk-UA" sz="6000" dirty="0" smtClean="0">
                <a:latin typeface="Comic Sans MS" pitchFamily="66" charset="0"/>
              </a:rPr>
              <a:t>учениця 22 групи </a:t>
            </a:r>
            <a:br>
              <a:rPr lang="uk-UA" sz="6000" dirty="0" smtClean="0">
                <a:latin typeface="Comic Sans MS" pitchFamily="66" charset="0"/>
              </a:rPr>
            </a:br>
            <a:r>
              <a:rPr lang="uk-UA" sz="6000" dirty="0" err="1" smtClean="0">
                <a:latin typeface="Comic Sans MS" pitchFamily="66" charset="0"/>
              </a:rPr>
              <a:t>Макуховська</a:t>
            </a:r>
            <a:r>
              <a:rPr lang="uk-UA" sz="6000" dirty="0" smtClean="0">
                <a:latin typeface="Comic Sans MS" pitchFamily="66" charset="0"/>
              </a:rPr>
              <a:t> Наталя</a:t>
            </a:r>
            <a:endParaRPr lang="uk-UA" sz="6000" dirty="0">
              <a:latin typeface="Comic Sans MS" pitchFamily="66" charset="0"/>
            </a:endParaRPr>
          </a:p>
        </p:txBody>
      </p:sp>
    </p:spTree>
  </p:cSld>
  <p:clrMapOvr>
    <a:masterClrMapping/>
  </p:clrMapOvr>
  <p:transition spd="med">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000" r="-2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553128" cy="4824536"/>
          </a:xfrm>
        </p:spPr>
        <p:txBody>
          <a:bodyPr>
            <a:normAutofit/>
          </a:bodyPr>
          <a:lstStyle/>
          <a:p>
            <a:r>
              <a:rPr lang="uk-UA" sz="2200" b="1" dirty="0"/>
              <a:t>Мийний засіб</a:t>
            </a:r>
            <a:r>
              <a:rPr lang="uk-UA" sz="2200" dirty="0"/>
              <a:t> (також, миючий засіб) — </a:t>
            </a:r>
            <a:r>
              <a:rPr lang="uk-UA" sz="2200" dirty="0" smtClean="0"/>
              <a:t>поверхнево-активна речовина</a:t>
            </a:r>
            <a:r>
              <a:rPr lang="uk-UA" sz="2200" dirty="0"/>
              <a:t> або суміш поверхнево-активних речовин з «очисними властивостями в розведених розчинах». У більшості контекстів побутовий термін «миючий засіб» сам по собі відноситься або конкретно до </a:t>
            </a:r>
            <a:r>
              <a:rPr lang="uk-UA" sz="2200" dirty="0" smtClean="0"/>
              <a:t>прального порошку</a:t>
            </a:r>
            <a:r>
              <a:rPr lang="uk-UA" sz="2200" dirty="0"/>
              <a:t> або до </a:t>
            </a:r>
            <a:r>
              <a:rPr lang="uk-UA" sz="2200" dirty="0" smtClean="0"/>
              <a:t>засобу для миття посуду</a:t>
            </a:r>
            <a:r>
              <a:rPr lang="uk-UA" sz="2200" dirty="0"/>
              <a:t> чи ін., на відміну від </a:t>
            </a:r>
            <a:r>
              <a:rPr lang="uk-UA" sz="2200" dirty="0" smtClean="0"/>
              <a:t>мила</a:t>
            </a:r>
            <a:r>
              <a:rPr lang="uk-UA" sz="2200" dirty="0"/>
              <a:t> для рук. Миючі засоби зазвичай доступні у вигляді </a:t>
            </a:r>
            <a:r>
              <a:rPr lang="uk-UA" sz="2200" dirty="0" smtClean="0"/>
              <a:t>порошків</a:t>
            </a:r>
            <a:r>
              <a:rPr lang="uk-UA" sz="2200" dirty="0"/>
              <a:t> або </a:t>
            </a:r>
            <a:r>
              <a:rPr lang="uk-UA" sz="2200" dirty="0" smtClean="0"/>
              <a:t>розчинів.</a:t>
            </a:r>
            <a:r>
              <a:rPr lang="uk-UA" sz="2200" dirty="0"/>
              <a:t/>
            </a:r>
            <a:br>
              <a:rPr lang="uk-UA" sz="2200" dirty="0"/>
            </a:br>
            <a:r>
              <a:rPr lang="uk-UA" sz="2200" dirty="0"/>
              <a:t>Згідно </a:t>
            </a:r>
            <a:r>
              <a:rPr lang="uk-UA" sz="2200" dirty="0" smtClean="0"/>
              <a:t>з постановою Кабінету Міністрів України, </a:t>
            </a:r>
            <a:r>
              <a:rPr lang="uk-UA" sz="2200" dirty="0"/>
              <a:t>в Україні миючим засобом є будь-яка речовина або препарат, що містить мило та/або інші поверхнево-активні речовини, призначені для прання або очищення</a:t>
            </a:r>
            <a:r>
              <a:rPr lang="uk-UA" sz="2200" dirty="0" smtClean="0"/>
              <a:t>.</a:t>
            </a:r>
            <a:r>
              <a:rPr lang="uk-UA" sz="2200" dirty="0"/>
              <a:t> Мийний засіб може бути у формі рідини, порошку, пасти, бруска, плитки, таблетки тощо.</a:t>
            </a:r>
            <a:r>
              <a:rPr lang="uk-UA" dirty="0"/>
              <a:t/>
            </a:r>
            <a:br>
              <a:rPr lang="uk-UA" dirty="0"/>
            </a:br>
            <a:endParaRPr lang="uk-UA" dirty="0"/>
          </a:p>
        </p:txBody>
      </p:sp>
      <p:pic>
        <p:nvPicPr>
          <p:cNvPr id="1026" name="Picture 2" descr="http://upload.wikimedia.org/wikipedia/commons/thumb/3/34/Diskflaskor.JPG/250px-Diskflaskor.JPG"/>
          <p:cNvPicPr>
            <a:picLocks noChangeAspect="1" noChangeArrowheads="1"/>
          </p:cNvPicPr>
          <p:nvPr/>
        </p:nvPicPr>
        <p:blipFill>
          <a:blip r:embed="rId3" cstate="print"/>
          <a:srcRect/>
          <a:stretch>
            <a:fillRect/>
          </a:stretch>
        </p:blipFill>
        <p:spPr bwMode="auto">
          <a:xfrm>
            <a:off x="179512" y="4293096"/>
            <a:ext cx="2664296" cy="2206039"/>
          </a:xfrm>
          <a:prstGeom prst="rect">
            <a:avLst/>
          </a:prstGeom>
          <a:noFill/>
        </p:spPr>
      </p:pic>
      <p:pic>
        <p:nvPicPr>
          <p:cNvPr id="1028" name="Picture 4" descr="http://ilikenews.com/sites/default/files/field/image/767685ll_433x433.jpg"/>
          <p:cNvPicPr>
            <a:picLocks noChangeAspect="1" noChangeArrowheads="1"/>
          </p:cNvPicPr>
          <p:nvPr/>
        </p:nvPicPr>
        <p:blipFill>
          <a:blip r:embed="rId4" cstate="print"/>
          <a:srcRect/>
          <a:stretch>
            <a:fillRect/>
          </a:stretch>
        </p:blipFill>
        <p:spPr bwMode="auto">
          <a:xfrm>
            <a:off x="2987824" y="4293096"/>
            <a:ext cx="3024336" cy="2269998"/>
          </a:xfrm>
          <a:prstGeom prst="rect">
            <a:avLst/>
          </a:prstGeom>
          <a:noFill/>
        </p:spPr>
      </p:pic>
      <p:pic>
        <p:nvPicPr>
          <p:cNvPr id="1030" name="Picture 6" descr="http://ukranews.com/uploads/news/2012/02/03/19/963a8072b60a6bb51bdeb51da8996a2817a8409f.jpg"/>
          <p:cNvPicPr>
            <a:picLocks noChangeAspect="1" noChangeArrowheads="1"/>
          </p:cNvPicPr>
          <p:nvPr/>
        </p:nvPicPr>
        <p:blipFill>
          <a:blip r:embed="rId5" cstate="print"/>
          <a:srcRect/>
          <a:stretch>
            <a:fillRect/>
          </a:stretch>
        </p:blipFill>
        <p:spPr bwMode="auto">
          <a:xfrm>
            <a:off x="5940152" y="4437112"/>
            <a:ext cx="2951989" cy="2213993"/>
          </a:xfrm>
          <a:prstGeom prst="rect">
            <a:avLst/>
          </a:prstGeom>
          <a:noFill/>
        </p:spPr>
      </p:pic>
      <p:sp>
        <p:nvSpPr>
          <p:cNvPr id="9" name="Управляющая кнопка: далее 8">
            <a:hlinkClick r:id="" action="ppaction://hlinkshowjump?jump=nextslide" highlightClick="1"/>
          </p:cNvPr>
          <p:cNvSpPr/>
          <p:nvPr/>
        </p:nvSpPr>
        <p:spPr>
          <a:xfrm>
            <a:off x="8748464" y="404664"/>
            <a:ext cx="395536"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Управляющая кнопка: назад 9">
            <a:hlinkClick r:id="" action="ppaction://hlinkshowjump?jump=previousslide" highlightClick="1"/>
          </p:cNvPr>
          <p:cNvSpPr/>
          <p:nvPr/>
        </p:nvSpPr>
        <p:spPr>
          <a:xfrm>
            <a:off x="8316416" y="404664"/>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2000"/>
                                        <p:tgtEl>
                                          <p:spTgt spid="1026"/>
                                        </p:tgtEl>
                                      </p:cBhvr>
                                    </p:animEffect>
                                  </p:childTnLst>
                                </p:cTn>
                              </p:par>
                              <p:par>
                                <p:cTn id="8" presetID="10" presetClass="entr" presetSubtype="0" fill="hold" nodeType="withEffect">
                                  <p:stCondLst>
                                    <p:cond delay="0"/>
                                  </p:stCondLst>
                                  <p:childTnLst>
                                    <p:set>
                                      <p:cBhvr>
                                        <p:cTn id="9" dur="1" fill="hold">
                                          <p:stCondLst>
                                            <p:cond delay="0"/>
                                          </p:stCondLst>
                                        </p:cTn>
                                        <p:tgtEl>
                                          <p:spTgt spid="1028"/>
                                        </p:tgtEl>
                                        <p:attrNameLst>
                                          <p:attrName>style.visibility</p:attrName>
                                        </p:attrNameLst>
                                      </p:cBhvr>
                                      <p:to>
                                        <p:strVal val="visible"/>
                                      </p:to>
                                    </p:set>
                                    <p:animEffect transition="in" filter="fade">
                                      <p:cBhvr>
                                        <p:cTn id="10" dur="2000"/>
                                        <p:tgtEl>
                                          <p:spTgt spid="1028"/>
                                        </p:tgtEl>
                                      </p:cBhvr>
                                    </p:animEffect>
                                  </p:childTnLst>
                                </p:cTn>
                              </p:par>
                              <p:par>
                                <p:cTn id="11" presetID="10" presetClass="entr" presetSubtype="0" fill="hold" nodeType="withEffect">
                                  <p:stCondLst>
                                    <p:cond delay="0"/>
                                  </p:stCondLst>
                                  <p:childTnLst>
                                    <p:set>
                                      <p:cBhvr>
                                        <p:cTn id="12" dur="1" fill="hold">
                                          <p:stCondLst>
                                            <p:cond delay="0"/>
                                          </p:stCondLst>
                                        </p:cTn>
                                        <p:tgtEl>
                                          <p:spTgt spid="1030"/>
                                        </p:tgtEl>
                                        <p:attrNameLst>
                                          <p:attrName>style.visibility</p:attrName>
                                        </p:attrNameLst>
                                      </p:cBhvr>
                                      <p:to>
                                        <p:strVal val="visible"/>
                                      </p:to>
                                    </p:set>
                                    <p:animEffect transition="in" filter="fade">
                                      <p:cBhvr>
                                        <p:cTn id="13" dur="2000"/>
                                        <p:tgtEl>
                                          <p:spTgt spid="1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000" r="-2000"/>
          </a:stretch>
        </a:blipFill>
        <a:effectLst/>
      </p:bgPr>
    </p:bg>
    <p:spTree>
      <p:nvGrpSpPr>
        <p:cNvPr id="1" name=""/>
        <p:cNvGrpSpPr/>
        <p:nvPr/>
      </p:nvGrpSpPr>
      <p:grpSpPr>
        <a:xfrm>
          <a:off x="0" y="0"/>
          <a:ext cx="0" cy="0"/>
          <a:chOff x="0" y="0"/>
          <a:chExt cx="0" cy="0"/>
        </a:xfrm>
      </p:grpSpPr>
      <p:pic>
        <p:nvPicPr>
          <p:cNvPr id="15368" name="Picture 8" descr="http://voice.dp.ua/ext/image/news/Fish_3.jpg"/>
          <p:cNvPicPr>
            <a:picLocks noChangeAspect="1" noChangeArrowheads="1"/>
          </p:cNvPicPr>
          <p:nvPr/>
        </p:nvPicPr>
        <p:blipFill>
          <a:blip r:embed="rId3" cstate="print"/>
          <a:srcRect/>
          <a:stretch>
            <a:fillRect/>
          </a:stretch>
        </p:blipFill>
        <p:spPr bwMode="auto">
          <a:xfrm>
            <a:off x="5292080" y="3806848"/>
            <a:ext cx="3496072" cy="3051152"/>
          </a:xfrm>
          <a:prstGeom prst="rect">
            <a:avLst/>
          </a:prstGeom>
          <a:noFill/>
        </p:spPr>
      </p:pic>
      <p:sp>
        <p:nvSpPr>
          <p:cNvPr id="2" name="Заголовок 1"/>
          <p:cNvSpPr>
            <a:spLocks noGrp="1"/>
          </p:cNvSpPr>
          <p:nvPr>
            <p:ph type="title"/>
          </p:nvPr>
        </p:nvSpPr>
        <p:spPr>
          <a:xfrm>
            <a:off x="-108520" y="-99392"/>
            <a:ext cx="9001000" cy="4392488"/>
          </a:xfrm>
        </p:spPr>
        <p:txBody>
          <a:bodyPr>
            <a:normAutofit/>
          </a:bodyPr>
          <a:lstStyle/>
          <a:p>
            <a:r>
              <a:rPr lang="uk-UA" sz="3200" dirty="0"/>
              <a:t>СМЗ приносять велику шкоду, коли попадають в водоймища: їх накопичення визиває утворення великої кількості піни, що погіршує умови існування риб.</a:t>
            </a:r>
            <a:br>
              <a:rPr lang="uk-UA" sz="3200" dirty="0"/>
            </a:br>
            <a:r>
              <a:rPr lang="uk-UA" sz="3200" dirty="0"/>
              <a:t>       Справа в тому, що після використання, СМЗ не руйнуються; разом із стічними водами СМЗ потрапляють в водоймища, забруднюючи навколишнє середовище.</a:t>
            </a:r>
          </a:p>
        </p:txBody>
      </p:sp>
      <p:sp>
        <p:nvSpPr>
          <p:cNvPr id="15362" name="AutoShape 2" descr="data:image/jpeg;base64,/9j/4AAQSkZJRgABAQAAAQABAAD/2wCEAAkGBxQTEhQUEhQWFRUXGBgbGBYXGBgcGRcXGBcYFxoXGRcYHCggGB0lGxUWITEhJSkrLi4uGB8zODMsNygtLisBCgoKDg0OGxAQGzQmHyQ0LCwsLywsLCwsLCwsLCwsLCwsLCwsLCwsLCwsLCwsLCwsLCwsLCwsLCwsLCwsLCwsLP/AABEIAKgBLAMBIgACEQEDEQH/xAAcAAACAgMBAQAAAAAAAAAAAAAEBQMGAAECBwj/xABJEAABAgMEBgYGCAMHAwUAAAABAhEAAyEEEjFBBSJRYXGBBhORobHRBxUyQpPBFCNSU3Lh8PFUYoIkQ5KisrPCM3PSFoOj4vL/xAAZAQADAQEBAAAAAAAAAAAAAAABAgMABAX/xAAoEQACAgICAgIBBAMBAAAAAAAAAQIRAyESMUFRBBMiMmGBkSNScRT/2gAMAwEAAhEDEQA/AGei9DSDZ5BMmUSZUsl5aKuhObQbL0DZz/cyvho8oM0JKBssh/upX+2mCZaUvjHUsmiTjshR0dsjN1Erj1aPKAh0ckEkdTJx+7R5Q+RLOREYbOYVZGguCYiT0bk/cyfho8o1N6OyR/cSj/7aPKHpQc46CRnB+1g4IrfqGV/Dyvho8o4OhpAxkSvho8otCJzRDaVJUGOUUjm9oV4/3K56nkfcSvho8oz1RI+4lfDR5Q+QxAEdLsYz7RDfbHyheD8CD1RI+4lfDR5RnqiR9xK+GjyhvOswBDFxGGzb4fnAXjIU+qJH3Er4aPKM9USPuJXw0eUP5EmXS8IGny0g6sBTi3VGcWtir1RZ/uJXw0eUb9USPuJPw0eUH3Yy7FNC7ARoiR9xJ+Gjyjfqiz/cSfho8oOuxsJgaNsBGh7P9xJ+GjyjoaHs/wBxJ+Gjyg4JiRKY2jbKn0vMiyyLyJEnrFm6h5SGBYkqwyAPdFG0hY+rk2ZSZaVpIdZCEveJJINMGzwh76WtJhC5Eq6Sbq1bqkDH+kxWNEdLLShNyXJTMSMAqrdkeT815JTqC0jv+LP61fs9H6MmyTwTMs8tICdQXJeO00hvJ0XZlO0iVQt/0keUecSNO29aitNmswKUlqKoDmAFsTxrHpfRwL+joCwHS4cYKD0LZUh/hxlF0+i/y5Yp47j2qNeprP8AcSfho8o36ms/3En4aPKGJTGXY9HR5Qv9TWf7iT8NHlG/U1n+4k/CR5QwAjYTA0EX+prP/DyfhI8o36ls/wDDyfho8oYAR1dgaML/AFLZ/wCHk/CR5Rv1NZ/4eT8JHlDAJjd2Nowu9S2f+Hk/CR5R0NC2f+Hk/CR5QwCY2EwNGF40LZv4eT8JHlHQ0JZv4eT8JHlDAJjYEDQQD1JZv4eT8JH/AIx516SNHykWmWESpaR1KSyUJAe/MrQbo9WAjzP0oD+1S/8Asp/3JkJPoaPZbtCo/ssgv/dS/wDQmOwz+1Hn2itMTPo6EFR9lDF6sEgXeFIZaM0iAVKUXvGpJrsYVwoI5o5V0XcC8y1kZvEptZhbZbQkg6wJxKQQSOUVi09MlS1FN1Kgk1JcEp3ZBW6sWk4R3Ilcn0XcWg7Y2m0bYo6em4N3UAdRBq9MiHaNSemSitikXatkTj+UK54kH8y8TZz5RAVQNom3CfLvgNViHBY8oLuReCi1aJuTOEvlE6UnbEYTHQjSQU0bmUiGJWjYTBiqA3ZFGXYluRlyHsQiux0DuiS5GXIwSJoxomuRsJjWYiAiRKY7CIkSiNZiqdNejqbR1Uwy7/V3gpLVKVNUEVoU5bTHj1t0f1MyYgum7heF0t7rjeGj27pX0vkWAALdcxQdMtOLYOT7ojzdPTAWu2pmzpUpIACUBgaJKjrKVidbujj+Rx/k68EZfwK+j95a0olOtZOqASzgO5O5o9r0FNlqkpTKWFdWAhVahQAcHfHn2ktPASFplBpwLiaGJQMXGIBYnyhRoDpIqySZk0KLqKR+JQSSSeJOO6JQzOD9o6V8ZZb3Vf0ezFMauxS+inT4Tw066FUqKY8cYvEpQUkKSXBwMdcM0Z6RxZPjzxpSa0/JFdjYTE12MCYpZEiCY6AiS5GwiBZqI2jbRJdjYTAsxwkR0Ex1djYTAsJJKWkZRzTZGAR3yhBjlKRHlfpSnD6WgMaSUj/5JkerhMeXelRH9rl/9lP+5MgTegx7KYiY0lCiqoSG7BR4MstsN1jyFBjXFoT2S0OlCR9kUbcKwxspDC9to+6PPbaOlDfRtumJUFSyd9BUZgvuiHptaAFImJCQVh9Ug0GSgzhQp3wCu0KCrqaODrDZsA+UKtNpvIvOXSWrnhXd+UPGeqYJR8oilTwTUN898M5s6+pJqA3N+QpCKzD2nDcXpDqyrKylSnWcq7MA2ECVJCjmxaWmSLplqUA/s+6riI9D6OaTNpllZRdYtQ0JxLDEYjGPKrVMWQXBByADYY4Q00H0vmypSpQpQ3XFUY1BMNgzcO3oE4ci9dJtKTJKQmUgEkPfJF1IBq8VL/1tPZSRrY6zVHBmD+cKdM9Mpq5RQsld4M7lIFc0porKK9JtqlADYXZOW16RaeVvcWJGHs9KsHTZSR9YlKiEFgxDqajklmepO+kBTOn8zXuywDfoFB7qWOYZ6tjlFXk2gTAyjrDMjDDAwBNmKvGhCnpgRsziUc0/Y7gi4zOn00HBJoW1WD5E7QNkTWP0hTAg35SVKAxFNuI7IpqEpKTkotQ5H5ZREiUVOkODXN6Cp8O6Cs077NwXov1m9IiideSljgbzcy+UGaO9IUlYmXkMpPsgGixnUgXWDmseaCclLhVW93a4yJFMHflG9FiUQtS1kVAZIqxNWd99eGUUjln7FcInu+j7ZLnJCpagaAtmLwcOOcEFSQWKgDscPWPBrB0mmWSYtUhR1iQCfsvRxhAVr0zNmTCtcxRUcTV+A2RX7tCfWfQ61pSkqUoBIqSSGHOEFk6dWFRUDNKLv20kA7wa7I8UXbpt0gqUoZgqPg8Qz1G6X/QhHnfgaOJN0d9JNLKtNomTle8osPsoBZKeQbm8K7MMYlKCogAOSY60fZFrCikAsWx5/OOdy7bO6qkkjiStQvJvKulqPQ8YiWql0YO53kUHcTDAaJnOdR+YgNMhfWFASSqrgVNA5oMaRoyTfYJqlSHGibOTZZ60moucQxd49M9HnSq8RZ5xrdQpCj/MkO/9Tx5Voy13EzUj3ktzwfseCzazJVZpiMUpIO9lFweSoROUZWjucYSxKL6rf99n0cUxlyFHQrTKbVZULBcpF1T4uNu9opukvSQv6SRZ0gykltYe22JGwR2fauNni5MThJxfg9EtNoRLDzFpQNqiB4xLKIUAUkEGoIqCNxEeVelGai2SLHaJUxKSCsGWohw7Oq69Wu9h3xWtC9LLRLVdM5QlS0KCJdQm8zJcDGpesB5aGx4Ofk99uRl2KjJ6bolyJSpiVLKkiqWLqo9cAPKHehekci0USSlb+wrHjSkZZUxcmGUJOLGl2NhMS3YV9JbeqRIUtDAsWUcBvaG5C8RilMdXIqmgOkJKl9at00LnJN16RZLDpaRNQpcuYkpTVR2AbXhVOzcQpKI8r9LCmtcsMf8AoJ/3JkX+d0rsif79BPOPIfST0rTOtYVLSChMtKQSWJZSzUcVQsproaMRDZ13BLmS6kpAZnyD8Pzhkrq1JClJYnGpcZPFbTbgLgGACdxdm55QzOlApnBCgK4YU2RwyhK7LJHJngKupILbccc4LRNpXs/KFAVeWVDM4dzH9ZQQqdiBU9nCHcUwpOjg6KDKKCwH6qdkHaMAADEZmuBY7co3LmIZSau0LpyidUG87DeMNg+cK7npm4yWyyz0lUsqBul3H6eF1hstw/aBwIyfEPGpNpIBCnNCBuB/aOrMiaQAELUBmAT+sohGMkmguLfg40ho9AFBUk0L9o5Qum2UylhQN1I2CpBqMcYZTkTE0XLUlTvUHDnAmk55UoJCVEMHocM+cXhyWgOD9BdlQkpISoLSs6z0IJP7QkVaVBZBcZdn7QbJmlAI6skFJDcqcawtm2ValPcYUikO3YHF+hiJgxGIa9UcjE6w5vAs4bAsRxhfMskwAsKM2X65xPLExgADjtFKCBXlMPGXoHtyboCFMaO4xJc1JPZA89V0AoLeMNJlhnKIcUZnpt2QFN0TOJYgNkXEPGa8sV45egCVPIzrhwzjUyaVKJJJOZgyboeZeUQwqaPHadCTSWYPsh+cfZvrl6A0Ly7PFomUk9WTiKct0Hzuj1oJSpKUigHtAYbo4NjmAKCwAACVAHKE5prTGjCUZW0CaHlvMcYAflFhkhj5Qi0BRSz+H5w4vt2xyZ/1UdmPqw6arVAxOR3VLdpgYyUp10gBYIZQoXxd42JjwbMsC+pTMI1Xx7o5nKuylWa6SS5UyTLnTAUz1A1SGC2LAqDMajHGKral3k44HDj+0W1hOkypfvSzNf8ABd6zscLiraWsCpNSygcxg/yjo+M9UxnJQTiOOhWlVyeuQkkJmIIONCMFUhLZSoLIdyCocTXDa5h70KUld5IdK1JUAd4FK4NWK7aLGUOVqDl2ul60d9ntR1RbtpkPkKEoQcdvycquqWFLU1RxI2DZBcqyS1AhJU+RauODCFwsipgITlv3w0s+jVAMJjU3/KBOcVqwJPl0H2YJKUIRMqCoMoXQSOJh5oXS3VzJYUjWlqD5GlGPOKZNsC5cwKVrIpeIoGfBneL2qxWeddmLVMF8JF5BNQGAUwFT5QItWqY2TH9kJZPKr+uh7pP0q9WtYRJStI9kuQ5/m2RQdN9MLRa6Tl6gL3QGHZnDS06J0Wkm/NnjimYH7UVgKdZ9GAahnKO+83eRHSefQFK06tICQaBnGSm2jP8AKNnTkxDJSogbBm+0Z4Z7INkjRz1TMP8Aj/8AKMtiNH5BQVxXhxIhQ0BesEJF4teOIyfeIrWlJ7rfd8zBWkJsm99UFJGwl++F9qVUcBCqNOw+C22PQ5IlqugOlO2tAxg86CDvdGI8Me2CrJaUiTLqQAhFHx1REqbUkvWnHHfHE5yPSUYi02BIJo2JNAx/RjabGkMdoowd2PB8YK+kpCtYDcanhwjuXOGRABw2UO/CByZqRGLGzGp2FsfNokNlFSQTXNNTm1MKRGm1pSC5zy/eMFuBe6rFqtUcoFszRlo0fqE0D0ArUYUGbw66AWdKStKwhaWQrWWpICkrF03n2lQbPlCifdKThi+Fe2AxbasMTj4w8MjSJzgntli6czl9fKMtKRcSb6ULK0LN5ylV7IbtsV22pStRUpkvilHsgs1HrSO7falFL8vnCvr3aG5OQIpIczFJf2UnKgYYUplhA6kpBGoAQ+HbhEUlb0iOas3sS2cKilolEwEFwK590TWRAKhg39VeztgMKMTSSXDUbExg6DJslINKnsjpEuWpnYUJ3u/fCtaiSxxr8vKOLOgknaB+8FRFb0MDLQo4MU+9txPOgbnGSQgYNt31b9coHmpUwSkHHtpU9p8YEmylAuQRx4QaAtFgkLQoMpdMjz4Zwu0tOlplTgkMSkvdGNWckcfGFoSWgbSM+4hgWKvDP9b40Y7NN6sE0Opgs7x84aSVvCjRZodj/KGdlVUxsy2xcP6UTlRGEXjQihM0XMDPdJHAuFfOKStNIf8AQ/pP9DUpK0CZJmNfGYal4DOmI4Rx5Yc467RdWBaNtps88LASaEMoUIUCk04EwNpnR0xVlmLCDdRV8mBdxtpSD+kVlQia8taZiFi9LWM3PsnYoGhHDbF0WlCNEqM8E/2c3hnVNB3iOv40eWznzzpHnPo6a+snIFuYaAek85OoEt73ew/4wb6OesTOSUXVJUyZiHTeunMAl+6IvSDo5UqclBB1iq5TEOBRt5EdLVzsjGXGAt0GPaU+PyhshQeJdK6N+jKlSc0ykXvxKvE+IgWzqBO8GOPL+pnVDcSfSiT1Kjudt0Gej3SKiFyi32kKUHKFUoH2gQvs80FSbxZJWkHgVB+6J+g2jijSC5ZF4ylLTkL11RGdKgPFvjx0LPIoun00X1NnWtutEqbuVLlnvIMRaV6NWZKb8yR1Q2oDdyad0W3R80l70oyyDSqS4GCnT4RmmJAmouq7o7X1o4b2eXDo2DeKDeCakXdY45dkVvpbo6bKly1qSUoW4qGN4VbsrHuGhdHJl3jiScxuiLpnZhOsy0FN7VUWapIDgDZVuyJqFbDyt0fNpDcIinKryiyLszFiltzQs0lLZQ/CPEwqyJsrLC0rseSZhMtA2JT4CD5U3IRqxWL6tBrVKfdLYDNRDx1LSAc45H2dKRxOSSHjfVkB9gg1NnJFEq45eEEfQryFYO1GN5T8HeCk2Z0ishRJDwVZwQ8EK0Yse0Lv4mB7DWDJGjCUuCTwSSP8QpGqw6REpTtwiTQ9hExesC3BX/GC7NYg4BoPxJJ5AGHViliWoZD+ahfKhAfAwccLexJypaAbRoTVNCADmKF+LxXfVqnICTQnD8o9BnF/14O8LfoYYlQmNuISB/naOiWJdIlDI/JW5Gj15huJbxMcTbFVitILbzhjhFol2JGNxLbVG94pI7DE30QE0ZPAUMTWId5CqyNHuakgM73TGzYFH2QWG3PfTOLMiSh2ck53TV+35xJdQMG4arnbinx7YP1KzfaysyNFOamrOwbBztIgqzaETeOJphTvo3fD/qw4IcU3mtd/ygiSgO7HZgGHfFY4kTlkYvsOiUuCUYDMP4UjpWiEltTLYh6UqS0MkPiR2k+DNEZnkqu62BLgsDVmfF+G2KcYpE+TsDRohLgBFTi6juwYkRQPSDo8ypqC2qUluINQe0R6fZ1YqOzNz3msK+k+iJdrlFClEXTeTdS1QlQYlsC8Diu0a30eeWqx9TLkC6oFUt1BQY3rxy2QDJmELAerxY+llpM1NmWzkyEV31fviqqnFCiq6/lHPJW2i0XSQ6nKDUJhWZ6r0T9Y+ET2WQ5dojFKK2WlJy6GOgtHqnTZUr2QpTk8A/gIu3pPtdzRykpwUqWg/he9/wAW5wJ0N0W5M2n1TUON5bjuaCvSCAuwzApKiXRdCam/eATyrXdFvjO1J/wR+R2kU/oJZwZtnWCaKdmGVPnDT0rSlLtdiABY0SWxUZiKDfhGuhehJ8lSVz/q0JBKUPrKUdrYD8ot65kpKWUxSDe16sQXB1nZiItBNXYk6dUUrp5W2KF1gEJA4Bw8VgzCkgDHHi0Wbp9a0KnyloUFfVsWL4KJD9sU7SE8BaFDH8tkc8o3kZaMqghroWzhdokoYkKmJpuvAnuBi1dDlpXpa1zBTXmDHZq4Z4GFvo+lJXago+4kq4Fm+cWnQHRsSLTOtBWCZhUyUggJCi5cvUxTDu1/wnm8MuKpo2xpU4QLfMc9ZHUcodJm7A0ZPU9IDTNO2NidvEYwBP0RLU7pSeN3yjy/pnoUSp6QMCgHBGaljLhHrwWcFNujzn0iUtKBQfVClftr3wjih1J1RrRmjkmXLJvKNxNArDVH2Qo+Ebm2VIVqlRP2UB+03n7hBlikq6iUSA3VoqXYagyJHcI7vHAqLfZQC3+QDxjk4pnYpM3ZbMwcywP5ph82HfB8yW6QL14bA4TyCX8Y4sshZ9mWBvWQ/c57YPVNKRrEqOxCS3afOKRVE5O2IvoKEmiSn8IYn+qYQ3ZE30VLOEOftzCZh5Ai72GCZlpmu4ShCfwue3COxaFzBRyNoSw7TjyBgcUNbIpUtk1P+NV3kJaQB3x1IWwoyAcmCTzzHOOgAC11Sjxugc6A8niYWcVODbtwwfjshooVs3Z1niMj8nzjaQlzqOQaGj7cTHF9NB4nyiITi6QaOcR3dz9kM3QqQV15Htjvc+Q74zrgQ1BuP7xqWkfzHeTHC0J2AcDWHQKOkhI38n8fONTZZNHLZh8e6MKmYDB/kY6XNAAch41GB0LWlaiSK4DNgOMTlZf2gH5xA+sS3u48Cad4jhaiCSMAH4Mf3jdGoZAwLZnN68QHvUGwmhjE2kEVP62wMgFFQbwvF68PkI0n1RlELs5TrCrAgdgDeMFonUBo22E1ktqb5DsX2Uw28oNVMKXZsah8j+0aDoziUTTjpEpBwQZyBuCZpbtBBhBbgwO/yh70rdNoWMnvtlrpS7f4TFbta3DxBq52P1GgiymkNtHT0p9rPNqiEOjJjpbAg0hvo6xqmzEpQCSSOx8TwiWSK3Y+N30egdFrIbkxbFlFIbN6l4dos2wV5+MRTbB1IAQSxSCSWq1OWEcyhjRyA7PUb2NYp8SX+JNediZopy2atEtOCm78YDXJTgBy28KwSu0BR1g28sfAxzPXKAZiT9kgjxp2GLub8gjBLwUnpzZWRLWlmBILb6inKKeLKVOoe6LzMa1APBgXfdF66VqCpKgEtd1sdmQBGyKibSvq1JlJLLugtUkO7Uwr8ojbb0PNJdlr9GcxJmTKH2GJAc1w+fdF76lIzPhFX6I6KFmQCS01SReUwLZ3Q/GLXLmu2dMA1e6kHFFRbfsGS2kjaVJ39rxsTgcKxvrEmrilCC7g/wBUbmpAauOweJEdHJEOJ0J1GJHA1jkru1Z/wuO4xAU/sqvfHb9m6CLRMmdR3VXKkee+kIvaUU/uhs+2uLupT4N2nwih9O0nr0Of7oZn7a4DM0MtGTJYkytQqNxFTX3RgV0HKC12tQLC6nDGp+XaID0PIJlyiSwuIwp7ozxPdDE2YJdVATsYY78c459s69IjRMWTieZbDYcSIn1iPaJ3Jdu0sD2REFJBAI1RrKOVMq4mJU2okMDtYDE7iYVOnszWtGS5JV7RLb8OzCCEMPZ7g58hA4OFAN6ifCNqtAwcnhRMUTFoJmTlYUSdpIeB0Al3vKD1c5ttPKOUzwMwNyR8zEEpYF6gLl61xpwyg1s1BBAGF3lXwiK1zDdd6h8mxf8AKI12g507vCBbZOYOdsaS0ZIYy5oILVBYgkviHjaZu2mOA2Qtsk97w2HxjuQo3lPgMAN+/wDWcBT6G4hylb+0wNMm6wADtns7cY4XaAKZx0ieQGAh9sHRMpRAUd0cItJukUq47SYitE3VN45ZxwHIJbOg7ozdGSsIs80EBxkB4QuWtQkE1YkP3A/ONTETfdAEBKkzurWkEc9kZpVbYtvpIZnSEtJAoO8vh5RLO0rKQtyosoAUAYM7kudnhC+Vou8xJDbq5flEkvQ6FKOopYowZ6jcOca4LV2Csj3VCHpVbkTJiVoN5JS145lJPyMVmct49M6R9H5UyXISkCUorZSjUAqSWd1EsVAZCKFb9ETJSilYZsFe6obUk4iJtxuzVKtgNjo3I8d0ejdClJlrTNUlKkzGYoLKltQ3k5jbvjz0yxS6SdvHdFn6KaUWgdV1vVpKnNBeP9RoOcc/yY8oOiuDTovmnOkokzlBctVwhN12IbxHfEEzTAWkmWklTUZnDkfyuecSp0hKWL0y+pWQWUKo1KijZ0MRLtI93V/pvd7xbA19UVXgWcJc3sQ2nS09JZcsK3jHmGjET560XwlV0bcQcmCjFhn6TCkgE1GavlAf0iikpTRWYIAduMUlJV0aMJXuRTLbZJsxWsogHacKbBBNhs6JMpkqvKIN4EsNVTg0wOWMMragJbrEKwxJod77YmsNkBulUlQSS15bs5wyHjHJkyt6OqGGEfyGlhtBKA6Aigo4rhkA+eLwTZVkZHiC7c/lBXqYJlj2EsXYOS24FRjpU+WgJdF5XAM3MEvFoLRGcleiVKkFNSSpsXAB3HFuUFWCVMKdSWSO4HiTWFhtpFUODk91qbgIgn25SzrknYCWHlFSLjYytLuQLpbH8iI4RKA2DmfKBVyQwUFIG6+HHfG0KRmoqOxNe+GVAa9BE6Yn7PMj5mKL05WOvRUH6sbftri5GYHohXN4pXThTz0V/ux/rXDJk5LQ+0aoIky3OMtH+gHKpiW+VMcnbPLjCdNuuWeVecJEtJJAH2QK54QbJWTLTkDXtq/YRHO9HTFBE2YkUJc4kZczzjmZOUUi6yQrAgDPAv38oFUi9fY1CVPzH7RCJ13VoSGULrUKgzNlrPCyl4G4hypu+uFe7HaC8DK0kGZrzEv+/KBl2imqKqGdTmE1JoXOQrA8pZS993Puh7o4jawMLFt9meiSZpoY3FNeCSWoC7GvbB6jVnYnLf4RXLdMBT1ZuspRW+FQCn590NbLOQoIYhmBxdyAwpj/APkQ3KSAlbGIp398cTVuDEU5ZAwaOZk500cc4dy0FLZNZywrSve5jJc4KNC7HWPJm47oFWrAVphXtMD6PklJ2Xryjxvlu5oS6SDtsP8AfP4R4xODEEsa4riOwDbsEanWkgqAGrRtpNce6kNzNxMnF1JGZpuD5wUs6tKn9ViCzFv8KieIBL9zc4klGgEJKf5NDxjolKmEQpWCqhbbvidaQRCuehiCCxgt6BQ+ODAtuy5RkmYtCgZiFKQMg4PhEEizT1hrpJpQJOBq+yG0mfPlpAMioYBQSHG8l8d0BdAkhbpm0STKN2Yu+kBYlFBpdVfIKgAMAYl0to0TE3Vy1LQoYB3TmCCr5QyEszNWdLLsQFBFSCCCDTYYX6Pts6ZISlgSkMQ7KKpZuqBGB9nfDWIls8+0t0Zm2d5jPKBa8SHBNAFAHbmIP6GzZZW6qqGGqacMu1xE3pD0hrS5SRddF5YBDHEB2zoYC6DI1lKOADwuWPKGxIup1Euk+zAkrMtB4FI7gYFmyQg5g7HD+NY4tVpCk6pwzNICTPSXcvud35ZQIypdHU4/uM7ouhSHL01v1jEKurSoXg+2rEbSAAfCICS1CyTUAmrcxElhty0kkMonAthnvBjOYOA7scmTM1Zd5YFdd7m8XdtMxnuhRPtUlRKJhmSyCQwcim1I1mbOG+j+kKyUhctJf3hSvhvxiPSdku66QViYSLqlJuvjTF8MMIk9hWnsHkIkhF9C1KBGOsMKeyU1juy2lwydZJ2hiOL1EAyLEmStCpoCQv3UFy+9JwHCJhUlN1SAcCQWJdne6+GUUxuhZxsYTggBw4VmA7doMZItQJAKiBwBHnA1nmJRRRSsb3J5GJrLbUl0pUAGoJhYHg2EdHIhxO7ZYpalAggnaLxHOhjmyylBQImSike65SDxZj3xCiaq9R6fZNO2JZJTeqoIG9j/AMSYOuzNPoLnWsLo10vgkkg8KvFE6boaemhH1Yx/EuL4TZ0lkqmLf7Iw8Him9PG69DKmH6pPtAv7a6Vgpk5qkcShflSk09hD8AkfvE020hSmCglgyQ7E0yHNnwhHYNIKModXQhKUBSnza8wA2Zl8cohtE+5OXVSiaPhmHZ+ByzO5ueSb0U5qrGs20TKIQCEq9oZqSCzualyTsdhAytKoQoJOqkUUwrrUzqKseULrfb1TCmaXDi6zlhdpSrV1T2wrRQMM8fl4mGhj9k5ZPRZPWQURrk5uRQFmZLlwB5wwlabSCgDrGCWZwBWvAAFUVHrGoez5CJBbCApizsG3Y+MZ4kzLL7LTPtYKVKUMKAVUaGhYqDc3FYX2BAXeV1ZozLaoGLBQDKLvSr8o4sgGqRrXq1yoMvOCbOLybxcvXg7gd0S6OhRt2HBKgnWUCTjVxRjTYe2NKl3veJ5x1IlMGJNB41idhB5VodY72BJslaLPCJJSrpalA0E3QM4Hmyku5I7e+BNuVDQio2TJc3WzJvcGIA7a8o1aMRxjEWhIzB4QPbbQAx2HaIZXYHVB6BqqL6xAH9JP/wBSecdJVCdek0ioIKqO9CwFBTeTG1aYTtPIN4wFjldg+2CXY7viB5M5CVg3kvleunkyoQzdLEvdS/E+UQWezTZhvXAgvXAN84o8X+zom896irL3L6QzEhr8vsanIiDF9L5bipLYgKH674o8vQ599fZ+cGSbBLS1H4l41wXmzcJy8UMbf0pX1gKEqutQOSH25Qs0VpopMyqklS1EsHxYs+OL9sMFpKAHAA4hxyxjUmaEhSwsJZQozkk1JHD5QrnDpJjLHPu0LulOipapf0mYtUtYASEKIKlirMAHz8YTdGpvtSzQFOOOG2LLpK0Lti5Mkm+hCipS1AAE4BIOxiYYW3RQlkXQhIwoGqd44QJz/GicY/5BQiUQG6ynDAcjSJfUxN1prgn7KFd+Y31gqQguU3C2Yd2D7TBtksFXQkUxCiAk9gMJZ1MS+r5qZl0FFSzJSWwjj6IEqL4GikgE4PTvwMPwuUl1InAKcuAlTPsABrCa0LUohg5JwSGPKtTAChno5akhIlqU5oE3KEbsubxsaeUJl2bMmi6fYZKRzLkgdsJrVNMtwgrSTiF0PEQbKs00pvTQmYlqOpBVwBvXgYRS9BcV2yaWiZalOlABLi/cF0AfzjEttEcrUuXMMtSnIzBoeyBLUqcF/V9eAQGBBfDClDxgaXLV7xBL3mcEitXGIL5Q0XsDiWFFpVcKDVJyJwO0RgK5dQhnzah+UDIskxXssraAajiCxggaPmil0PsCk+cXv0Qa9nQt6yXJ5EU7I2iyqOINa7B4REialDiaFXx7uHfWCbLMUvWTMCU4BBmkK7Wg68gf7EqFXW9kEZsAYpvTa1KVPSSVH6sYn+dcWTSE0UJvbHUQrDYoGsUzpUoGagjDqx/qVDxlslkj+NnWjbICEuokSwl3FwXmdkvVQwBwwasRaUkkzCu6XctdDskOAGz2nujIyNx2R56JkyUoQomW6RdOslyCaXboJfEEni8ZbZchMtky76lMSUpL7WFKCMjIChfkb7aVUJ5VmotZQpn1U5vvpgBAC5S39hWXunswjUZFUiLkHWSbNSxAU4dnSYKsdrm3QGUAAA11qgndvjIyNxQVkl7CTapuZVEJmzG9/vjIyGpegfZJ+TTr/m745IVsV2GMjIaxbZhvfZPYYjVLVsV2RkZGsBxLs6nqCeRiVKD9k9hjcZGswVLti00CGwyOUSC3ziqlH/l+bRkZE3GNXRVZZ9WbWLRQlVCKAGuZqMo5NinKxP8AmjIyETaKd93/AGdS9CKU5UtOWZeItI2NSNVAUujuDnlGRkZSlfZmo1VDPo1pWcikyVUDVVeAblDfSelL6QCAmtD7QwbKo5xkZEXjtlYz4nFn0kUgBV1QBwxpucPBlmlGcVHUSCaa4DDn5RqMgrEgv5D8AtpsnUrIvJJxdKgY4FpuglL3slJLNyEZGRni8WFfIflAZtUy9fKrxZnUyqbGLxHZyAsKWi+MSkU8IyMif0/uW/8AQ/Q/slrTeeVaFSwT/wBNaSUjcCSW4wNNsaRNLzUrKiSShqPXMgd8ZGQ6xok8zRGtNwm8XfAhQ72eGGiLVLKh1yyCn2Th2qFYyMinAR5m10NdMy5EwXgq9MIZN1Q/zPlFdRdS6VgKBooBioDO6XFWwq0ZGRuAqyuqG1p6QBU0zUoWhRlKlgCYLo+vlTZaryClQZCFILD7Ic1IpXSqRMXOvXXKgVG6AzrWtZAAwGthlGRkUSvsjJqK0j//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15364" name="AutoShape 4" descr="data:image/jpeg;base64,/9j/4AAQSkZJRgABAQAAAQABAAD/2wCEAAkGBxQTEhQUEhQWFRUXGBgbGBYXGBgcGRcXGBcYFxoXGRcYHCggGB0lGxUWITEhJSkrLi4uGB8zODMsNygtLisBCgoKDg0OGxAQGzQmHyQ0LCwsLywsLCwsLCwsLCwsLCwsLCwsLCwsLCwsLCwsLCwsLCwsLCwsLCwsLCwsLCwsLP/AABEIAKgBLAMBIgACEQEDEQH/xAAcAAACAgMBAQAAAAAAAAAAAAAEBQMGAAECBwj/xABJEAABAgMEBgYGCAMHAwUAAAABAhEAAyEEEjFBBSJRYXGBBhORobHRBxUyQpPBFCNSU3Lh8PFUYoIkQ5KisrPCM3PSFoOj4vL/xAAZAQADAQEBAAAAAAAAAAAAAAABAgMABAX/xAAoEQACAgICAgIBBAMBAAAAAAAAAQIRAyESMUFRBBMiMmGBkSNScRT/2gAMAwEAAhEDEQA/AGei9DSDZ5BMmUSZUsl5aKuhObQbL0DZz/cyvho8oM0JKBssh/upX+2mCZaUvjHUsmiTjshR0dsjN1Erj1aPKAh0ckEkdTJx+7R5Q+RLOREYbOYVZGguCYiT0bk/cyfho8o1N6OyR/cSj/7aPKHpQc46CRnB+1g4IrfqGV/Dyvho8o4OhpAxkSvho8otCJzRDaVJUGOUUjm9oV4/3K56nkfcSvho8oz1RI+4lfDR5Q+QxAEdLsYz7RDfbHyheD8CD1RI+4lfDR5RnqiR9xK+GjyhvOswBDFxGGzb4fnAXjIU+qJH3Er4aPKM9USPuJXw0eUP5EmXS8IGny0g6sBTi3VGcWtir1RZ/uJXw0eUb9USPuJPw0eUH3Yy7FNC7ARoiR9xJ+Gjyjfqiz/cSfho8oOuxsJgaNsBGh7P9xJ+GjyjoaHs/wBxJ+Gjyg4JiRKY2jbKn0vMiyyLyJEnrFm6h5SGBYkqwyAPdFG0hY+rk2ZSZaVpIdZCEveJJINMGzwh76WtJhC5Eq6Sbq1bqkDH+kxWNEdLLShNyXJTMSMAqrdkeT815JTqC0jv+LP61fs9H6MmyTwTMs8tICdQXJeO00hvJ0XZlO0iVQt/0keUecSNO29aitNmswKUlqKoDmAFsTxrHpfRwL+joCwHS4cYKD0LZUh/hxlF0+i/y5Yp47j2qNeprP8AcSfho8o36ms/3En4aPKGJTGXY9HR5Qv9TWf7iT8NHlG/U1n+4k/CR5QwAjYTA0EX+prP/DyfhI8o36ls/wDDyfho8oYAR1dgaML/AFLZ/wCHk/CR5Rv1NZ/4eT8JHlDAJjd2Nowu9S2f+Hk/CR5R0NC2f+Hk/CR5QwCY2EwNGF40LZv4eT8JHlHQ0JZv4eT8JHlDAJjYEDQQD1JZv4eT8JH/AIx516SNHykWmWESpaR1KSyUJAe/MrQbo9WAjzP0oD+1S/8Asp/3JkJPoaPZbtCo/ssgv/dS/wDQmOwz+1Hn2itMTPo6EFR9lDF6sEgXeFIZaM0iAVKUXvGpJrsYVwoI5o5V0XcC8y1kZvEptZhbZbQkg6wJxKQQSOUVi09MlS1FN1Kgk1JcEp3ZBW6sWk4R3Ilcn0XcWg7Y2m0bYo6em4N3UAdRBq9MiHaNSemSitikXatkTj+UK54kH8y8TZz5RAVQNom3CfLvgNViHBY8oLuReCi1aJuTOEvlE6UnbEYTHQjSQU0bmUiGJWjYTBiqA3ZFGXYluRlyHsQiux0DuiS5GXIwSJoxomuRsJjWYiAiRKY7CIkSiNZiqdNejqbR1Uwy7/V3gpLVKVNUEVoU5bTHj1t0f1MyYgum7heF0t7rjeGj27pX0vkWAALdcxQdMtOLYOT7ojzdPTAWu2pmzpUpIACUBgaJKjrKVidbujj+Rx/k68EZfwK+j95a0olOtZOqASzgO5O5o9r0FNlqkpTKWFdWAhVahQAcHfHn2ktPASFplBpwLiaGJQMXGIBYnyhRoDpIqySZk0KLqKR+JQSSSeJOO6JQzOD9o6V8ZZb3Vf0ezFMauxS+inT4Tw066FUqKY8cYvEpQUkKSXBwMdcM0Z6RxZPjzxpSa0/JFdjYTE12MCYpZEiCY6AiS5GwiBZqI2jbRJdjYTAsxwkR0Ex1djYTAsJJKWkZRzTZGAR3yhBjlKRHlfpSnD6WgMaSUj/5JkerhMeXelRH9rl/9lP+5MgTegx7KYiY0lCiqoSG7BR4MstsN1jyFBjXFoT2S0OlCR9kUbcKwxspDC9to+6PPbaOlDfRtumJUFSyd9BUZgvuiHptaAFImJCQVh9Ug0GSgzhQp3wCu0KCrqaODrDZsA+UKtNpvIvOXSWrnhXd+UPGeqYJR8oilTwTUN898M5s6+pJqA3N+QpCKzD2nDcXpDqyrKylSnWcq7MA2ECVJCjmxaWmSLplqUA/s+6riI9D6OaTNpllZRdYtQ0JxLDEYjGPKrVMWQXBByADYY4Q00H0vmypSpQpQ3XFUY1BMNgzcO3oE4ci9dJtKTJKQmUgEkPfJF1IBq8VL/1tPZSRrY6zVHBmD+cKdM9Mpq5RQsld4M7lIFc0porKK9JtqlADYXZOW16RaeVvcWJGHs9KsHTZSR9YlKiEFgxDqajklmepO+kBTOn8zXuywDfoFB7qWOYZ6tjlFXk2gTAyjrDMjDDAwBNmKvGhCnpgRsziUc0/Y7gi4zOn00HBJoW1WD5E7QNkTWP0hTAg35SVKAxFNuI7IpqEpKTkotQ5H5ZREiUVOkODXN6Cp8O6Cs077NwXov1m9IiideSljgbzcy+UGaO9IUlYmXkMpPsgGixnUgXWDmseaCclLhVW93a4yJFMHflG9FiUQtS1kVAZIqxNWd99eGUUjln7FcInu+j7ZLnJCpagaAtmLwcOOcEFSQWKgDscPWPBrB0mmWSYtUhR1iQCfsvRxhAVr0zNmTCtcxRUcTV+A2RX7tCfWfQ61pSkqUoBIqSSGHOEFk6dWFRUDNKLv20kA7wa7I8UXbpt0gqUoZgqPg8Qz1G6X/QhHnfgaOJN0d9JNLKtNomTle8osPsoBZKeQbm8K7MMYlKCogAOSY60fZFrCikAsWx5/OOdy7bO6qkkjiStQvJvKulqPQ8YiWql0YO53kUHcTDAaJnOdR+YgNMhfWFASSqrgVNA5oMaRoyTfYJqlSHGibOTZZ60moucQxd49M9HnSq8RZ5xrdQpCj/MkO/9Tx5Voy13EzUj3ktzwfseCzazJVZpiMUpIO9lFweSoROUZWjucYSxKL6rf99n0cUxlyFHQrTKbVZULBcpF1T4uNu9opukvSQv6SRZ0gykltYe22JGwR2fauNni5MThJxfg9EtNoRLDzFpQNqiB4xLKIUAUkEGoIqCNxEeVelGai2SLHaJUxKSCsGWohw7Oq69Wu9h3xWtC9LLRLVdM5QlS0KCJdQm8zJcDGpesB5aGx4Ofk99uRl2KjJ6bolyJSpiVLKkiqWLqo9cAPKHehekci0USSlb+wrHjSkZZUxcmGUJOLGl2NhMS3YV9JbeqRIUtDAsWUcBvaG5C8RilMdXIqmgOkJKl9at00LnJN16RZLDpaRNQpcuYkpTVR2AbXhVOzcQpKI8r9LCmtcsMf8AoJ/3JkX+d0rsif79BPOPIfST0rTOtYVLSChMtKQSWJZSzUcVQsproaMRDZ13BLmS6kpAZnyD8Pzhkrq1JClJYnGpcZPFbTbgLgGACdxdm55QzOlApnBCgK4YU2RwyhK7LJHJngKupILbccc4LRNpXs/KFAVeWVDM4dzH9ZQQqdiBU9nCHcUwpOjg6KDKKCwH6qdkHaMAADEZmuBY7co3LmIZSau0LpyidUG87DeMNg+cK7npm4yWyyz0lUsqBul3H6eF1hstw/aBwIyfEPGpNpIBCnNCBuB/aOrMiaQAELUBmAT+sohGMkmguLfg40ho9AFBUk0L9o5Qum2UylhQN1I2CpBqMcYZTkTE0XLUlTvUHDnAmk55UoJCVEMHocM+cXhyWgOD9BdlQkpISoLSs6z0IJP7QkVaVBZBcZdn7QbJmlAI6skFJDcqcawtm2ValPcYUikO3YHF+hiJgxGIa9UcjE6w5vAs4bAsRxhfMskwAsKM2X65xPLExgADjtFKCBXlMPGXoHtyboCFMaO4xJc1JPZA89V0AoLeMNJlhnKIcUZnpt2QFN0TOJYgNkXEPGa8sV45egCVPIzrhwzjUyaVKJJJOZgyboeZeUQwqaPHadCTSWYPsh+cfZvrl6A0Ly7PFomUk9WTiKct0Hzuj1oJSpKUigHtAYbo4NjmAKCwAACVAHKE5prTGjCUZW0CaHlvMcYAflFhkhj5Qi0BRSz+H5w4vt2xyZ/1UdmPqw6arVAxOR3VLdpgYyUp10gBYIZQoXxd42JjwbMsC+pTMI1Xx7o5nKuylWa6SS5UyTLnTAUz1A1SGC2LAqDMajHGKral3k44HDj+0W1hOkypfvSzNf8ABd6zscLiraWsCpNSygcxg/yjo+M9UxnJQTiOOhWlVyeuQkkJmIIONCMFUhLZSoLIdyCocTXDa5h70KUld5IdK1JUAd4FK4NWK7aLGUOVqDl2ul60d9ntR1RbtpkPkKEoQcdvycquqWFLU1RxI2DZBcqyS1AhJU+RauODCFwsipgITlv3w0s+jVAMJjU3/KBOcVqwJPl0H2YJKUIRMqCoMoXQSOJh5oXS3VzJYUjWlqD5GlGPOKZNsC5cwKVrIpeIoGfBneL2qxWeddmLVMF8JF5BNQGAUwFT5QItWqY2TH9kJZPKr+uh7pP0q9WtYRJStI9kuQ5/m2RQdN9MLRa6Tl6gL3QGHZnDS06J0Wkm/NnjimYH7UVgKdZ9GAahnKO+83eRHSefQFK06tICQaBnGSm2jP8AKNnTkxDJSogbBm+0Z4Z7INkjRz1TMP8Aj/8AKMtiNH5BQVxXhxIhQ0BesEJF4teOIyfeIrWlJ7rfd8zBWkJsm99UFJGwl++F9qVUcBCqNOw+C22PQ5IlqugOlO2tAxg86CDvdGI8Me2CrJaUiTLqQAhFHx1REqbUkvWnHHfHE5yPSUYi02BIJo2JNAx/RjabGkMdoowd2PB8YK+kpCtYDcanhwjuXOGRABw2UO/CByZqRGLGzGp2FsfNokNlFSQTXNNTm1MKRGm1pSC5zy/eMFuBe6rFqtUcoFszRlo0fqE0D0ArUYUGbw66AWdKStKwhaWQrWWpICkrF03n2lQbPlCifdKThi+Fe2AxbasMTj4w8MjSJzgntli6czl9fKMtKRcSb6ULK0LN5ylV7IbtsV22pStRUpkvilHsgs1HrSO7falFL8vnCvr3aG5OQIpIczFJf2UnKgYYUplhA6kpBGoAQ+HbhEUlb0iOas3sS2cKilolEwEFwK590TWRAKhg39VeztgMKMTSSXDUbExg6DJslINKnsjpEuWpnYUJ3u/fCtaiSxxr8vKOLOgknaB+8FRFb0MDLQo4MU+9txPOgbnGSQgYNt31b9coHmpUwSkHHtpU9p8YEmylAuQRx4QaAtFgkLQoMpdMjz4Zwu0tOlplTgkMSkvdGNWckcfGFoSWgbSM+4hgWKvDP9b40Y7NN6sE0Opgs7x84aSVvCjRZodj/KGdlVUxsy2xcP6UTlRGEXjQihM0XMDPdJHAuFfOKStNIf8AQ/pP9DUpK0CZJmNfGYal4DOmI4Rx5Yc467RdWBaNtps88LASaEMoUIUCk04EwNpnR0xVlmLCDdRV8mBdxtpSD+kVlQia8taZiFi9LWM3PsnYoGhHDbF0WlCNEqM8E/2c3hnVNB3iOv40eWznzzpHnPo6a+snIFuYaAek85OoEt73ew/4wb6OesTOSUXVJUyZiHTeunMAl+6IvSDo5UqclBB1iq5TEOBRt5EdLVzsjGXGAt0GPaU+PyhshQeJdK6N+jKlSc0ykXvxKvE+IgWzqBO8GOPL+pnVDcSfSiT1Kjudt0Gej3SKiFyi32kKUHKFUoH2gQvs80FSbxZJWkHgVB+6J+g2jijSC5ZF4ylLTkL11RGdKgPFvjx0LPIoun00X1NnWtutEqbuVLlnvIMRaV6NWZKb8yR1Q2oDdyad0W3R80l70oyyDSqS4GCnT4RmmJAmouq7o7X1o4b2eXDo2DeKDeCakXdY45dkVvpbo6bKly1qSUoW4qGN4VbsrHuGhdHJl3jiScxuiLpnZhOsy0FN7VUWapIDgDZVuyJqFbDyt0fNpDcIinKryiyLszFiltzQs0lLZQ/CPEwqyJsrLC0rseSZhMtA2JT4CD5U3IRqxWL6tBrVKfdLYDNRDx1LSAc45H2dKRxOSSHjfVkB9gg1NnJFEq45eEEfQryFYO1GN5T8HeCk2Z0ishRJDwVZwQ8EK0Yse0Lv4mB7DWDJGjCUuCTwSSP8QpGqw6REpTtwiTQ9hExesC3BX/GC7NYg4BoPxJJ5AGHViliWoZD+ahfKhAfAwccLexJypaAbRoTVNCADmKF+LxXfVqnICTQnD8o9BnF/14O8LfoYYlQmNuISB/naOiWJdIlDI/JW5Gj15huJbxMcTbFVitILbzhjhFol2JGNxLbVG94pI7DE30QE0ZPAUMTWId5CqyNHuakgM73TGzYFH2QWG3PfTOLMiSh2ck53TV+35xJdQMG4arnbinx7YP1KzfaysyNFOamrOwbBztIgqzaETeOJphTvo3fD/qw4IcU3mtd/ygiSgO7HZgGHfFY4kTlkYvsOiUuCUYDMP4UjpWiEltTLYh6UqS0MkPiR2k+DNEZnkqu62BLgsDVmfF+G2KcYpE+TsDRohLgBFTi6juwYkRQPSDo8ypqC2qUluINQe0R6fZ1YqOzNz3msK+k+iJdrlFClEXTeTdS1QlQYlsC8Diu0a30eeWqx9TLkC6oFUt1BQY3rxy2QDJmELAerxY+llpM1NmWzkyEV31fviqqnFCiq6/lHPJW2i0XSQ6nKDUJhWZ6r0T9Y+ET2WQ5dojFKK2WlJy6GOgtHqnTZUr2QpTk8A/gIu3pPtdzRykpwUqWg/he9/wAW5wJ0N0W5M2n1TUON5bjuaCvSCAuwzApKiXRdCam/eATyrXdFvjO1J/wR+R2kU/oJZwZtnWCaKdmGVPnDT0rSlLtdiABY0SWxUZiKDfhGuhehJ8lSVz/q0JBKUPrKUdrYD8ot65kpKWUxSDe16sQXB1nZiItBNXYk6dUUrp5W2KF1gEJA4Bw8VgzCkgDHHi0Wbp9a0KnyloUFfVsWL4KJD9sU7SE8BaFDH8tkc8o3kZaMqghroWzhdokoYkKmJpuvAnuBi1dDlpXpa1zBTXmDHZq4Z4GFvo+lJXago+4kq4Fm+cWnQHRsSLTOtBWCZhUyUggJCi5cvUxTDu1/wnm8MuKpo2xpU4QLfMc9ZHUcodJm7A0ZPU9IDTNO2NidvEYwBP0RLU7pSeN3yjy/pnoUSp6QMCgHBGaljLhHrwWcFNujzn0iUtKBQfVClftr3wjih1J1RrRmjkmXLJvKNxNArDVH2Qo+Ebm2VIVqlRP2UB+03n7hBlikq6iUSA3VoqXYagyJHcI7vHAqLfZQC3+QDxjk4pnYpM3ZbMwcywP5ph82HfB8yW6QL14bA4TyCX8Y4sshZ9mWBvWQ/c57YPVNKRrEqOxCS3afOKRVE5O2IvoKEmiSn8IYn+qYQ3ZE30VLOEOftzCZh5Ai72GCZlpmu4ShCfwue3COxaFzBRyNoSw7TjyBgcUNbIpUtk1P+NV3kJaQB3x1IWwoyAcmCTzzHOOgAC11Sjxugc6A8niYWcVODbtwwfjshooVs3Z1niMj8nzjaQlzqOQaGj7cTHF9NB4nyiITi6QaOcR3dz9kM3QqQV15Htjvc+Q74zrgQ1BuP7xqWkfzHeTHC0J2AcDWHQKOkhI38n8fONTZZNHLZh8e6MKmYDB/kY6XNAAch41GB0LWlaiSK4DNgOMTlZf2gH5xA+sS3u48Cad4jhaiCSMAH4Mf3jdGoZAwLZnN68QHvUGwmhjE2kEVP62wMgFFQbwvF68PkI0n1RlELs5TrCrAgdgDeMFonUBo22E1ktqb5DsX2Uw28oNVMKXZsah8j+0aDoziUTTjpEpBwQZyBuCZpbtBBhBbgwO/yh70rdNoWMnvtlrpS7f4TFbta3DxBq52P1GgiymkNtHT0p9rPNqiEOjJjpbAg0hvo6xqmzEpQCSSOx8TwiWSK3Y+N30egdFrIbkxbFlFIbN6l4dos2wV5+MRTbB1IAQSxSCSWq1OWEcyhjRyA7PUb2NYp8SX+JNediZopy2atEtOCm78YDXJTgBy28KwSu0BR1g28sfAxzPXKAZiT9kgjxp2GLub8gjBLwUnpzZWRLWlmBILb6inKKeLKVOoe6LzMa1APBgXfdF66VqCpKgEtd1sdmQBGyKibSvq1JlJLLugtUkO7Uwr8ojbb0PNJdlr9GcxJmTKH2GJAc1w+fdF76lIzPhFX6I6KFmQCS01SReUwLZ3Q/GLXLmu2dMA1e6kHFFRbfsGS2kjaVJ39rxsTgcKxvrEmrilCC7g/wBUbmpAauOweJEdHJEOJ0J1GJHA1jkru1Z/wuO4xAU/sqvfHb9m6CLRMmdR3VXKkee+kIvaUU/uhs+2uLupT4N2nwih9O0nr0Of7oZn7a4DM0MtGTJYkytQqNxFTX3RgV0HKC12tQLC6nDGp+XaID0PIJlyiSwuIwp7ozxPdDE2YJdVATsYY78c459s69IjRMWTieZbDYcSIn1iPaJ3Jdu0sD2REFJBAI1RrKOVMq4mJU2okMDtYDE7iYVOnszWtGS5JV7RLb8OzCCEMPZ7g58hA4OFAN6ifCNqtAwcnhRMUTFoJmTlYUSdpIeB0Al3vKD1c5ttPKOUzwMwNyR8zEEpYF6gLl61xpwyg1s1BBAGF3lXwiK1zDdd6h8mxf8AKI12g507vCBbZOYOdsaS0ZIYy5oILVBYgkviHjaZu2mOA2Qtsk97w2HxjuQo3lPgMAN+/wDWcBT6G4hylb+0wNMm6wADtns7cY4XaAKZx0ieQGAh9sHRMpRAUd0cItJukUq47SYitE3VN45ZxwHIJbOg7ozdGSsIs80EBxkB4QuWtQkE1YkP3A/ONTETfdAEBKkzurWkEc9kZpVbYtvpIZnSEtJAoO8vh5RLO0rKQtyosoAUAYM7kudnhC+Vou8xJDbq5flEkvQ6FKOopYowZ6jcOca4LV2Csj3VCHpVbkTJiVoN5JS145lJPyMVmct49M6R9H5UyXISkCUorZSjUAqSWd1EsVAZCKFb9ETJSilYZsFe6obUk4iJtxuzVKtgNjo3I8d0ejdClJlrTNUlKkzGYoLKltQ3k5jbvjz0yxS6SdvHdFn6KaUWgdV1vVpKnNBeP9RoOcc/yY8oOiuDTovmnOkokzlBctVwhN12IbxHfEEzTAWkmWklTUZnDkfyuecSp0hKWL0y+pWQWUKo1KijZ0MRLtI93V/pvd7xbA19UVXgWcJc3sQ2nS09JZcsK3jHmGjET560XwlV0bcQcmCjFhn6TCkgE1GavlAf0iikpTRWYIAduMUlJV0aMJXuRTLbZJsxWsogHacKbBBNhs6JMpkqvKIN4EsNVTg0wOWMMragJbrEKwxJod77YmsNkBulUlQSS15bs5wyHjHJkyt6OqGGEfyGlhtBKA6Aigo4rhkA+eLwTZVkZHiC7c/lBXqYJlj2EsXYOS24FRjpU+WgJdF5XAM3MEvFoLRGcleiVKkFNSSpsXAB3HFuUFWCVMKdSWSO4HiTWFhtpFUODk91qbgIgn25SzrknYCWHlFSLjYytLuQLpbH8iI4RKA2DmfKBVyQwUFIG6+HHfG0KRmoqOxNe+GVAa9BE6Yn7PMj5mKL05WOvRUH6sbftri5GYHohXN4pXThTz0V/ux/rXDJk5LQ+0aoIky3OMtH+gHKpiW+VMcnbPLjCdNuuWeVecJEtJJAH2QK54QbJWTLTkDXtq/YRHO9HTFBE2YkUJc4kZczzjmZOUUi6yQrAgDPAv38oFUi9fY1CVPzH7RCJ13VoSGULrUKgzNlrPCyl4G4hypu+uFe7HaC8DK0kGZrzEv+/KBl2imqKqGdTmE1JoXOQrA8pZS993Puh7o4jawMLFt9meiSZpoY3FNeCSWoC7GvbB6jVnYnLf4RXLdMBT1ZuspRW+FQCn590NbLOQoIYhmBxdyAwpj/APkQ3KSAlbGIp398cTVuDEU5ZAwaOZk500cc4dy0FLZNZywrSve5jJc4KNC7HWPJm47oFWrAVphXtMD6PklJ2Xryjxvlu5oS6SDtsP8AfP4R4xODEEsa4riOwDbsEanWkgqAGrRtpNce6kNzNxMnF1JGZpuD5wUs6tKn9ViCzFv8KieIBL9zc4klGgEJKf5NDxjolKmEQpWCqhbbvidaQRCuehiCCxgt6BQ+ODAtuy5RkmYtCgZiFKQMg4PhEEizT1hrpJpQJOBq+yG0mfPlpAMioYBQSHG8l8d0BdAkhbpm0STKN2Yu+kBYlFBpdVfIKgAMAYl0to0TE3Vy1LQoYB3TmCCr5QyEszNWdLLsQFBFSCCCDTYYX6Pts6ZISlgSkMQ7KKpZuqBGB9nfDWIls8+0t0Zm2d5jPKBa8SHBNAFAHbmIP6GzZZW6qqGGqacMu1xE3pD0hrS5SRddF5YBDHEB2zoYC6DI1lKOADwuWPKGxIup1Euk+zAkrMtB4FI7gYFmyQg5g7HD+NY4tVpCk6pwzNICTPSXcvud35ZQIypdHU4/uM7ouhSHL01v1jEKurSoXg+2rEbSAAfCICS1CyTUAmrcxElhty0kkMonAthnvBjOYOA7scmTM1Zd5YFdd7m8XdtMxnuhRPtUlRKJhmSyCQwcim1I1mbOG+j+kKyUhctJf3hSvhvxiPSdku66QViYSLqlJuvjTF8MMIk9hWnsHkIkhF9C1KBGOsMKeyU1juy2lwydZJ2hiOL1EAyLEmStCpoCQv3UFy+9JwHCJhUlN1SAcCQWJdne6+GUUxuhZxsYTggBw4VmA7doMZItQJAKiBwBHnA1nmJRRRSsb3J5GJrLbUl0pUAGoJhYHg2EdHIhxO7ZYpalAggnaLxHOhjmyylBQImSike65SDxZj3xCiaq9R6fZNO2JZJTeqoIG9j/AMSYOuzNPoLnWsLo10vgkkg8KvFE6boaemhH1Yx/EuL4TZ0lkqmLf7Iw8Him9PG69DKmH6pPtAv7a6Vgpk5qkcShflSk09hD8AkfvE020hSmCglgyQ7E0yHNnwhHYNIKModXQhKUBSnza8wA2Zl8cohtE+5OXVSiaPhmHZ+ByzO5ueSb0U5qrGs20TKIQCEq9oZqSCzualyTsdhAytKoQoJOqkUUwrrUzqKseULrfb1TCmaXDi6zlhdpSrV1T2wrRQMM8fl4mGhj9k5ZPRZPWQURrk5uRQFmZLlwB5wwlabSCgDrGCWZwBWvAAFUVHrGoez5CJBbCApizsG3Y+MZ4kzLL7LTPtYKVKUMKAVUaGhYqDc3FYX2BAXeV1ZozLaoGLBQDKLvSr8o4sgGqRrXq1yoMvOCbOLybxcvXg7gd0S6OhRt2HBKgnWUCTjVxRjTYe2NKl3veJ5x1IlMGJNB41idhB5VodY72BJslaLPCJJSrpalA0E3QM4Hmyku5I7e+BNuVDQio2TJc3WzJvcGIA7a8o1aMRxjEWhIzB4QPbbQAx2HaIZXYHVB6BqqL6xAH9JP/wBSecdJVCdek0ioIKqO9CwFBTeTG1aYTtPIN4wFjldg+2CXY7viB5M5CVg3kvleunkyoQzdLEvdS/E+UQWezTZhvXAgvXAN84o8X+zom896irL3L6QzEhr8vsanIiDF9L5bipLYgKH674o8vQ599fZ+cGSbBLS1H4l41wXmzcJy8UMbf0pX1gKEqutQOSH25Qs0VpopMyqklS1EsHxYs+OL9sMFpKAHAA4hxyxjUmaEhSwsJZQozkk1JHD5QrnDpJjLHPu0LulOipapf0mYtUtYASEKIKlirMAHz8YTdGpvtSzQFOOOG2LLpK0Lti5Mkm+hCipS1AAE4BIOxiYYW3RQlkXQhIwoGqd44QJz/GicY/5BQiUQG6ynDAcjSJfUxN1prgn7KFd+Y31gqQguU3C2Yd2D7TBtksFXQkUxCiAk9gMJZ1MS+r5qZl0FFSzJSWwjj6IEqL4GikgE4PTvwMPwuUl1InAKcuAlTPsABrCa0LUohg5JwSGPKtTAChno5akhIlqU5oE3KEbsubxsaeUJl2bMmi6fYZKRzLkgdsJrVNMtwgrSTiF0PEQbKs00pvTQmYlqOpBVwBvXgYRS9BcV2yaWiZalOlABLi/cF0AfzjEttEcrUuXMMtSnIzBoeyBLUqcF/V9eAQGBBfDClDxgaXLV7xBL3mcEitXGIL5Q0XsDiWFFpVcKDVJyJwO0RgK5dQhnzah+UDIskxXssraAajiCxggaPmil0PsCk+cXv0Qa9nQt6yXJ5EU7I2iyqOINa7B4REialDiaFXx7uHfWCbLMUvWTMCU4BBmkK7Wg68gf7EqFXW9kEZsAYpvTa1KVPSSVH6sYn+dcWTSE0UJvbHUQrDYoGsUzpUoGagjDqx/qVDxlslkj+NnWjbICEuokSwl3FwXmdkvVQwBwwasRaUkkzCu6XctdDskOAGz2nujIyNx2R56JkyUoQomW6RdOslyCaXboJfEEni8ZbZchMtky76lMSUpL7WFKCMjIChfkb7aVUJ5VmotZQpn1U5vvpgBAC5S39hWXunswjUZFUiLkHWSbNSxAU4dnSYKsdrm3QGUAAA11qgndvjIyNxQVkl7CTapuZVEJmzG9/vjIyGpegfZJ+TTr/m745IVsV2GMjIaxbZhvfZPYYjVLVsV2RkZGsBxLs6nqCeRiVKD9k9hjcZGswVLti00CGwyOUSC3ziqlH/l+bRkZE3GNXRVZZ9WbWLRQlVCKAGuZqMo5NinKxP8AmjIyETaKd93/AGdS9CKU5UtOWZeItI2NSNVAUujuDnlGRkZSlfZmo1VDPo1pWcikyVUDVVeAblDfSelL6QCAmtD7QwbKo5xkZEXjtlYz4nFn0kUgBV1QBwxpucPBlmlGcVHUSCaa4DDn5RqMgrEgv5D8AtpsnUrIvJJxdKgY4FpuglL3slJLNyEZGRni8WFfIflAZtUy9fKrxZnUyqbGLxHZyAsKWi+MSkU8IyMif0/uW/8AQ/Q/slrTeeVaFSwT/wBNaSUjcCSW4wNNsaRNLzUrKiSShqPXMgd8ZGQ6xok8zRGtNwm8XfAhQ72eGGiLVLKh1yyCn2Th2qFYyMinAR5m10NdMy5EwXgq9MIZN1Q/zPlFdRdS6VgKBooBioDO6XFWwq0ZGRuAqyuqG1p6QBU0zUoWhRlKlgCYLo+vlTZaryClQZCFILD7Ic1IpXSqRMXOvXXKgVG6AzrWtZAAwGthlGRkUSvsjJqK0j//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15366" name="AutoShape 6" descr="data:image/jpeg;base64,/9j/4AAQSkZJRgABAQAAAQABAAD/2wCEAAkGBxQTEhQUEhQWFRUXGBgbGBYXGBgcGRcXGBcYFxoXGRcYHCggGB0lGxUWITEhJSkrLi4uGB8zODMsNygtLisBCgoKDg0OGxAQGzQmHyQ0LCwsLywsLCwsLCwsLCwsLCwsLCwsLCwsLCwsLCwsLCwsLCwsLCwsLCwsLCwsLCwsLP/AABEIAKgBLAMBIgACEQEDEQH/xAAcAAACAgMBAQAAAAAAAAAAAAAEBQMGAAECBwj/xABJEAABAgMEBgYGCAMHAwUAAAABAhEAAyEEEjFBBSJRYXGBBhORobHRBxUyQpPBFCNSU3Lh8PFUYoIkQ5KisrPCM3PSFoOj4vL/xAAZAQADAQEBAAAAAAAAAAAAAAABAgMABAX/xAAoEQACAgICAgIBBAMBAAAAAAAAAQIRAyESMUFRBBMiMmGBkSNScRT/2gAMAwEAAhEDEQA/AGei9DSDZ5BMmUSZUsl5aKuhObQbL0DZz/cyvho8oM0JKBssh/upX+2mCZaUvjHUsmiTjshR0dsjN1Erj1aPKAh0ckEkdTJx+7R5Q+RLOREYbOYVZGguCYiT0bk/cyfho8o1N6OyR/cSj/7aPKHpQc46CRnB+1g4IrfqGV/Dyvho8o4OhpAxkSvho8otCJzRDaVJUGOUUjm9oV4/3K56nkfcSvho8oz1RI+4lfDR5Q+QxAEdLsYz7RDfbHyheD8CD1RI+4lfDR5RnqiR9xK+GjyhvOswBDFxGGzb4fnAXjIU+qJH3Er4aPKM9USPuJXw0eUP5EmXS8IGny0g6sBTi3VGcWtir1RZ/uJXw0eUb9USPuJPw0eUH3Yy7FNC7ARoiR9xJ+Gjyjfqiz/cSfho8oOuxsJgaNsBGh7P9xJ+GjyjoaHs/wBxJ+Gjyg4JiRKY2jbKn0vMiyyLyJEnrFm6h5SGBYkqwyAPdFG0hY+rk2ZSZaVpIdZCEveJJINMGzwh76WtJhC5Eq6Sbq1bqkDH+kxWNEdLLShNyXJTMSMAqrdkeT815JTqC0jv+LP61fs9H6MmyTwTMs8tICdQXJeO00hvJ0XZlO0iVQt/0keUecSNO29aitNmswKUlqKoDmAFsTxrHpfRwL+joCwHS4cYKD0LZUh/hxlF0+i/y5Yp47j2qNeprP8AcSfho8o36ms/3En4aPKGJTGXY9HR5Qv9TWf7iT8NHlG/U1n+4k/CR5QwAjYTA0EX+prP/DyfhI8o36ls/wDDyfho8oYAR1dgaML/AFLZ/wCHk/CR5Rv1NZ/4eT8JHlDAJjd2Nowu9S2f+Hk/CR5R0NC2f+Hk/CR5QwCY2EwNGF40LZv4eT8JHlHQ0JZv4eT8JHlDAJjYEDQQD1JZv4eT8JH/AIx516SNHykWmWESpaR1KSyUJAe/MrQbo9WAjzP0oD+1S/8Asp/3JkJPoaPZbtCo/ssgv/dS/wDQmOwz+1Hn2itMTPo6EFR9lDF6sEgXeFIZaM0iAVKUXvGpJrsYVwoI5o5V0XcC8y1kZvEptZhbZbQkg6wJxKQQSOUVi09MlS1FN1Kgk1JcEp3ZBW6sWk4R3Ilcn0XcWg7Y2m0bYo6em4N3UAdRBq9MiHaNSemSitikXatkTj+UK54kH8y8TZz5RAVQNom3CfLvgNViHBY8oLuReCi1aJuTOEvlE6UnbEYTHQjSQU0bmUiGJWjYTBiqA3ZFGXYluRlyHsQiux0DuiS5GXIwSJoxomuRsJjWYiAiRKY7CIkSiNZiqdNejqbR1Uwy7/V3gpLVKVNUEVoU5bTHj1t0f1MyYgum7heF0t7rjeGj27pX0vkWAALdcxQdMtOLYOT7ojzdPTAWu2pmzpUpIACUBgaJKjrKVidbujj+Rx/k68EZfwK+j95a0olOtZOqASzgO5O5o9r0FNlqkpTKWFdWAhVahQAcHfHn2ktPASFplBpwLiaGJQMXGIBYnyhRoDpIqySZk0KLqKR+JQSSSeJOO6JQzOD9o6V8ZZb3Vf0ezFMauxS+inT4Tw066FUqKY8cYvEpQUkKSXBwMdcM0Z6RxZPjzxpSa0/JFdjYTE12MCYpZEiCY6AiS5GwiBZqI2jbRJdjYTAsxwkR0Ex1djYTAsJJKWkZRzTZGAR3yhBjlKRHlfpSnD6WgMaSUj/5JkerhMeXelRH9rl/9lP+5MgTegx7KYiY0lCiqoSG7BR4MstsN1jyFBjXFoT2S0OlCR9kUbcKwxspDC9to+6PPbaOlDfRtumJUFSyd9BUZgvuiHptaAFImJCQVh9Ug0GSgzhQp3wCu0KCrqaODrDZsA+UKtNpvIvOXSWrnhXd+UPGeqYJR8oilTwTUN898M5s6+pJqA3N+QpCKzD2nDcXpDqyrKylSnWcq7MA2ECVJCjmxaWmSLplqUA/s+6riI9D6OaTNpllZRdYtQ0JxLDEYjGPKrVMWQXBByADYY4Q00H0vmypSpQpQ3XFUY1BMNgzcO3oE4ci9dJtKTJKQmUgEkPfJF1IBq8VL/1tPZSRrY6zVHBmD+cKdM9Mpq5RQsld4M7lIFc0porKK9JtqlADYXZOW16RaeVvcWJGHs9KsHTZSR9YlKiEFgxDqajklmepO+kBTOn8zXuywDfoFB7qWOYZ6tjlFXk2gTAyjrDMjDDAwBNmKvGhCnpgRsziUc0/Y7gi4zOn00HBJoW1WD5E7QNkTWP0hTAg35SVKAxFNuI7IpqEpKTkotQ5H5ZREiUVOkODXN6Cp8O6Cs077NwXov1m9IiideSljgbzcy+UGaO9IUlYmXkMpPsgGixnUgXWDmseaCclLhVW93a4yJFMHflG9FiUQtS1kVAZIqxNWd99eGUUjln7FcInu+j7ZLnJCpagaAtmLwcOOcEFSQWKgDscPWPBrB0mmWSYtUhR1iQCfsvRxhAVr0zNmTCtcxRUcTV+A2RX7tCfWfQ61pSkqUoBIqSSGHOEFk6dWFRUDNKLv20kA7wa7I8UXbpt0gqUoZgqPg8Qz1G6X/QhHnfgaOJN0d9JNLKtNomTle8osPsoBZKeQbm8K7MMYlKCogAOSY60fZFrCikAsWx5/OOdy7bO6qkkjiStQvJvKulqPQ8YiWql0YO53kUHcTDAaJnOdR+YgNMhfWFASSqrgVNA5oMaRoyTfYJqlSHGibOTZZ60moucQxd49M9HnSq8RZ5xrdQpCj/MkO/9Tx5Voy13EzUj3ktzwfseCzazJVZpiMUpIO9lFweSoROUZWjucYSxKL6rf99n0cUxlyFHQrTKbVZULBcpF1T4uNu9opukvSQv6SRZ0gykltYe22JGwR2fauNni5MThJxfg9EtNoRLDzFpQNqiB4xLKIUAUkEGoIqCNxEeVelGai2SLHaJUxKSCsGWohw7Oq69Wu9h3xWtC9LLRLVdM5QlS0KCJdQm8zJcDGpesB5aGx4Ofk99uRl2KjJ6bolyJSpiVLKkiqWLqo9cAPKHehekci0USSlb+wrHjSkZZUxcmGUJOLGl2NhMS3YV9JbeqRIUtDAsWUcBvaG5C8RilMdXIqmgOkJKl9at00LnJN16RZLDpaRNQpcuYkpTVR2AbXhVOzcQpKI8r9LCmtcsMf8AoJ/3JkX+d0rsif79BPOPIfST0rTOtYVLSChMtKQSWJZSzUcVQsproaMRDZ13BLmS6kpAZnyD8Pzhkrq1JClJYnGpcZPFbTbgLgGACdxdm55QzOlApnBCgK4YU2RwyhK7LJHJngKupILbccc4LRNpXs/KFAVeWVDM4dzH9ZQQqdiBU9nCHcUwpOjg6KDKKCwH6qdkHaMAADEZmuBY7co3LmIZSau0LpyidUG87DeMNg+cK7npm4yWyyz0lUsqBul3H6eF1hstw/aBwIyfEPGpNpIBCnNCBuB/aOrMiaQAELUBmAT+sohGMkmguLfg40ho9AFBUk0L9o5Qum2UylhQN1I2CpBqMcYZTkTE0XLUlTvUHDnAmk55UoJCVEMHocM+cXhyWgOD9BdlQkpISoLSs6z0IJP7QkVaVBZBcZdn7QbJmlAI6skFJDcqcawtm2ValPcYUikO3YHF+hiJgxGIa9UcjE6w5vAs4bAsRxhfMskwAsKM2X65xPLExgADjtFKCBXlMPGXoHtyboCFMaO4xJc1JPZA89V0AoLeMNJlhnKIcUZnpt2QFN0TOJYgNkXEPGa8sV45egCVPIzrhwzjUyaVKJJJOZgyboeZeUQwqaPHadCTSWYPsh+cfZvrl6A0Ly7PFomUk9WTiKct0Hzuj1oJSpKUigHtAYbo4NjmAKCwAACVAHKE5prTGjCUZW0CaHlvMcYAflFhkhj5Qi0BRSz+H5w4vt2xyZ/1UdmPqw6arVAxOR3VLdpgYyUp10gBYIZQoXxd42JjwbMsC+pTMI1Xx7o5nKuylWa6SS5UyTLnTAUz1A1SGC2LAqDMajHGKral3k44HDj+0W1hOkypfvSzNf8ABd6zscLiraWsCpNSygcxg/yjo+M9UxnJQTiOOhWlVyeuQkkJmIIONCMFUhLZSoLIdyCocTXDa5h70KUld5IdK1JUAd4FK4NWK7aLGUOVqDl2ul60d9ntR1RbtpkPkKEoQcdvycquqWFLU1RxI2DZBcqyS1AhJU+RauODCFwsipgITlv3w0s+jVAMJjU3/KBOcVqwJPl0H2YJKUIRMqCoMoXQSOJh5oXS3VzJYUjWlqD5GlGPOKZNsC5cwKVrIpeIoGfBneL2qxWeddmLVMF8JF5BNQGAUwFT5QItWqY2TH9kJZPKr+uh7pP0q9WtYRJStI9kuQ5/m2RQdN9MLRa6Tl6gL3QGHZnDS06J0Wkm/NnjimYH7UVgKdZ9GAahnKO+83eRHSefQFK06tICQaBnGSm2jP8AKNnTkxDJSogbBm+0Z4Z7INkjRz1TMP8Aj/8AKMtiNH5BQVxXhxIhQ0BesEJF4teOIyfeIrWlJ7rfd8zBWkJsm99UFJGwl++F9qVUcBCqNOw+C22PQ5IlqugOlO2tAxg86CDvdGI8Me2CrJaUiTLqQAhFHx1REqbUkvWnHHfHE5yPSUYi02BIJo2JNAx/RjabGkMdoowd2PB8YK+kpCtYDcanhwjuXOGRABw2UO/CByZqRGLGzGp2FsfNokNlFSQTXNNTm1MKRGm1pSC5zy/eMFuBe6rFqtUcoFszRlo0fqE0D0ArUYUGbw66AWdKStKwhaWQrWWpICkrF03n2lQbPlCifdKThi+Fe2AxbasMTj4w8MjSJzgntli6czl9fKMtKRcSb6ULK0LN5ylV7IbtsV22pStRUpkvilHsgs1HrSO7falFL8vnCvr3aG5OQIpIczFJf2UnKgYYUplhA6kpBGoAQ+HbhEUlb0iOas3sS2cKilolEwEFwK590TWRAKhg39VeztgMKMTSSXDUbExg6DJslINKnsjpEuWpnYUJ3u/fCtaiSxxr8vKOLOgknaB+8FRFb0MDLQo4MU+9txPOgbnGSQgYNt31b9coHmpUwSkHHtpU9p8YEmylAuQRx4QaAtFgkLQoMpdMjz4Zwu0tOlplTgkMSkvdGNWckcfGFoSWgbSM+4hgWKvDP9b40Y7NN6sE0Opgs7x84aSVvCjRZodj/KGdlVUxsy2xcP6UTlRGEXjQihM0XMDPdJHAuFfOKStNIf8AQ/pP9DUpK0CZJmNfGYal4DOmI4Rx5Yc467RdWBaNtps88LASaEMoUIUCk04EwNpnR0xVlmLCDdRV8mBdxtpSD+kVlQia8taZiFi9LWM3PsnYoGhHDbF0WlCNEqM8E/2c3hnVNB3iOv40eWznzzpHnPo6a+snIFuYaAek85OoEt73ew/4wb6OesTOSUXVJUyZiHTeunMAl+6IvSDo5UqclBB1iq5TEOBRt5EdLVzsjGXGAt0GPaU+PyhshQeJdK6N+jKlSc0ykXvxKvE+IgWzqBO8GOPL+pnVDcSfSiT1Kjudt0Gej3SKiFyi32kKUHKFUoH2gQvs80FSbxZJWkHgVB+6J+g2jijSC5ZF4ylLTkL11RGdKgPFvjx0LPIoun00X1NnWtutEqbuVLlnvIMRaV6NWZKb8yR1Q2oDdyad0W3R80l70oyyDSqS4GCnT4RmmJAmouq7o7X1o4b2eXDo2DeKDeCakXdY45dkVvpbo6bKly1qSUoW4qGN4VbsrHuGhdHJl3jiScxuiLpnZhOsy0FN7VUWapIDgDZVuyJqFbDyt0fNpDcIinKryiyLszFiltzQs0lLZQ/CPEwqyJsrLC0rseSZhMtA2JT4CD5U3IRqxWL6tBrVKfdLYDNRDx1LSAc45H2dKRxOSSHjfVkB9gg1NnJFEq45eEEfQryFYO1GN5T8HeCk2Z0ishRJDwVZwQ8EK0Yse0Lv4mB7DWDJGjCUuCTwSSP8QpGqw6REpTtwiTQ9hExesC3BX/GC7NYg4BoPxJJ5AGHViliWoZD+ahfKhAfAwccLexJypaAbRoTVNCADmKF+LxXfVqnICTQnD8o9BnF/14O8LfoYYlQmNuISB/naOiWJdIlDI/JW5Gj15huJbxMcTbFVitILbzhjhFol2JGNxLbVG94pI7DE30QE0ZPAUMTWId5CqyNHuakgM73TGzYFH2QWG3PfTOLMiSh2ck53TV+35xJdQMG4arnbinx7YP1KzfaysyNFOamrOwbBztIgqzaETeOJphTvo3fD/qw4IcU3mtd/ygiSgO7HZgGHfFY4kTlkYvsOiUuCUYDMP4UjpWiEltTLYh6UqS0MkPiR2k+DNEZnkqu62BLgsDVmfF+G2KcYpE+TsDRohLgBFTi6juwYkRQPSDo8ypqC2qUluINQe0R6fZ1YqOzNz3msK+k+iJdrlFClEXTeTdS1QlQYlsC8Diu0a30eeWqx9TLkC6oFUt1BQY3rxy2QDJmELAerxY+llpM1NmWzkyEV31fviqqnFCiq6/lHPJW2i0XSQ6nKDUJhWZ6r0T9Y+ET2WQ5dojFKK2WlJy6GOgtHqnTZUr2QpTk8A/gIu3pPtdzRykpwUqWg/he9/wAW5wJ0N0W5M2n1TUON5bjuaCvSCAuwzApKiXRdCam/eATyrXdFvjO1J/wR+R2kU/oJZwZtnWCaKdmGVPnDT0rSlLtdiABY0SWxUZiKDfhGuhehJ8lSVz/q0JBKUPrKUdrYD8ot65kpKWUxSDe16sQXB1nZiItBNXYk6dUUrp5W2KF1gEJA4Bw8VgzCkgDHHi0Wbp9a0KnyloUFfVsWL4KJD9sU7SE8BaFDH8tkc8o3kZaMqghroWzhdokoYkKmJpuvAnuBi1dDlpXpa1zBTXmDHZq4Z4GFvo+lJXago+4kq4Fm+cWnQHRsSLTOtBWCZhUyUggJCi5cvUxTDu1/wnm8MuKpo2xpU4QLfMc9ZHUcodJm7A0ZPU9IDTNO2NidvEYwBP0RLU7pSeN3yjy/pnoUSp6QMCgHBGaljLhHrwWcFNujzn0iUtKBQfVClftr3wjih1J1RrRmjkmXLJvKNxNArDVH2Qo+Ebm2VIVqlRP2UB+03n7hBlikq6iUSA3VoqXYagyJHcI7vHAqLfZQC3+QDxjk4pnYpM3ZbMwcywP5ph82HfB8yW6QL14bA4TyCX8Y4sshZ9mWBvWQ/c57YPVNKRrEqOxCS3afOKRVE5O2IvoKEmiSn8IYn+qYQ3ZE30VLOEOftzCZh5Ai72GCZlpmu4ShCfwue3COxaFzBRyNoSw7TjyBgcUNbIpUtk1P+NV3kJaQB3x1IWwoyAcmCTzzHOOgAC11Sjxugc6A8niYWcVODbtwwfjshooVs3Z1niMj8nzjaQlzqOQaGj7cTHF9NB4nyiITi6QaOcR3dz9kM3QqQV15Htjvc+Q74zrgQ1BuP7xqWkfzHeTHC0J2AcDWHQKOkhI38n8fONTZZNHLZh8e6MKmYDB/kY6XNAAch41GB0LWlaiSK4DNgOMTlZf2gH5xA+sS3u48Cad4jhaiCSMAH4Mf3jdGoZAwLZnN68QHvUGwmhjE2kEVP62wMgFFQbwvF68PkI0n1RlELs5TrCrAgdgDeMFonUBo22E1ktqb5DsX2Uw28oNVMKXZsah8j+0aDoziUTTjpEpBwQZyBuCZpbtBBhBbgwO/yh70rdNoWMnvtlrpS7f4TFbta3DxBq52P1GgiymkNtHT0p9rPNqiEOjJjpbAg0hvo6xqmzEpQCSSOx8TwiWSK3Y+N30egdFrIbkxbFlFIbN6l4dos2wV5+MRTbB1IAQSxSCSWq1OWEcyhjRyA7PUb2NYp8SX+JNediZopy2atEtOCm78YDXJTgBy28KwSu0BR1g28sfAxzPXKAZiT9kgjxp2GLub8gjBLwUnpzZWRLWlmBILb6inKKeLKVOoe6LzMa1APBgXfdF66VqCpKgEtd1sdmQBGyKibSvq1JlJLLugtUkO7Uwr8ojbb0PNJdlr9GcxJmTKH2GJAc1w+fdF76lIzPhFX6I6KFmQCS01SReUwLZ3Q/GLXLmu2dMA1e6kHFFRbfsGS2kjaVJ39rxsTgcKxvrEmrilCC7g/wBUbmpAauOweJEdHJEOJ0J1GJHA1jkru1Z/wuO4xAU/sqvfHb9m6CLRMmdR3VXKkee+kIvaUU/uhs+2uLupT4N2nwih9O0nr0Of7oZn7a4DM0MtGTJYkytQqNxFTX3RgV0HKC12tQLC6nDGp+XaID0PIJlyiSwuIwp7ozxPdDE2YJdVATsYY78c459s69IjRMWTieZbDYcSIn1iPaJ3Jdu0sD2REFJBAI1RrKOVMq4mJU2okMDtYDE7iYVOnszWtGS5JV7RLb8OzCCEMPZ7g58hA4OFAN6ifCNqtAwcnhRMUTFoJmTlYUSdpIeB0Al3vKD1c5ttPKOUzwMwNyR8zEEpYF6gLl61xpwyg1s1BBAGF3lXwiK1zDdd6h8mxf8AKI12g507vCBbZOYOdsaS0ZIYy5oILVBYgkviHjaZu2mOA2Qtsk97w2HxjuQo3lPgMAN+/wDWcBT6G4hylb+0wNMm6wADtns7cY4XaAKZx0ieQGAh9sHRMpRAUd0cItJukUq47SYitE3VN45ZxwHIJbOg7ozdGSsIs80EBxkB4QuWtQkE1YkP3A/ONTETfdAEBKkzurWkEc9kZpVbYtvpIZnSEtJAoO8vh5RLO0rKQtyosoAUAYM7kudnhC+Vou8xJDbq5flEkvQ6FKOopYowZ6jcOca4LV2Csj3VCHpVbkTJiVoN5JS145lJPyMVmct49M6R9H5UyXISkCUorZSjUAqSWd1EsVAZCKFb9ETJSilYZsFe6obUk4iJtxuzVKtgNjo3I8d0ejdClJlrTNUlKkzGYoLKltQ3k5jbvjz0yxS6SdvHdFn6KaUWgdV1vVpKnNBeP9RoOcc/yY8oOiuDTovmnOkokzlBctVwhN12IbxHfEEzTAWkmWklTUZnDkfyuecSp0hKWL0y+pWQWUKo1KijZ0MRLtI93V/pvd7xbA19UVXgWcJc3sQ2nS09JZcsK3jHmGjET560XwlV0bcQcmCjFhn6TCkgE1GavlAf0iikpTRWYIAduMUlJV0aMJXuRTLbZJsxWsogHacKbBBNhs6JMpkqvKIN4EsNVTg0wOWMMragJbrEKwxJod77YmsNkBulUlQSS15bs5wyHjHJkyt6OqGGEfyGlhtBKA6Aigo4rhkA+eLwTZVkZHiC7c/lBXqYJlj2EsXYOS24FRjpU+WgJdF5XAM3MEvFoLRGcleiVKkFNSSpsXAB3HFuUFWCVMKdSWSO4HiTWFhtpFUODk91qbgIgn25SzrknYCWHlFSLjYytLuQLpbH8iI4RKA2DmfKBVyQwUFIG6+HHfG0KRmoqOxNe+GVAa9BE6Yn7PMj5mKL05WOvRUH6sbftri5GYHohXN4pXThTz0V/ux/rXDJk5LQ+0aoIky3OMtH+gHKpiW+VMcnbPLjCdNuuWeVecJEtJJAH2QK54QbJWTLTkDXtq/YRHO9HTFBE2YkUJc4kZczzjmZOUUi6yQrAgDPAv38oFUi9fY1CVPzH7RCJ13VoSGULrUKgzNlrPCyl4G4hypu+uFe7HaC8DK0kGZrzEv+/KBl2imqKqGdTmE1JoXOQrA8pZS993Puh7o4jawMLFt9meiSZpoY3FNeCSWoC7GvbB6jVnYnLf4RXLdMBT1ZuspRW+FQCn590NbLOQoIYhmBxdyAwpj/APkQ3KSAlbGIp398cTVuDEU5ZAwaOZk500cc4dy0FLZNZywrSve5jJc4KNC7HWPJm47oFWrAVphXtMD6PklJ2Xryjxvlu5oS6SDtsP8AfP4R4xODEEsa4riOwDbsEanWkgqAGrRtpNce6kNzNxMnF1JGZpuD5wUs6tKn9ViCzFv8KieIBL9zc4klGgEJKf5NDxjolKmEQpWCqhbbvidaQRCuehiCCxgt6BQ+ODAtuy5RkmYtCgZiFKQMg4PhEEizT1hrpJpQJOBq+yG0mfPlpAMioYBQSHG8l8d0BdAkhbpm0STKN2Yu+kBYlFBpdVfIKgAMAYl0to0TE3Vy1LQoYB3TmCCr5QyEszNWdLLsQFBFSCCCDTYYX6Pts6ZISlgSkMQ7KKpZuqBGB9nfDWIls8+0t0Zm2d5jPKBa8SHBNAFAHbmIP6GzZZW6qqGGqacMu1xE3pD0hrS5SRddF5YBDHEB2zoYC6DI1lKOADwuWPKGxIup1Euk+zAkrMtB4FI7gYFmyQg5g7HD+NY4tVpCk6pwzNICTPSXcvud35ZQIypdHU4/uM7ouhSHL01v1jEKurSoXg+2rEbSAAfCICS1CyTUAmrcxElhty0kkMonAthnvBjOYOA7scmTM1Zd5YFdd7m8XdtMxnuhRPtUlRKJhmSyCQwcim1I1mbOG+j+kKyUhctJf3hSvhvxiPSdku66QViYSLqlJuvjTF8MMIk9hWnsHkIkhF9C1KBGOsMKeyU1juy2lwydZJ2hiOL1EAyLEmStCpoCQv3UFy+9JwHCJhUlN1SAcCQWJdne6+GUUxuhZxsYTggBw4VmA7doMZItQJAKiBwBHnA1nmJRRRSsb3J5GJrLbUl0pUAGoJhYHg2EdHIhxO7ZYpalAggnaLxHOhjmyylBQImSike65SDxZj3xCiaq9R6fZNO2JZJTeqoIG9j/AMSYOuzNPoLnWsLo10vgkkg8KvFE6boaemhH1Yx/EuL4TZ0lkqmLf7Iw8Him9PG69DKmH6pPtAv7a6Vgpk5qkcShflSk09hD8AkfvE020hSmCglgyQ7E0yHNnwhHYNIKModXQhKUBSnza8wA2Zl8cohtE+5OXVSiaPhmHZ+ByzO5ueSb0U5qrGs20TKIQCEq9oZqSCzualyTsdhAytKoQoJOqkUUwrrUzqKseULrfb1TCmaXDi6zlhdpSrV1T2wrRQMM8fl4mGhj9k5ZPRZPWQURrk5uRQFmZLlwB5wwlabSCgDrGCWZwBWvAAFUVHrGoez5CJBbCApizsG3Y+MZ4kzLL7LTPtYKVKUMKAVUaGhYqDc3FYX2BAXeV1ZozLaoGLBQDKLvSr8o4sgGqRrXq1yoMvOCbOLybxcvXg7gd0S6OhRt2HBKgnWUCTjVxRjTYe2NKl3veJ5x1IlMGJNB41idhB5VodY72BJslaLPCJJSrpalA0E3QM4Hmyku5I7e+BNuVDQio2TJc3WzJvcGIA7a8o1aMRxjEWhIzB4QPbbQAx2HaIZXYHVB6BqqL6xAH9JP/wBSecdJVCdek0ioIKqO9CwFBTeTG1aYTtPIN4wFjldg+2CXY7viB5M5CVg3kvleunkyoQzdLEvdS/E+UQWezTZhvXAgvXAN84o8X+zom896irL3L6QzEhr8vsanIiDF9L5bipLYgKH674o8vQ599fZ+cGSbBLS1H4l41wXmzcJy8UMbf0pX1gKEqutQOSH25Qs0VpopMyqklS1EsHxYs+OL9sMFpKAHAA4hxyxjUmaEhSwsJZQozkk1JHD5QrnDpJjLHPu0LulOipapf0mYtUtYASEKIKlirMAHz8YTdGpvtSzQFOOOG2LLpK0Lti5Mkm+hCipS1AAE4BIOxiYYW3RQlkXQhIwoGqd44QJz/GicY/5BQiUQG6ynDAcjSJfUxN1prgn7KFd+Y31gqQguU3C2Yd2D7TBtksFXQkUxCiAk9gMJZ1MS+r5qZl0FFSzJSWwjj6IEqL4GikgE4PTvwMPwuUl1InAKcuAlTPsABrCa0LUohg5JwSGPKtTAChno5akhIlqU5oE3KEbsubxsaeUJl2bMmi6fYZKRzLkgdsJrVNMtwgrSTiF0PEQbKs00pvTQmYlqOpBVwBvXgYRS9BcV2yaWiZalOlABLi/cF0AfzjEttEcrUuXMMtSnIzBoeyBLUqcF/V9eAQGBBfDClDxgaXLV7xBL3mcEitXGIL5Q0XsDiWFFpVcKDVJyJwO0RgK5dQhnzah+UDIskxXssraAajiCxggaPmil0PsCk+cXv0Qa9nQt6yXJ5EU7I2iyqOINa7B4REialDiaFXx7uHfWCbLMUvWTMCU4BBmkK7Wg68gf7EqFXW9kEZsAYpvTa1KVPSSVH6sYn+dcWTSE0UJvbHUQrDYoGsUzpUoGagjDqx/qVDxlslkj+NnWjbICEuokSwl3FwXmdkvVQwBwwasRaUkkzCu6XctdDskOAGz2nujIyNx2R56JkyUoQomW6RdOslyCaXboJfEEni8ZbZchMtky76lMSUpL7WFKCMjIChfkb7aVUJ5VmotZQpn1U5vvpgBAC5S39hWXunswjUZFUiLkHWSbNSxAU4dnSYKsdrm3QGUAAA11qgndvjIyNxQVkl7CTapuZVEJmzG9/vjIyGpegfZJ+TTr/m745IVsV2GMjIaxbZhvfZPYYjVLVsV2RkZGsBxLs6nqCeRiVKD9k9hjcZGswVLti00CGwyOUSC3ziqlH/l+bRkZE3GNXRVZZ9WbWLRQlVCKAGuZqMo5NinKxP8AmjIyETaKd93/AGdS9CKU5UtOWZeItI2NSNVAUujuDnlGRkZSlfZmo1VDPo1pWcikyVUDVVeAblDfSelL6QCAmtD7QwbKo5xkZEXjtlYz4nFn0kUgBV1QBwxpucPBlmlGcVHUSCaa4DDn5RqMgrEgv5D8AtpsnUrIvJJxdKgY4FpuglL3slJLNyEZGRni8WFfIflAZtUy9fKrxZnUyqbGLxHZyAsKWi+MSkU8IyMif0/uW/8AQ/Q/slrTeeVaFSwT/wBNaSUjcCSW4wNNsaRNLzUrKiSShqPXMgd8ZGQ6xok8zRGtNwm8XfAhQ72eGGiLVLKh1yyCn2Th2qFYyMinAR5m10NdMy5EwXgq9MIZN1Q/zPlFdRdS6VgKBooBioDO6XFWwq0ZGRuAqyuqG1p6QBU0zUoWhRlKlgCYLo+vlTZaryClQZCFILD7Ic1IpXSqRMXOvXXKgVG6AzrWtZAAwGthlGRkUSvsjJqK0j//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15370" name="Picture 10" descr="https://encrypted-tbn3.gstatic.com/images?q=tbn:ANd9GcQgWwj13TeYLvtyZ4B3jhk7FB-GRm2yE71SamAuKZJ-Mfym_ooGmA"/>
          <p:cNvPicPr>
            <a:picLocks noChangeAspect="1" noChangeArrowheads="1"/>
          </p:cNvPicPr>
          <p:nvPr/>
        </p:nvPicPr>
        <p:blipFill>
          <a:blip r:embed="rId4" cstate="print"/>
          <a:srcRect/>
          <a:stretch>
            <a:fillRect/>
          </a:stretch>
        </p:blipFill>
        <p:spPr bwMode="auto">
          <a:xfrm>
            <a:off x="323528" y="4139763"/>
            <a:ext cx="3960440" cy="2718237"/>
          </a:xfrm>
          <a:prstGeom prst="rect">
            <a:avLst/>
          </a:prstGeom>
          <a:noFill/>
        </p:spPr>
      </p:pic>
      <p:sp>
        <p:nvSpPr>
          <p:cNvPr id="11" name="Управляющая кнопка: далее 10">
            <a:hlinkClick r:id="" action="ppaction://hlinkshowjump?jump=nextslide" highlightClick="1"/>
          </p:cNvPr>
          <p:cNvSpPr/>
          <p:nvPr/>
        </p:nvSpPr>
        <p:spPr>
          <a:xfrm>
            <a:off x="8316416" y="6525344"/>
            <a:ext cx="432048" cy="33265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Управляющая кнопка: назад 11">
            <a:hlinkClick r:id="" action="ppaction://hlinkshowjump?jump=previousslide" highlightClick="1"/>
          </p:cNvPr>
          <p:cNvSpPr/>
          <p:nvPr/>
        </p:nvSpPr>
        <p:spPr>
          <a:xfrm>
            <a:off x="7884368" y="6497960"/>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5370"/>
                                        </p:tgtEl>
                                        <p:attrNameLst>
                                          <p:attrName>style.visibility</p:attrName>
                                        </p:attrNameLst>
                                      </p:cBhvr>
                                      <p:to>
                                        <p:strVal val="visible"/>
                                      </p:to>
                                    </p:set>
                                    <p:animEffect transition="in" filter="wipe(left)">
                                      <p:cBhvr>
                                        <p:cTn id="7" dur="500"/>
                                        <p:tgtEl>
                                          <p:spTgt spid="15370"/>
                                        </p:tgtEl>
                                      </p:cBhvr>
                                    </p:animEffect>
                                  </p:childTnLst>
                                </p:cTn>
                              </p:par>
                              <p:par>
                                <p:cTn id="8" presetID="2" presetClass="entr" presetSubtype="2" fill="hold" nodeType="withEffect">
                                  <p:stCondLst>
                                    <p:cond delay="0"/>
                                  </p:stCondLst>
                                  <p:childTnLst>
                                    <p:set>
                                      <p:cBhvr>
                                        <p:cTn id="9" dur="1" fill="hold">
                                          <p:stCondLst>
                                            <p:cond delay="0"/>
                                          </p:stCondLst>
                                        </p:cTn>
                                        <p:tgtEl>
                                          <p:spTgt spid="15368"/>
                                        </p:tgtEl>
                                        <p:attrNameLst>
                                          <p:attrName>style.visibility</p:attrName>
                                        </p:attrNameLst>
                                      </p:cBhvr>
                                      <p:to>
                                        <p:strVal val="visible"/>
                                      </p:to>
                                    </p:set>
                                    <p:anim calcmode="lin" valueType="num">
                                      <p:cBhvr additive="base">
                                        <p:cTn id="10" dur="500" fill="hold"/>
                                        <p:tgtEl>
                                          <p:spTgt spid="15368"/>
                                        </p:tgtEl>
                                        <p:attrNameLst>
                                          <p:attrName>ppt_x</p:attrName>
                                        </p:attrNameLst>
                                      </p:cBhvr>
                                      <p:tavLst>
                                        <p:tav tm="0">
                                          <p:val>
                                            <p:strVal val="1+#ppt_w/2"/>
                                          </p:val>
                                        </p:tav>
                                        <p:tav tm="100000">
                                          <p:val>
                                            <p:strVal val="#ppt_x"/>
                                          </p:val>
                                        </p:tav>
                                      </p:tavLst>
                                    </p:anim>
                                    <p:anim calcmode="lin" valueType="num">
                                      <p:cBhvr additive="base">
                                        <p:cTn id="11" dur="500" fill="hold"/>
                                        <p:tgtEl>
                                          <p:spTgt spid="153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05880"/>
            <a:ext cx="5616624" cy="6652120"/>
          </a:xfrm>
        </p:spPr>
        <p:txBody>
          <a:bodyPr>
            <a:normAutofit fontScale="90000"/>
          </a:bodyPr>
          <a:lstStyle/>
          <a:p>
            <a:pPr algn="l"/>
            <a:r>
              <a:rPr lang="uk-UA" sz="3100" dirty="0"/>
              <a:t>Тому, створюючи нові препарати, намагаються забезпечити не тільки високі мийні властивості, але й </a:t>
            </a:r>
            <a:r>
              <a:rPr lang="uk-UA" sz="3100" dirty="0" err="1"/>
              <a:t>біоруйнування</a:t>
            </a:r>
            <a:r>
              <a:rPr lang="uk-UA" sz="3100" dirty="0"/>
              <a:t> цих речовин – наступне знищення деякими видами мікроорганізмів в процесі </a:t>
            </a:r>
            <a:r>
              <a:rPr lang="uk-UA" sz="3100" dirty="0" err="1"/>
              <a:t>іх</a:t>
            </a:r>
            <a:r>
              <a:rPr lang="uk-UA" sz="3100" dirty="0"/>
              <a:t> життєдіяльності. Біологічне руйнування в природних умовах – </a:t>
            </a:r>
            <a:r>
              <a:rPr lang="uk-UA" sz="3100" dirty="0" err="1"/>
              <a:t>обов</a:t>
            </a:r>
            <a:r>
              <a:rPr lang="ru-RU" sz="3100" dirty="0"/>
              <a:t>’</a:t>
            </a:r>
            <a:r>
              <a:rPr lang="uk-UA" sz="3100" dirty="0" err="1"/>
              <a:t>язкова</a:t>
            </a:r>
            <a:r>
              <a:rPr lang="uk-UA" sz="3100" dirty="0"/>
              <a:t> вимога до СМЗ, які випускаються в багатьох країнах </a:t>
            </a:r>
            <a:r>
              <a:rPr lang="uk-UA" sz="3100" dirty="0" err="1" smtClean="0"/>
              <a:t>світу.Накопичення</a:t>
            </a:r>
            <a:r>
              <a:rPr lang="uk-UA" sz="3100" dirty="0" smtClean="0"/>
              <a:t> </a:t>
            </a:r>
            <a:r>
              <a:rPr lang="uk-UA" sz="3100" dirty="0"/>
              <a:t>СМЗ в воді призводить до швидкого </a:t>
            </a:r>
            <a:r>
              <a:rPr lang="uk-UA" sz="3100" dirty="0" err="1"/>
              <a:t>розможення</a:t>
            </a:r>
            <a:r>
              <a:rPr lang="uk-UA" sz="3100" dirty="0"/>
              <a:t> </a:t>
            </a:r>
            <a:r>
              <a:rPr lang="uk-UA" sz="3100" dirty="0" err="1"/>
              <a:t>синьозелених</a:t>
            </a:r>
            <a:r>
              <a:rPr lang="uk-UA" sz="3100" dirty="0"/>
              <a:t> водоростей, що </a:t>
            </a:r>
            <a:r>
              <a:rPr lang="uk-UA" sz="3100" dirty="0" err="1"/>
              <a:t>призводть</a:t>
            </a:r>
            <a:r>
              <a:rPr lang="uk-UA" sz="3100" dirty="0"/>
              <a:t> до надмірного «цвітіння» водоймищ.</a:t>
            </a:r>
            <a:r>
              <a:rPr lang="uk-UA" dirty="0"/>
              <a:t/>
            </a:r>
            <a:br>
              <a:rPr lang="uk-UA" dirty="0"/>
            </a:br>
            <a:endParaRPr lang="uk-UA" dirty="0"/>
          </a:p>
        </p:txBody>
      </p:sp>
      <p:pic>
        <p:nvPicPr>
          <p:cNvPr id="16386" name="Picture 2" descr="http://artflora.com.ua/autothumbs.php?img=/images/vodojma/dogliad/cvet_voda_203_300.jpg"/>
          <p:cNvPicPr>
            <a:picLocks noChangeAspect="1" noChangeArrowheads="1"/>
          </p:cNvPicPr>
          <p:nvPr/>
        </p:nvPicPr>
        <p:blipFill>
          <a:blip r:embed="rId3" cstate="print"/>
          <a:srcRect/>
          <a:stretch>
            <a:fillRect/>
          </a:stretch>
        </p:blipFill>
        <p:spPr bwMode="auto">
          <a:xfrm>
            <a:off x="5580112" y="2996952"/>
            <a:ext cx="3563888" cy="3405304"/>
          </a:xfrm>
          <a:prstGeom prst="rect">
            <a:avLst/>
          </a:prstGeom>
          <a:noFill/>
        </p:spPr>
      </p:pic>
      <p:pic>
        <p:nvPicPr>
          <p:cNvPr id="16388" name="Picture 4" descr="http://on2.docdat.com/tw_files2/urls_33/326/d-325228/325228_html_m617bb6f9.jpg"/>
          <p:cNvPicPr>
            <a:picLocks noChangeAspect="1" noChangeArrowheads="1"/>
          </p:cNvPicPr>
          <p:nvPr/>
        </p:nvPicPr>
        <p:blipFill>
          <a:blip r:embed="rId4" cstate="print"/>
          <a:srcRect/>
          <a:stretch>
            <a:fillRect/>
          </a:stretch>
        </p:blipFill>
        <p:spPr bwMode="auto">
          <a:xfrm>
            <a:off x="5548374" y="260648"/>
            <a:ext cx="3595626" cy="2592288"/>
          </a:xfrm>
          <a:prstGeom prst="rect">
            <a:avLst/>
          </a:prstGeom>
          <a:noFill/>
        </p:spPr>
      </p:pic>
      <p:sp>
        <p:nvSpPr>
          <p:cNvPr id="6" name="Управляющая кнопка: далее 5">
            <a:hlinkClick r:id="" action="ppaction://hlinkshowjump?jump=nextslide" highlightClick="1"/>
          </p:cNvPr>
          <p:cNvSpPr/>
          <p:nvPr/>
        </p:nvSpPr>
        <p:spPr>
          <a:xfrm>
            <a:off x="8028384" y="6309320"/>
            <a:ext cx="432048"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Управляющая кнопка: назад 6">
            <a:hlinkClick r:id="" action="ppaction://hlinkshowjump?jump=previousslide" highlightClick="1"/>
          </p:cNvPr>
          <p:cNvSpPr/>
          <p:nvPr/>
        </p:nvSpPr>
        <p:spPr>
          <a:xfrm>
            <a:off x="7524328" y="6309320"/>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8640"/>
            <a:ext cx="9144000" cy="4464496"/>
          </a:xfrm>
        </p:spPr>
        <p:txBody>
          <a:bodyPr>
            <a:noAutofit/>
          </a:bodyPr>
          <a:lstStyle/>
          <a:p>
            <a:r>
              <a:rPr lang="ru-RU" sz="2800" b="1" dirty="0" smtClean="0">
                <a:latin typeface="Comic Sans MS" pitchFamily="66" charset="0"/>
              </a:rPr>
              <a:t>До </a:t>
            </a:r>
            <a:r>
              <a:rPr lang="ru-RU" sz="2800" b="1" dirty="0" err="1">
                <a:latin typeface="Comic Sans MS" pitchFamily="66" charset="0"/>
              </a:rPr>
              <a:t>організму</a:t>
            </a:r>
            <a:r>
              <a:rPr lang="ru-RU" sz="2800" b="1" dirty="0">
                <a:latin typeface="Comic Sans MS" pitchFamily="66" charset="0"/>
              </a:rPr>
              <a:t> </a:t>
            </a:r>
            <a:r>
              <a:rPr lang="ru-RU" sz="2800" b="1" dirty="0" err="1">
                <a:latin typeface="Comic Sans MS" pitchFamily="66" charset="0"/>
              </a:rPr>
              <a:t>людини</a:t>
            </a:r>
            <a:r>
              <a:rPr lang="ru-RU" sz="2800" b="1" dirty="0">
                <a:latin typeface="Comic Sans MS" pitchFamily="66" charset="0"/>
              </a:rPr>
              <a:t> </a:t>
            </a:r>
            <a:r>
              <a:rPr lang="ru-RU" sz="2800" b="1" dirty="0" err="1">
                <a:latin typeface="Comic Sans MS" pitchFamily="66" charset="0"/>
              </a:rPr>
              <a:t>небезпечні</a:t>
            </a:r>
            <a:r>
              <a:rPr lang="ru-RU" sz="2800" b="1" dirty="0">
                <a:latin typeface="Comic Sans MS" pitchFamily="66" charset="0"/>
              </a:rPr>
              <a:t> </a:t>
            </a:r>
            <a:r>
              <a:rPr lang="ru-RU" sz="2800" b="1" dirty="0" err="1">
                <a:latin typeface="Comic Sans MS" pitchFamily="66" charset="0"/>
              </a:rPr>
              <a:t>компоненти</a:t>
            </a:r>
            <a:r>
              <a:rPr lang="ru-RU" sz="2800" b="1" dirty="0">
                <a:latin typeface="Comic Sans MS" pitchFamily="66" charset="0"/>
              </a:rPr>
              <a:t> СМЗ </a:t>
            </a:r>
            <a:r>
              <a:rPr lang="ru-RU" sz="2800" b="1" dirty="0" err="1">
                <a:latin typeface="Comic Sans MS" pitchFamily="66" charset="0"/>
              </a:rPr>
              <a:t>можуть</a:t>
            </a:r>
            <a:r>
              <a:rPr lang="ru-RU" sz="2800" b="1" dirty="0">
                <a:latin typeface="Comic Sans MS" pitchFamily="66" charset="0"/>
              </a:rPr>
              <a:t> </a:t>
            </a:r>
            <a:r>
              <a:rPr lang="ru-RU" sz="2800" b="1" dirty="0" err="1">
                <a:latin typeface="Comic Sans MS" pitchFamily="66" charset="0"/>
              </a:rPr>
              <a:t>потрапляти</a:t>
            </a:r>
            <a:r>
              <a:rPr lang="ru-RU" sz="2800" b="1" dirty="0">
                <a:latin typeface="Comic Sans MS" pitchFamily="66" charset="0"/>
              </a:rPr>
              <a:t> </a:t>
            </a:r>
            <a:r>
              <a:rPr lang="ru-RU" sz="2800" b="1" dirty="0" err="1">
                <a:latin typeface="Comic Sans MS" pitchFamily="66" charset="0"/>
              </a:rPr>
              <a:t>різними</a:t>
            </a:r>
            <a:r>
              <a:rPr lang="ru-RU" sz="2800" b="1" dirty="0">
                <a:latin typeface="Comic Sans MS" pitchFamily="66" charset="0"/>
              </a:rPr>
              <a:t> шляхами. Ми </a:t>
            </a:r>
            <a:r>
              <a:rPr lang="ru-RU" sz="2800" b="1" dirty="0" err="1">
                <a:latin typeface="Comic Sans MS" pitchFamily="66" charset="0"/>
              </a:rPr>
              <a:t>наражаємося</a:t>
            </a:r>
            <a:r>
              <a:rPr lang="ru-RU" sz="2800" b="1" dirty="0">
                <a:latin typeface="Comic Sans MS" pitchFamily="66" charset="0"/>
              </a:rPr>
              <a:t> на </a:t>
            </a:r>
            <a:r>
              <a:rPr lang="ru-RU" sz="2800" b="1" dirty="0" err="1">
                <a:latin typeface="Comic Sans MS" pitchFamily="66" charset="0"/>
              </a:rPr>
              <a:t>небезпеку</a:t>
            </a:r>
            <a:r>
              <a:rPr lang="ru-RU" sz="2800" b="1" dirty="0">
                <a:latin typeface="Comic Sans MS" pitchFamily="66" charset="0"/>
              </a:rPr>
              <a:t>, коли </a:t>
            </a:r>
            <a:r>
              <a:rPr lang="ru-RU" sz="2800" b="1" dirty="0" err="1">
                <a:latin typeface="Comic Sans MS" pitchFamily="66" charset="0"/>
              </a:rPr>
              <a:t>безпосередньо</a:t>
            </a:r>
            <a:r>
              <a:rPr lang="ru-RU" sz="2800" b="1" dirty="0">
                <a:latin typeface="Comic Sans MS" pitchFamily="66" charset="0"/>
              </a:rPr>
              <a:t> </a:t>
            </a:r>
            <a:r>
              <a:rPr lang="ru-RU" sz="2800" b="1" dirty="0" err="1">
                <a:latin typeface="Comic Sans MS" pitchFamily="66" charset="0"/>
              </a:rPr>
              <a:t>контактуємо</a:t>
            </a:r>
            <a:r>
              <a:rPr lang="ru-RU" sz="2800" b="1" dirty="0">
                <a:latin typeface="Comic Sans MS" pitchFamily="66" charset="0"/>
              </a:rPr>
              <a:t> </a:t>
            </a:r>
            <a:r>
              <a:rPr lang="ru-RU" sz="2800" b="1" dirty="0" err="1">
                <a:latin typeface="Comic Sans MS" pitchFamily="66" charset="0"/>
              </a:rPr>
              <a:t>з</a:t>
            </a:r>
            <a:r>
              <a:rPr lang="ru-RU" sz="2800" b="1" dirty="0">
                <a:latin typeface="Comic Sans MS" pitchFamily="66" charset="0"/>
              </a:rPr>
              <a:t> </a:t>
            </a:r>
            <a:r>
              <a:rPr lang="ru-RU" sz="2800" b="1" dirty="0" err="1">
                <a:latin typeface="Comic Sans MS" pitchFamily="66" charset="0"/>
              </a:rPr>
              <a:t>миючими</a:t>
            </a:r>
            <a:r>
              <a:rPr lang="ru-RU" sz="2800" b="1" dirty="0">
                <a:latin typeface="Comic Sans MS" pitchFamily="66" charset="0"/>
              </a:rPr>
              <a:t> </a:t>
            </a:r>
            <a:r>
              <a:rPr lang="ru-RU" sz="2800" b="1" dirty="0" err="1">
                <a:latin typeface="Comic Sans MS" pitchFamily="66" charset="0"/>
              </a:rPr>
              <a:t>засобами</a:t>
            </a:r>
            <a:r>
              <a:rPr lang="ru-RU" sz="2800" b="1" dirty="0">
                <a:latin typeface="Comic Sans MS" pitchFamily="66" charset="0"/>
              </a:rPr>
              <a:t>: через </a:t>
            </a:r>
            <a:r>
              <a:rPr lang="ru-RU" sz="2800" b="1" dirty="0" err="1">
                <a:latin typeface="Comic Sans MS" pitchFamily="66" charset="0"/>
              </a:rPr>
              <a:t>шкіру</a:t>
            </a:r>
            <a:r>
              <a:rPr lang="ru-RU" sz="2800" b="1" dirty="0">
                <a:latin typeface="Comic Sans MS" pitchFamily="66" charset="0"/>
              </a:rPr>
              <a:t> рук та </a:t>
            </a:r>
            <a:r>
              <a:rPr lang="ru-RU" sz="2800" b="1" dirty="0" err="1">
                <a:latin typeface="Comic Sans MS" pitchFamily="66" charset="0"/>
              </a:rPr>
              <a:t>тіла</a:t>
            </a:r>
            <a:r>
              <a:rPr lang="ru-RU" sz="2800" b="1" dirty="0">
                <a:latin typeface="Comic Sans MS" pitchFamily="66" charset="0"/>
              </a:rPr>
              <a:t>, коли </a:t>
            </a:r>
            <a:r>
              <a:rPr lang="ru-RU" sz="2800" b="1" dirty="0" err="1">
                <a:latin typeface="Comic Sans MS" pitchFamily="66" charset="0"/>
              </a:rPr>
              <a:t>недостатньо</a:t>
            </a:r>
            <a:r>
              <a:rPr lang="ru-RU" sz="2800" b="1" dirty="0">
                <a:latin typeface="Comic Sans MS" pitchFamily="66" charset="0"/>
              </a:rPr>
              <a:t> добре </a:t>
            </a:r>
            <a:r>
              <a:rPr lang="ru-RU" sz="2800" b="1" dirty="0" err="1">
                <a:latin typeface="Comic Sans MS" pitchFamily="66" charset="0"/>
              </a:rPr>
              <a:t>виполіскуємо</a:t>
            </a:r>
            <a:r>
              <a:rPr lang="ru-RU" sz="2800" b="1" dirty="0">
                <a:latin typeface="Comic Sans MS" pitchFamily="66" charset="0"/>
              </a:rPr>
              <a:t> </a:t>
            </a:r>
            <a:r>
              <a:rPr lang="ru-RU" sz="2800" b="1" dirty="0" err="1">
                <a:latin typeface="Comic Sans MS" pitchFamily="66" charset="0"/>
              </a:rPr>
              <a:t>речі</a:t>
            </a:r>
            <a:r>
              <a:rPr lang="ru-RU" sz="2800" b="1" dirty="0">
                <a:latin typeface="Comic Sans MS" pitchFamily="66" charset="0"/>
              </a:rPr>
              <a:t> </a:t>
            </a:r>
            <a:r>
              <a:rPr lang="ru-RU" sz="2800" b="1" dirty="0" err="1">
                <a:latin typeface="Comic Sans MS" pitchFamily="66" charset="0"/>
              </a:rPr>
              <a:t>після</a:t>
            </a:r>
            <a:r>
              <a:rPr lang="ru-RU" sz="2800" b="1" dirty="0">
                <a:latin typeface="Comic Sans MS" pitchFamily="66" charset="0"/>
              </a:rPr>
              <a:t> </a:t>
            </a:r>
            <a:r>
              <a:rPr lang="ru-RU" sz="2800" b="1" dirty="0" err="1">
                <a:latin typeface="Comic Sans MS" pitchFamily="66" charset="0"/>
              </a:rPr>
              <a:t>прання</a:t>
            </a:r>
            <a:r>
              <a:rPr lang="ru-RU" sz="2800" b="1" dirty="0">
                <a:latin typeface="Comic Sans MS" pitchFamily="66" charset="0"/>
              </a:rPr>
              <a:t>, коли </a:t>
            </a:r>
            <a:r>
              <a:rPr lang="ru-RU" sz="2800" b="1" dirty="0" err="1">
                <a:latin typeface="Comic Sans MS" pitchFamily="66" charset="0"/>
              </a:rPr>
              <a:t>вживаємо</a:t>
            </a:r>
            <a:r>
              <a:rPr lang="ru-RU" sz="2800" b="1" dirty="0">
                <a:latin typeface="Comic Sans MS" pitchFamily="66" charset="0"/>
              </a:rPr>
              <a:t> воду, </a:t>
            </a:r>
            <a:r>
              <a:rPr lang="ru-RU" sz="2800" b="1" dirty="0" err="1">
                <a:latin typeface="Comic Sans MS" pitchFamily="66" charset="0"/>
              </a:rPr>
              <a:t>забруднену</a:t>
            </a:r>
            <a:r>
              <a:rPr lang="ru-RU" sz="2800" b="1" dirty="0">
                <a:latin typeface="Comic Sans MS" pitchFamily="66" charset="0"/>
              </a:rPr>
              <a:t> стоками, в </a:t>
            </a:r>
            <a:r>
              <a:rPr lang="ru-RU" sz="2800" b="1" dirty="0" err="1">
                <a:latin typeface="Comic Sans MS" pitchFamily="66" charset="0"/>
              </a:rPr>
              <a:t>які</a:t>
            </a:r>
            <a:r>
              <a:rPr lang="ru-RU" sz="2800" b="1" dirty="0">
                <a:latin typeface="Comic Sans MS" pitchFamily="66" charset="0"/>
              </a:rPr>
              <a:t> </a:t>
            </a:r>
            <a:r>
              <a:rPr lang="ru-RU" sz="2800" b="1" dirty="0" err="1">
                <a:latin typeface="Comic Sans MS" pitchFamily="66" charset="0"/>
              </a:rPr>
              <a:t>щодня</a:t>
            </a:r>
            <a:r>
              <a:rPr lang="ru-RU" sz="2800" b="1" dirty="0">
                <a:latin typeface="Comic Sans MS" pitchFamily="66" charset="0"/>
              </a:rPr>
              <a:t> </a:t>
            </a:r>
            <a:r>
              <a:rPr lang="ru-RU" sz="2800" b="1" dirty="0" err="1">
                <a:latin typeface="Comic Sans MS" pitchFamily="66" charset="0"/>
              </a:rPr>
              <a:t>потрапляє</a:t>
            </a:r>
            <a:r>
              <a:rPr lang="ru-RU" sz="2800" b="1" dirty="0">
                <a:latin typeface="Comic Sans MS" pitchFamily="66" charset="0"/>
              </a:rPr>
              <a:t> </a:t>
            </a:r>
            <a:r>
              <a:rPr lang="ru-RU" sz="2800" b="1" dirty="0" err="1">
                <a:latin typeface="Comic Sans MS" pitchFamily="66" charset="0"/>
              </a:rPr>
              <a:t>величезна</a:t>
            </a:r>
            <a:r>
              <a:rPr lang="ru-RU" sz="2800" b="1" dirty="0">
                <a:latin typeface="Comic Sans MS" pitchFamily="66" charset="0"/>
              </a:rPr>
              <a:t> </a:t>
            </a:r>
            <a:r>
              <a:rPr lang="ru-RU" sz="2800" b="1" dirty="0" err="1">
                <a:latin typeface="Comic Sans MS" pitchFamily="66" charset="0"/>
              </a:rPr>
              <a:t>кількість</a:t>
            </a:r>
            <a:r>
              <a:rPr lang="ru-RU" sz="2800" b="1" dirty="0">
                <a:latin typeface="Comic Sans MS" pitchFamily="66" charset="0"/>
              </a:rPr>
              <a:t> </a:t>
            </a:r>
            <a:r>
              <a:rPr lang="ru-RU" sz="2800" b="1" dirty="0" err="1">
                <a:latin typeface="Comic Sans MS" pitchFamily="66" charset="0"/>
              </a:rPr>
              <a:t>хімічних</a:t>
            </a:r>
            <a:r>
              <a:rPr lang="ru-RU" sz="2800" b="1" dirty="0">
                <a:latin typeface="Comic Sans MS" pitchFamily="66" charset="0"/>
              </a:rPr>
              <a:t> </a:t>
            </a:r>
            <a:r>
              <a:rPr lang="ru-RU" sz="2800" b="1" dirty="0" err="1">
                <a:latin typeface="Comic Sans MS" pitchFamily="66" charset="0"/>
              </a:rPr>
              <a:t>речовин</a:t>
            </a:r>
            <a:r>
              <a:rPr lang="ru-RU" sz="2800" b="1" dirty="0">
                <a:latin typeface="Comic Sans MS" pitchFamily="66" charset="0"/>
              </a:rPr>
              <a:t>, </a:t>
            </a:r>
            <a:r>
              <a:rPr lang="ru-RU" sz="2800" b="1" dirty="0" err="1">
                <a:latin typeface="Comic Sans MS" pitchFamily="66" charset="0"/>
              </a:rPr>
              <a:t>що</a:t>
            </a:r>
            <a:r>
              <a:rPr lang="ru-RU" sz="2800" b="1" dirty="0">
                <a:latin typeface="Comic Sans MS" pitchFamily="66" charset="0"/>
              </a:rPr>
              <a:t> </a:t>
            </a:r>
            <a:r>
              <a:rPr lang="ru-RU" sz="2800" b="1" dirty="0" err="1">
                <a:latin typeface="Comic Sans MS" pitchFamily="66" charset="0"/>
              </a:rPr>
              <a:t>фактично</a:t>
            </a:r>
            <a:r>
              <a:rPr lang="ru-RU" sz="2800" b="1" dirty="0">
                <a:latin typeface="Comic Sans MS" pitchFamily="66" charset="0"/>
              </a:rPr>
              <a:t> не </a:t>
            </a:r>
            <a:r>
              <a:rPr lang="ru-RU" sz="2800" b="1" dirty="0" err="1">
                <a:latin typeface="Comic Sans MS" pitchFamily="66" charset="0"/>
              </a:rPr>
              <a:t>розчиняються</a:t>
            </a:r>
            <a:r>
              <a:rPr lang="ru-RU" sz="2800" b="1" dirty="0">
                <a:latin typeface="Comic Sans MS" pitchFamily="66" charset="0"/>
              </a:rPr>
              <a:t> у </a:t>
            </a:r>
            <a:r>
              <a:rPr lang="ru-RU" sz="2800" b="1" dirty="0" err="1">
                <a:latin typeface="Comic Sans MS" pitchFamily="66" charset="0"/>
              </a:rPr>
              <a:t>воді</a:t>
            </a:r>
            <a:r>
              <a:rPr lang="ru-RU" sz="2800" b="1" dirty="0">
                <a:latin typeface="Comic Sans MS" pitchFamily="66" charset="0"/>
              </a:rPr>
              <a:t> </a:t>
            </a:r>
            <a:r>
              <a:rPr lang="ru-RU" sz="2800" b="1" dirty="0" err="1">
                <a:latin typeface="Comic Sans MS" pitchFamily="66" charset="0"/>
              </a:rPr>
              <a:t>і</a:t>
            </a:r>
            <a:r>
              <a:rPr lang="ru-RU" sz="2800" b="1" dirty="0">
                <a:latin typeface="Comic Sans MS" pitchFamily="66" charset="0"/>
              </a:rPr>
              <a:t> </a:t>
            </a:r>
            <a:r>
              <a:rPr lang="ru-RU" sz="2800" b="1" dirty="0" err="1">
                <a:latin typeface="Comic Sans MS" pitchFamily="66" charset="0"/>
              </a:rPr>
              <a:t>майже</a:t>
            </a:r>
            <a:r>
              <a:rPr lang="ru-RU" sz="2800" b="1" dirty="0">
                <a:latin typeface="Comic Sans MS" pitchFamily="66" charset="0"/>
              </a:rPr>
              <a:t> не </a:t>
            </a:r>
            <a:r>
              <a:rPr lang="ru-RU" sz="2800" b="1" dirty="0" err="1">
                <a:latin typeface="Comic Sans MS" pitchFamily="66" charset="0"/>
              </a:rPr>
              <a:t>піддаються</a:t>
            </a:r>
            <a:r>
              <a:rPr lang="ru-RU" sz="2800" b="1" dirty="0">
                <a:latin typeface="Comic Sans MS" pitchFamily="66" charset="0"/>
              </a:rPr>
              <a:t> </a:t>
            </a:r>
            <a:r>
              <a:rPr lang="ru-RU" sz="2800" b="1" dirty="0" err="1">
                <a:latin typeface="Comic Sans MS" pitchFamily="66" charset="0"/>
              </a:rPr>
              <a:t>очищенню</a:t>
            </a:r>
            <a:r>
              <a:rPr lang="ru-RU" sz="2800" b="1" dirty="0">
                <a:latin typeface="Comic Sans MS" pitchFamily="66" charset="0"/>
              </a:rPr>
              <a:t> </a:t>
            </a:r>
            <a:r>
              <a:rPr lang="ru-RU" sz="2800" b="1" dirty="0" err="1">
                <a:latin typeface="Comic Sans MS" pitchFamily="66" charset="0"/>
              </a:rPr>
              <a:t>навіть</a:t>
            </a:r>
            <a:r>
              <a:rPr lang="ru-RU" sz="2800" b="1" dirty="0">
                <a:latin typeface="Comic Sans MS" pitchFamily="66" charset="0"/>
              </a:rPr>
              <a:t> </a:t>
            </a:r>
            <a:r>
              <a:rPr lang="ru-RU" sz="2800" b="1" dirty="0" err="1">
                <a:latin typeface="Comic Sans MS" pitchFamily="66" charset="0"/>
              </a:rPr>
              <a:t>потужними</a:t>
            </a:r>
            <a:r>
              <a:rPr lang="ru-RU" sz="2800" b="1" dirty="0">
                <a:latin typeface="Comic Sans MS" pitchFamily="66" charset="0"/>
              </a:rPr>
              <a:t> </a:t>
            </a:r>
            <a:r>
              <a:rPr lang="ru-RU" sz="2800" b="1" dirty="0" err="1">
                <a:latin typeface="Comic Sans MS" pitchFamily="66" charset="0"/>
              </a:rPr>
              <a:t>фільтрами</a:t>
            </a:r>
            <a:endParaRPr lang="uk-UA" sz="2800" b="1" dirty="0">
              <a:latin typeface="Comic Sans MS" pitchFamily="66" charset="0"/>
            </a:endParaRPr>
          </a:p>
        </p:txBody>
      </p:sp>
      <p:pic>
        <p:nvPicPr>
          <p:cNvPr id="17410" name="Picture 2" descr="http://xn--80aaazq5agsa4k.net/uploads/posts/2013-10/1381323670_i_193.jpg"/>
          <p:cNvPicPr>
            <a:picLocks noChangeAspect="1" noChangeArrowheads="1"/>
          </p:cNvPicPr>
          <p:nvPr/>
        </p:nvPicPr>
        <p:blipFill>
          <a:blip r:embed="rId3" cstate="print"/>
          <a:srcRect/>
          <a:stretch>
            <a:fillRect/>
          </a:stretch>
        </p:blipFill>
        <p:spPr bwMode="auto">
          <a:xfrm>
            <a:off x="251520" y="4365104"/>
            <a:ext cx="2880320" cy="2270575"/>
          </a:xfrm>
          <a:prstGeom prst="rect">
            <a:avLst/>
          </a:prstGeom>
          <a:noFill/>
        </p:spPr>
      </p:pic>
      <p:pic>
        <p:nvPicPr>
          <p:cNvPr id="17412" name="Picture 4" descr="http://yak-prosto.com/images/1/a/yak-likuvati-kontaktniy-dermatit.jpg"/>
          <p:cNvPicPr>
            <a:picLocks noChangeAspect="1" noChangeArrowheads="1"/>
          </p:cNvPicPr>
          <p:nvPr/>
        </p:nvPicPr>
        <p:blipFill>
          <a:blip r:embed="rId4" cstate="print"/>
          <a:srcRect/>
          <a:stretch>
            <a:fillRect/>
          </a:stretch>
        </p:blipFill>
        <p:spPr bwMode="auto">
          <a:xfrm>
            <a:off x="5562806" y="4437113"/>
            <a:ext cx="3581194" cy="2420888"/>
          </a:xfrm>
          <a:prstGeom prst="rect">
            <a:avLst/>
          </a:prstGeom>
          <a:noFill/>
        </p:spPr>
      </p:pic>
      <p:sp>
        <p:nvSpPr>
          <p:cNvPr id="6" name="Управляющая кнопка: далее 5">
            <a:hlinkClick r:id="" action="ppaction://hlinkshowjump?jump=nextslide" highlightClick="1"/>
          </p:cNvPr>
          <p:cNvSpPr/>
          <p:nvPr/>
        </p:nvSpPr>
        <p:spPr>
          <a:xfrm>
            <a:off x="8028384" y="6237312"/>
            <a:ext cx="504056"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Управляющая кнопка: назад 6">
            <a:hlinkClick r:id="" action="ppaction://hlinkshowjump?jump=previousslide" highlightClick="1"/>
          </p:cNvPr>
          <p:cNvSpPr/>
          <p:nvPr/>
        </p:nvSpPr>
        <p:spPr>
          <a:xfrm>
            <a:off x="7596336" y="6237312"/>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2000" fill="hold"/>
                                        <p:tgtEl>
                                          <p:spTgt spid="17410"/>
                                        </p:tgtEl>
                                        <p:attrNameLst>
                                          <p:attrName>ppt_x</p:attrName>
                                        </p:attrNameLst>
                                      </p:cBhvr>
                                      <p:tavLst>
                                        <p:tav tm="0">
                                          <p:val>
                                            <p:strVal val="#ppt_x"/>
                                          </p:val>
                                        </p:tav>
                                        <p:tav tm="100000">
                                          <p:val>
                                            <p:strVal val="#ppt_x"/>
                                          </p:val>
                                        </p:tav>
                                      </p:tavLst>
                                    </p:anim>
                                    <p:anim calcmode="lin" valueType="num">
                                      <p:cBhvr additive="base">
                                        <p:cTn id="8" dur="2000" fill="hold"/>
                                        <p:tgtEl>
                                          <p:spTgt spid="1741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412"/>
                                        </p:tgtEl>
                                        <p:attrNameLst>
                                          <p:attrName>style.visibility</p:attrName>
                                        </p:attrNameLst>
                                      </p:cBhvr>
                                      <p:to>
                                        <p:strVal val="visible"/>
                                      </p:to>
                                    </p:set>
                                    <p:anim calcmode="lin" valueType="num">
                                      <p:cBhvr additive="base">
                                        <p:cTn id="11" dur="2000" fill="hold"/>
                                        <p:tgtEl>
                                          <p:spTgt spid="17412"/>
                                        </p:tgtEl>
                                        <p:attrNameLst>
                                          <p:attrName>ppt_x</p:attrName>
                                        </p:attrNameLst>
                                      </p:cBhvr>
                                      <p:tavLst>
                                        <p:tav tm="0">
                                          <p:val>
                                            <p:strVal val="#ppt_x"/>
                                          </p:val>
                                        </p:tav>
                                        <p:tav tm="100000">
                                          <p:val>
                                            <p:strVal val="#ppt_x"/>
                                          </p:val>
                                        </p:tav>
                                      </p:tavLst>
                                    </p:anim>
                                    <p:anim calcmode="lin" valueType="num">
                                      <p:cBhvr additive="base">
                                        <p:cTn id="12" dur="2000" fill="hold"/>
                                        <p:tgtEl>
                                          <p:spTgt spid="174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964488" cy="6048672"/>
          </a:xfrm>
        </p:spPr>
        <p:txBody>
          <a:bodyPr>
            <a:normAutofit fontScale="90000"/>
          </a:bodyPr>
          <a:lstStyle/>
          <a:p>
            <a:r>
              <a:rPr lang="ru-RU" dirty="0"/>
              <a:t>. </a:t>
            </a:r>
            <a:r>
              <a:rPr lang="ru-RU" dirty="0" err="1">
                <a:latin typeface="Comic Sans MS" pitchFamily="66" charset="0"/>
              </a:rPr>
              <a:t>Деякі</a:t>
            </a:r>
            <a:r>
              <a:rPr lang="ru-RU" dirty="0">
                <a:latin typeface="Comic Sans MS" pitchFamily="66" charset="0"/>
              </a:rPr>
              <a:t> </a:t>
            </a:r>
            <a:r>
              <a:rPr lang="ru-RU" dirty="0" err="1">
                <a:latin typeface="Comic Sans MS" pitchFamily="66" charset="0"/>
              </a:rPr>
              <a:t>хімічні</a:t>
            </a:r>
            <a:r>
              <a:rPr lang="ru-RU" dirty="0">
                <a:latin typeface="Comic Sans MS" pitchFamily="66" charset="0"/>
              </a:rPr>
              <a:t> </a:t>
            </a:r>
            <a:r>
              <a:rPr lang="ru-RU" dirty="0" err="1">
                <a:latin typeface="Comic Sans MS" pitchFamily="66" charset="0"/>
              </a:rPr>
              <a:t>сполуки</a:t>
            </a:r>
            <a:r>
              <a:rPr lang="ru-RU" dirty="0">
                <a:latin typeface="Comic Sans MS" pitchFamily="66" charset="0"/>
              </a:rPr>
              <a:t> ми в прямому </a:t>
            </a:r>
            <a:r>
              <a:rPr lang="ru-RU" dirty="0" err="1">
                <a:latin typeface="Comic Sans MS" pitchFamily="66" charset="0"/>
              </a:rPr>
              <a:t>сенсі</a:t>
            </a:r>
            <a:r>
              <a:rPr lang="ru-RU" dirty="0">
                <a:latin typeface="Comic Sans MS" pitchFamily="66" charset="0"/>
              </a:rPr>
              <a:t> </a:t>
            </a:r>
            <a:r>
              <a:rPr lang="ru-RU" dirty="0" err="1">
                <a:latin typeface="Comic Sans MS" pitchFamily="66" charset="0"/>
              </a:rPr>
              <a:t>з’їдаємо</a:t>
            </a:r>
            <a:r>
              <a:rPr lang="ru-RU" dirty="0">
                <a:latin typeface="Comic Sans MS" pitchFamily="66" charset="0"/>
              </a:rPr>
              <a:t> </a:t>
            </a:r>
            <a:r>
              <a:rPr lang="ru-RU" dirty="0" err="1">
                <a:latin typeface="Comic Sans MS" pitchFamily="66" charset="0"/>
              </a:rPr>
              <a:t>з</a:t>
            </a:r>
            <a:r>
              <a:rPr lang="ru-RU" dirty="0">
                <a:latin typeface="Comic Sans MS" pitchFamily="66" charset="0"/>
              </a:rPr>
              <a:t> </a:t>
            </a:r>
            <a:r>
              <a:rPr lang="ru-RU" dirty="0" err="1">
                <a:latin typeface="Comic Sans MS" pitchFamily="66" charset="0"/>
              </a:rPr>
              <a:t>їжею</a:t>
            </a:r>
            <a:r>
              <a:rPr lang="ru-RU" dirty="0">
                <a:latin typeface="Comic Sans MS" pitchFamily="66" charset="0"/>
              </a:rPr>
              <a:t> — </a:t>
            </a:r>
            <a:r>
              <a:rPr lang="ru-RU" dirty="0" err="1">
                <a:latin typeface="Comic Sans MS" pitchFamily="66" charset="0"/>
              </a:rPr>
              <a:t>миючі</a:t>
            </a:r>
            <a:r>
              <a:rPr lang="ru-RU" dirty="0">
                <a:latin typeface="Comic Sans MS" pitchFamily="66" charset="0"/>
              </a:rPr>
              <a:t> </a:t>
            </a:r>
            <a:r>
              <a:rPr lang="ru-RU" dirty="0" err="1">
                <a:latin typeface="Comic Sans MS" pitchFamily="66" charset="0"/>
              </a:rPr>
              <a:t>засоби</a:t>
            </a:r>
            <a:r>
              <a:rPr lang="ru-RU" dirty="0">
                <a:latin typeface="Comic Sans MS" pitchFamily="66" charset="0"/>
              </a:rPr>
              <a:t>, </a:t>
            </a:r>
            <a:r>
              <a:rPr lang="ru-RU" dirty="0" err="1">
                <a:latin typeface="Comic Sans MS" pitchFamily="66" charset="0"/>
              </a:rPr>
              <a:t>які</a:t>
            </a:r>
            <a:r>
              <a:rPr lang="ru-RU" dirty="0">
                <a:latin typeface="Comic Sans MS" pitchFamily="66" charset="0"/>
              </a:rPr>
              <a:t> </a:t>
            </a:r>
            <a:r>
              <a:rPr lang="ru-RU" dirty="0" err="1">
                <a:latin typeface="Comic Sans MS" pitchFamily="66" charset="0"/>
              </a:rPr>
              <a:t>дуже</a:t>
            </a:r>
            <a:r>
              <a:rPr lang="ru-RU" dirty="0">
                <a:latin typeface="Comic Sans MS" pitchFamily="66" charset="0"/>
              </a:rPr>
              <a:t> добре </a:t>
            </a:r>
            <a:r>
              <a:rPr lang="ru-RU" dirty="0" err="1">
                <a:latin typeface="Comic Sans MS" pitchFamily="66" charset="0"/>
              </a:rPr>
              <a:t>витісняють</a:t>
            </a:r>
            <a:r>
              <a:rPr lang="ru-RU" dirty="0">
                <a:latin typeface="Comic Sans MS" pitchFamily="66" charset="0"/>
              </a:rPr>
              <a:t> </a:t>
            </a:r>
            <a:r>
              <a:rPr lang="ru-RU" dirty="0" err="1">
                <a:latin typeface="Comic Sans MS" pitchFamily="66" charset="0"/>
              </a:rPr>
              <a:t>бруд</a:t>
            </a:r>
            <a:r>
              <a:rPr lang="ru-RU" dirty="0">
                <a:latin typeface="Comic Sans MS" pitchFamily="66" charset="0"/>
              </a:rPr>
              <a:t> та </a:t>
            </a:r>
            <a:r>
              <a:rPr lang="ru-RU" dirty="0" err="1">
                <a:latin typeface="Comic Sans MS" pitchFamily="66" charset="0"/>
              </a:rPr>
              <a:t>розчиняють</a:t>
            </a:r>
            <a:r>
              <a:rPr lang="ru-RU" dirty="0">
                <a:latin typeface="Comic Sans MS" pitchFamily="66" charset="0"/>
              </a:rPr>
              <a:t> </a:t>
            </a:r>
            <a:r>
              <a:rPr lang="ru-RU" dirty="0" err="1">
                <a:latin typeface="Comic Sans MS" pitchFamily="66" charset="0"/>
              </a:rPr>
              <a:t>жири</a:t>
            </a:r>
            <a:r>
              <a:rPr lang="ru-RU" dirty="0">
                <a:latin typeface="Comic Sans MS" pitchFamily="66" charset="0"/>
              </a:rPr>
              <a:t>, </a:t>
            </a:r>
            <a:r>
              <a:rPr lang="ru-RU" dirty="0" err="1">
                <a:latin typeface="Comic Sans MS" pitchFamily="66" charset="0"/>
              </a:rPr>
              <a:t>залишаються</a:t>
            </a:r>
            <a:r>
              <a:rPr lang="ru-RU" dirty="0">
                <a:latin typeface="Comic Sans MS" pitchFamily="66" charset="0"/>
              </a:rPr>
              <a:t> </a:t>
            </a:r>
            <a:r>
              <a:rPr lang="ru-RU" dirty="0" err="1">
                <a:latin typeface="Comic Sans MS" pitchFamily="66" charset="0"/>
              </a:rPr>
              <a:t>натомість</a:t>
            </a:r>
            <a:r>
              <a:rPr lang="ru-RU" dirty="0">
                <a:latin typeface="Comic Sans MS" pitchFamily="66" charset="0"/>
              </a:rPr>
              <a:t> на </a:t>
            </a:r>
            <a:r>
              <a:rPr lang="ru-RU" dirty="0" err="1">
                <a:latin typeface="Comic Sans MS" pitchFamily="66" charset="0"/>
              </a:rPr>
              <a:t>чистій</a:t>
            </a:r>
            <a:r>
              <a:rPr lang="ru-RU" dirty="0">
                <a:latin typeface="Comic Sans MS" pitchFamily="66" charset="0"/>
              </a:rPr>
              <a:t> </a:t>
            </a:r>
            <a:r>
              <a:rPr lang="ru-RU" dirty="0" err="1">
                <a:latin typeface="Comic Sans MS" pitchFamily="66" charset="0"/>
              </a:rPr>
              <a:t>поверхні</a:t>
            </a:r>
            <a:r>
              <a:rPr lang="ru-RU" dirty="0">
                <a:latin typeface="Comic Sans MS" pitchFamily="66" charset="0"/>
              </a:rPr>
              <a:t>. </a:t>
            </a:r>
            <a:r>
              <a:rPr lang="ru-RU" dirty="0" err="1">
                <a:latin typeface="Comic Sans MS" pitchFamily="66" charset="0"/>
              </a:rPr>
              <a:t>Щоб</a:t>
            </a:r>
            <a:r>
              <a:rPr lang="ru-RU" dirty="0">
                <a:latin typeface="Comic Sans MS" pitchFamily="66" charset="0"/>
              </a:rPr>
              <a:t> </a:t>
            </a:r>
            <a:r>
              <a:rPr lang="ru-RU" dirty="0" err="1">
                <a:latin typeface="Comic Sans MS" pitchFamily="66" charset="0"/>
              </a:rPr>
              <a:t>повністю</a:t>
            </a:r>
            <a:r>
              <a:rPr lang="ru-RU" dirty="0">
                <a:latin typeface="Comic Sans MS" pitchFamily="66" charset="0"/>
              </a:rPr>
              <a:t> </a:t>
            </a:r>
            <a:r>
              <a:rPr lang="ru-RU" dirty="0" err="1">
                <a:latin typeface="Comic Sans MS" pitchFamily="66" charset="0"/>
              </a:rPr>
              <a:t>відмити</a:t>
            </a:r>
            <a:r>
              <a:rPr lang="ru-RU" dirty="0">
                <a:latin typeface="Comic Sans MS" pitchFamily="66" charset="0"/>
              </a:rPr>
              <a:t> </a:t>
            </a:r>
            <a:r>
              <a:rPr lang="ru-RU" dirty="0" err="1">
                <a:latin typeface="Comic Sans MS" pitchFamily="66" charset="0"/>
              </a:rPr>
              <a:t>тарілку</a:t>
            </a:r>
            <a:r>
              <a:rPr lang="ru-RU" dirty="0">
                <a:latin typeface="Comic Sans MS" pitchFamily="66" charset="0"/>
              </a:rPr>
              <a:t> </a:t>
            </a:r>
            <a:r>
              <a:rPr lang="ru-RU" dirty="0" err="1">
                <a:latin typeface="Comic Sans MS" pitchFamily="66" charset="0"/>
              </a:rPr>
              <a:t>від</a:t>
            </a:r>
            <a:r>
              <a:rPr lang="ru-RU" dirty="0">
                <a:latin typeface="Comic Sans MS" pitchFamily="66" charset="0"/>
              </a:rPr>
              <a:t> </a:t>
            </a:r>
            <a:r>
              <a:rPr lang="ru-RU" dirty="0" err="1">
                <a:latin typeface="Comic Sans MS" pitchFamily="66" charset="0"/>
              </a:rPr>
              <a:t>хімічних</a:t>
            </a:r>
            <a:r>
              <a:rPr lang="ru-RU" dirty="0">
                <a:latin typeface="Comic Sans MS" pitchFamily="66" charset="0"/>
              </a:rPr>
              <a:t> </a:t>
            </a:r>
            <a:r>
              <a:rPr lang="ru-RU" dirty="0" err="1">
                <a:latin typeface="Comic Sans MS" pitchFamily="66" charset="0"/>
              </a:rPr>
              <a:t>складників</a:t>
            </a:r>
            <a:r>
              <a:rPr lang="ru-RU" dirty="0">
                <a:latin typeface="Comic Sans MS" pitchFamily="66" charset="0"/>
              </a:rPr>
              <a:t>, </a:t>
            </a:r>
            <a:r>
              <a:rPr lang="ru-RU" dirty="0" err="1">
                <a:latin typeface="Comic Sans MS" pitchFamily="66" charset="0"/>
              </a:rPr>
              <a:t>необхідно</a:t>
            </a:r>
            <a:r>
              <a:rPr lang="ru-RU" dirty="0">
                <a:latin typeface="Comic Sans MS" pitchFamily="66" charset="0"/>
              </a:rPr>
              <a:t> </a:t>
            </a:r>
            <a:r>
              <a:rPr lang="ru-RU" dirty="0" err="1">
                <a:latin typeface="Comic Sans MS" pitchFamily="66" charset="0"/>
              </a:rPr>
              <a:t>промивати</a:t>
            </a:r>
            <a:r>
              <a:rPr lang="ru-RU" dirty="0">
                <a:latin typeface="Comic Sans MS" pitchFamily="66" charset="0"/>
              </a:rPr>
              <a:t> </a:t>
            </a:r>
            <a:r>
              <a:rPr lang="ru-RU" dirty="0" err="1">
                <a:latin typeface="Comic Sans MS" pitchFamily="66" charset="0"/>
              </a:rPr>
              <a:t>її</a:t>
            </a:r>
            <a:r>
              <a:rPr lang="ru-RU" dirty="0">
                <a:latin typeface="Comic Sans MS" pitchFamily="66" charset="0"/>
              </a:rPr>
              <a:t> </a:t>
            </a:r>
            <a:r>
              <a:rPr lang="ru-RU" dirty="0" err="1">
                <a:latin typeface="Comic Sans MS" pitchFamily="66" charset="0"/>
              </a:rPr>
              <a:t>під</a:t>
            </a:r>
            <a:r>
              <a:rPr lang="ru-RU" dirty="0">
                <a:latin typeface="Comic Sans MS" pitchFamily="66" charset="0"/>
              </a:rPr>
              <a:t> проточною водою не </a:t>
            </a:r>
            <a:r>
              <a:rPr lang="ru-RU" dirty="0" err="1">
                <a:latin typeface="Comic Sans MS" pitchFamily="66" charset="0"/>
              </a:rPr>
              <a:t>менше</a:t>
            </a:r>
            <a:r>
              <a:rPr lang="ru-RU" dirty="0">
                <a:latin typeface="Comic Sans MS" pitchFamily="66" charset="0"/>
              </a:rPr>
              <a:t> 15 секунд</a:t>
            </a:r>
            <a:endParaRPr lang="uk-UA" dirty="0">
              <a:latin typeface="Comic Sans MS" pitchFamily="66" charset="0"/>
            </a:endParaRPr>
          </a:p>
        </p:txBody>
      </p:sp>
      <p:sp>
        <p:nvSpPr>
          <p:cNvPr id="4" name="Управляющая кнопка: далее 3">
            <a:hlinkClick r:id="" action="ppaction://hlinkshowjump?jump=nextslide" highlightClick="1"/>
          </p:cNvPr>
          <p:cNvSpPr/>
          <p:nvPr/>
        </p:nvSpPr>
        <p:spPr>
          <a:xfrm>
            <a:off x="8028384" y="6237312"/>
            <a:ext cx="504056"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Управляющая кнопка: назад 4">
            <a:hlinkClick r:id="" action="ppaction://hlinkshowjump?jump=previousslide" highlightClick="1"/>
          </p:cNvPr>
          <p:cNvSpPr/>
          <p:nvPr/>
        </p:nvSpPr>
        <p:spPr>
          <a:xfrm>
            <a:off x="7524328" y="6237312"/>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507288" cy="6669360"/>
          </a:xfrm>
        </p:spPr>
        <p:txBody>
          <a:bodyPr>
            <a:normAutofit fontScale="90000"/>
          </a:bodyPr>
          <a:lstStyle/>
          <a:p>
            <a:r>
              <a:rPr lang="ru-RU" sz="3200" dirty="0">
                <a:latin typeface="Comic Sans MS" pitchFamily="66" charset="0"/>
              </a:rPr>
              <a:t>Як </a:t>
            </a:r>
            <a:r>
              <a:rPr lang="ru-RU" sz="3200" dirty="0" err="1">
                <a:latin typeface="Comic Sans MS" pitchFamily="66" charset="0"/>
              </a:rPr>
              <a:t>підрахували</a:t>
            </a:r>
            <a:r>
              <a:rPr lang="ru-RU" sz="3200" dirty="0">
                <a:latin typeface="Comic Sans MS" pitchFamily="66" charset="0"/>
              </a:rPr>
              <a:t> </a:t>
            </a:r>
            <a:r>
              <a:rPr lang="ru-RU" sz="3200" dirty="0" err="1">
                <a:latin typeface="Comic Sans MS" pitchFamily="66" charset="0"/>
              </a:rPr>
              <a:t>науковці</a:t>
            </a:r>
            <a:r>
              <a:rPr lang="ru-RU" sz="3200" dirty="0">
                <a:latin typeface="Comic Sans MS" pitchFamily="66" charset="0"/>
              </a:rPr>
              <a:t>, при </a:t>
            </a:r>
            <a:r>
              <a:rPr lang="ru-RU" sz="3200" dirty="0" err="1">
                <a:latin typeface="Comic Sans MS" pitchFamily="66" charset="0"/>
              </a:rPr>
              <a:t>використанні</a:t>
            </a:r>
            <a:r>
              <a:rPr lang="ru-RU" sz="3200" dirty="0">
                <a:latin typeface="Comic Sans MS" pitchFamily="66" charset="0"/>
              </a:rPr>
              <a:t> 500 мл </a:t>
            </a:r>
            <a:r>
              <a:rPr lang="ru-RU" sz="3200" dirty="0" err="1">
                <a:latin typeface="Comic Sans MS" pitchFamily="66" charset="0"/>
              </a:rPr>
              <a:t>засобу</a:t>
            </a:r>
            <a:r>
              <a:rPr lang="ru-RU" sz="3200" dirty="0">
                <a:latin typeface="Comic Sans MS" pitchFamily="66" charset="0"/>
              </a:rPr>
              <a:t> для </a:t>
            </a:r>
            <a:r>
              <a:rPr lang="ru-RU" sz="3200" dirty="0" err="1">
                <a:latin typeface="Comic Sans MS" pitchFamily="66" charset="0"/>
              </a:rPr>
              <a:t>миття</a:t>
            </a:r>
            <a:r>
              <a:rPr lang="ru-RU" sz="3200" dirty="0">
                <a:latin typeface="Comic Sans MS" pitchFamily="66" charset="0"/>
              </a:rPr>
              <a:t> посуду за </a:t>
            </a:r>
            <a:r>
              <a:rPr lang="ru-RU" sz="3200" dirty="0" err="1">
                <a:latin typeface="Comic Sans MS" pitchFamily="66" charset="0"/>
              </a:rPr>
              <a:t>рік</a:t>
            </a:r>
            <a:r>
              <a:rPr lang="ru-RU" sz="3200" dirty="0">
                <a:latin typeface="Comic Sans MS" pitchFamily="66" charset="0"/>
              </a:rPr>
              <a:t>, </a:t>
            </a:r>
            <a:r>
              <a:rPr lang="ru-RU" sz="3200" dirty="0" err="1">
                <a:latin typeface="Comic Sans MS" pitchFamily="66" charset="0"/>
              </a:rPr>
              <a:t>щодня</a:t>
            </a:r>
            <a:r>
              <a:rPr lang="ru-RU" sz="3200" dirty="0">
                <a:latin typeface="Comic Sans MS" pitchFamily="66" charset="0"/>
              </a:rPr>
              <a:t> на </a:t>
            </a:r>
            <a:r>
              <a:rPr lang="ru-RU" sz="3200" dirty="0" err="1">
                <a:latin typeface="Comic Sans MS" pitchFamily="66" charset="0"/>
              </a:rPr>
              <a:t>нашій</a:t>
            </a:r>
            <a:r>
              <a:rPr lang="ru-RU" sz="3200" dirty="0">
                <a:latin typeface="Comic Sans MS" pitchFamily="66" charset="0"/>
              </a:rPr>
              <a:t> </a:t>
            </a:r>
            <a:r>
              <a:rPr lang="ru-RU" sz="3200" dirty="0" err="1">
                <a:latin typeface="Comic Sans MS" pitchFamily="66" charset="0"/>
              </a:rPr>
              <a:t>шкірі</a:t>
            </a:r>
            <a:r>
              <a:rPr lang="ru-RU" sz="3200" dirty="0">
                <a:latin typeface="Comic Sans MS" pitchFamily="66" charset="0"/>
              </a:rPr>
              <a:t> </a:t>
            </a:r>
            <a:r>
              <a:rPr lang="ru-RU" sz="3200" dirty="0" err="1">
                <a:latin typeface="Comic Sans MS" pitchFamily="66" charset="0"/>
              </a:rPr>
              <a:t>осідає</a:t>
            </a:r>
            <a:r>
              <a:rPr lang="ru-RU" sz="3200" dirty="0">
                <a:latin typeface="Comic Sans MS" pitchFamily="66" charset="0"/>
              </a:rPr>
              <a:t> 3 мг </a:t>
            </a:r>
            <a:r>
              <a:rPr lang="ru-RU" sz="3200" dirty="0" err="1">
                <a:latin typeface="Comic Sans MS" pitchFamily="66" charset="0"/>
              </a:rPr>
              <a:t>фосфатів</a:t>
            </a:r>
            <a:r>
              <a:rPr lang="ru-RU" sz="3200" dirty="0">
                <a:latin typeface="Comic Sans MS" pitchFamily="66" charset="0"/>
              </a:rPr>
              <a:t>. </a:t>
            </a:r>
            <a:r>
              <a:rPr lang="ru-RU" sz="3200" dirty="0" err="1">
                <a:latin typeface="Comic Sans MS" pitchFamily="66" charset="0"/>
              </a:rPr>
              <a:t>Куди</a:t>
            </a:r>
            <a:r>
              <a:rPr lang="ru-RU" sz="3200" dirty="0">
                <a:latin typeface="Comic Sans MS" pitchFamily="66" charset="0"/>
              </a:rPr>
              <a:t> </a:t>
            </a:r>
            <a:r>
              <a:rPr lang="ru-RU" sz="3200" dirty="0" err="1">
                <a:latin typeface="Comic Sans MS" pitchFamily="66" charset="0"/>
              </a:rPr>
              <a:t>більша</a:t>
            </a:r>
            <a:r>
              <a:rPr lang="ru-RU" sz="3200" dirty="0">
                <a:latin typeface="Comic Sans MS" pitchFamily="66" charset="0"/>
              </a:rPr>
              <a:t> </a:t>
            </a:r>
            <a:r>
              <a:rPr lang="ru-RU" sz="3200" dirty="0" err="1">
                <a:latin typeface="Comic Sans MS" pitchFamily="66" charset="0"/>
              </a:rPr>
              <a:t>кількість</a:t>
            </a:r>
            <a:r>
              <a:rPr lang="ru-RU" sz="3200" dirty="0">
                <a:latin typeface="Comic Sans MS" pitchFamily="66" charset="0"/>
              </a:rPr>
              <a:t> </a:t>
            </a:r>
            <a:r>
              <a:rPr lang="ru-RU" sz="3200" dirty="0" err="1">
                <a:latin typeface="Comic Sans MS" pitchFamily="66" charset="0"/>
              </a:rPr>
              <a:t>всмоктується</a:t>
            </a:r>
            <a:r>
              <a:rPr lang="ru-RU" sz="3200" dirty="0">
                <a:latin typeface="Comic Sans MS" pitchFamily="66" charset="0"/>
              </a:rPr>
              <a:t> в кров </a:t>
            </a:r>
            <a:r>
              <a:rPr lang="ru-RU" sz="3200" dirty="0" err="1">
                <a:latin typeface="Comic Sans MS" pitchFamily="66" charset="0"/>
              </a:rPr>
              <a:t>людини</a:t>
            </a:r>
            <a:r>
              <a:rPr lang="ru-RU" sz="3200" dirty="0">
                <a:latin typeface="Comic Sans MS" pitchFamily="66" charset="0"/>
              </a:rPr>
              <a:t>, </a:t>
            </a:r>
            <a:r>
              <a:rPr lang="ru-RU" sz="3200" dirty="0" err="1">
                <a:latin typeface="Comic Sans MS" pitchFamily="66" charset="0"/>
              </a:rPr>
              <a:t>потрапляючи</a:t>
            </a:r>
            <a:r>
              <a:rPr lang="ru-RU" sz="3200" dirty="0">
                <a:latin typeface="Comic Sans MS" pitchFamily="66" charset="0"/>
              </a:rPr>
              <a:t> до </a:t>
            </a:r>
            <a:r>
              <a:rPr lang="ru-RU" sz="3200" dirty="0" err="1">
                <a:latin typeface="Comic Sans MS" pitchFamily="66" charset="0"/>
              </a:rPr>
              <a:t>організму</a:t>
            </a:r>
            <a:r>
              <a:rPr lang="ru-RU" sz="3200" dirty="0">
                <a:latin typeface="Comic Sans MS" pitchFamily="66" charset="0"/>
              </a:rPr>
              <a:t> разом </a:t>
            </a:r>
            <a:r>
              <a:rPr lang="ru-RU" sz="3200" dirty="0" err="1">
                <a:latin typeface="Comic Sans MS" pitchFamily="66" charset="0"/>
              </a:rPr>
              <a:t>з</a:t>
            </a:r>
            <a:r>
              <a:rPr lang="ru-RU" sz="3200" dirty="0">
                <a:latin typeface="Comic Sans MS" pitchFamily="66" charset="0"/>
              </a:rPr>
              <a:t> </a:t>
            </a:r>
            <a:r>
              <a:rPr lang="ru-RU" sz="3200" dirty="0" err="1">
                <a:latin typeface="Comic Sans MS" pitchFamily="66" charset="0"/>
              </a:rPr>
              <a:t>їжею</a:t>
            </a:r>
            <a:r>
              <a:rPr lang="ru-RU" sz="3200" dirty="0">
                <a:latin typeface="Comic Sans MS" pitchFamily="66" charset="0"/>
              </a:rPr>
              <a:t>, яка </a:t>
            </a:r>
            <a:r>
              <a:rPr lang="ru-RU" sz="3200" dirty="0" err="1">
                <a:latin typeface="Comic Sans MS" pitchFamily="66" charset="0"/>
              </a:rPr>
              <a:t>знаходиться</a:t>
            </a:r>
            <a:r>
              <a:rPr lang="ru-RU" sz="3200" dirty="0">
                <a:latin typeface="Comic Sans MS" pitchFamily="66" charset="0"/>
              </a:rPr>
              <a:t> на чисто </a:t>
            </a:r>
            <a:r>
              <a:rPr lang="ru-RU" sz="3200" dirty="0" err="1">
                <a:latin typeface="Comic Sans MS" pitchFamily="66" charset="0"/>
              </a:rPr>
              <a:t>вимитому</a:t>
            </a:r>
            <a:r>
              <a:rPr lang="ru-RU" sz="3200" dirty="0">
                <a:latin typeface="Comic Sans MS" pitchFamily="66" charset="0"/>
              </a:rPr>
              <a:t> </a:t>
            </a:r>
            <a:r>
              <a:rPr lang="ru-RU" sz="3200" dirty="0" err="1">
                <a:latin typeface="Comic Sans MS" pitchFamily="66" charset="0"/>
              </a:rPr>
              <a:t>посуді</a:t>
            </a:r>
            <a:r>
              <a:rPr lang="ru-RU" sz="3200" dirty="0">
                <a:latin typeface="Comic Sans MS" pitchFamily="66" charset="0"/>
              </a:rPr>
              <a:t>. </a:t>
            </a:r>
            <a:r>
              <a:rPr lang="ru-RU" sz="3200" dirty="0" err="1">
                <a:latin typeface="Comic Sans MS" pitchFamily="66" charset="0"/>
              </a:rPr>
              <a:t>Ще</a:t>
            </a:r>
            <a:r>
              <a:rPr lang="ru-RU" sz="3200" dirty="0">
                <a:latin typeface="Comic Sans MS" pitchFamily="66" charset="0"/>
              </a:rPr>
              <a:t> один </a:t>
            </a:r>
            <a:r>
              <a:rPr lang="ru-RU" sz="3200" dirty="0" err="1">
                <a:latin typeface="Comic Sans MS" pitchFamily="66" charset="0"/>
              </a:rPr>
              <a:t>відкритий</a:t>
            </a:r>
            <a:r>
              <a:rPr lang="ru-RU" sz="3200" dirty="0">
                <a:latin typeface="Comic Sans MS" pitchFamily="66" charset="0"/>
              </a:rPr>
              <a:t> шлях для </a:t>
            </a:r>
            <a:r>
              <a:rPr lang="ru-RU" sz="3200" dirty="0" err="1">
                <a:latin typeface="Comic Sans MS" pitchFamily="66" charset="0"/>
              </a:rPr>
              <a:t>потрапляння</a:t>
            </a:r>
            <a:r>
              <a:rPr lang="ru-RU" sz="3200" dirty="0">
                <a:latin typeface="Comic Sans MS" pitchFamily="66" charset="0"/>
              </a:rPr>
              <a:t> в </a:t>
            </a:r>
            <a:r>
              <a:rPr lang="ru-RU" sz="3200" dirty="0" err="1">
                <a:latin typeface="Comic Sans MS" pitchFamily="66" charset="0"/>
              </a:rPr>
              <a:t>організм</a:t>
            </a:r>
            <a:r>
              <a:rPr lang="ru-RU" sz="3200" dirty="0">
                <a:latin typeface="Comic Sans MS" pitchFamily="66" charset="0"/>
              </a:rPr>
              <a:t> </a:t>
            </a:r>
            <a:r>
              <a:rPr lang="ru-RU" sz="3200" dirty="0" err="1">
                <a:latin typeface="Comic Sans MS" pitchFamily="66" charset="0"/>
              </a:rPr>
              <a:t>людини</a:t>
            </a:r>
            <a:r>
              <a:rPr lang="ru-RU" sz="3200" dirty="0">
                <a:latin typeface="Comic Sans MS" pitchFamily="66" charset="0"/>
              </a:rPr>
              <a:t> </a:t>
            </a:r>
            <a:r>
              <a:rPr lang="ru-RU" sz="3200" dirty="0" err="1">
                <a:latin typeface="Comic Sans MS" pitchFamily="66" charset="0"/>
              </a:rPr>
              <a:t>небезпечних</a:t>
            </a:r>
            <a:r>
              <a:rPr lang="ru-RU" sz="3200" dirty="0">
                <a:latin typeface="Comic Sans MS" pitchFamily="66" charset="0"/>
              </a:rPr>
              <a:t> </a:t>
            </a:r>
            <a:r>
              <a:rPr lang="ru-RU" sz="3200" dirty="0" err="1">
                <a:latin typeface="Comic Sans MS" pitchFamily="66" charset="0"/>
              </a:rPr>
              <a:t>компонентів</a:t>
            </a:r>
            <a:r>
              <a:rPr lang="ru-RU" sz="3200" dirty="0">
                <a:latin typeface="Comic Sans MS" pitchFamily="66" charset="0"/>
              </a:rPr>
              <a:t> </a:t>
            </a:r>
            <a:r>
              <a:rPr lang="ru-RU" sz="3200" dirty="0" err="1">
                <a:latin typeface="Comic Sans MS" pitchFamily="66" charset="0"/>
              </a:rPr>
              <a:t>порошкоподібних</a:t>
            </a:r>
            <a:r>
              <a:rPr lang="ru-RU" sz="3200" dirty="0">
                <a:latin typeface="Comic Sans MS" pitchFamily="66" charset="0"/>
              </a:rPr>
              <a:t> СМЗ — </a:t>
            </a:r>
            <a:r>
              <a:rPr lang="ru-RU" sz="3200" dirty="0" err="1">
                <a:latin typeface="Comic Sans MS" pitchFamily="66" charset="0"/>
              </a:rPr>
              <a:t>дихальні</a:t>
            </a:r>
            <a:r>
              <a:rPr lang="ru-RU" sz="3200" dirty="0">
                <a:latin typeface="Comic Sans MS" pitchFamily="66" charset="0"/>
              </a:rPr>
              <a:t> шляхи, </a:t>
            </a:r>
            <a:r>
              <a:rPr lang="ru-RU" sz="3200" dirty="0" err="1">
                <a:latin typeface="Comic Sans MS" pitchFamily="66" charset="0"/>
              </a:rPr>
              <a:t>якщо</a:t>
            </a:r>
            <a:r>
              <a:rPr lang="ru-RU" sz="3200" dirty="0">
                <a:latin typeface="Comic Sans MS" pitchFamily="66" charset="0"/>
              </a:rPr>
              <a:t> не </a:t>
            </a:r>
            <a:r>
              <a:rPr lang="ru-RU" sz="3200" dirty="0" err="1">
                <a:latin typeface="Comic Sans MS" pitchFamily="66" charset="0"/>
              </a:rPr>
              <a:t>вживати</a:t>
            </a:r>
            <a:r>
              <a:rPr lang="ru-RU" sz="3200" dirty="0">
                <a:latin typeface="Comic Sans MS" pitchFamily="66" charset="0"/>
              </a:rPr>
              <a:t> </a:t>
            </a:r>
            <a:r>
              <a:rPr lang="ru-RU" sz="3200" dirty="0" err="1">
                <a:latin typeface="Comic Sans MS" pitchFamily="66" charset="0"/>
              </a:rPr>
              <a:t>запобіжних</a:t>
            </a:r>
            <a:r>
              <a:rPr lang="ru-RU" sz="3200" dirty="0">
                <a:latin typeface="Comic Sans MS" pitchFamily="66" charset="0"/>
              </a:rPr>
              <a:t> </a:t>
            </a:r>
            <a:r>
              <a:rPr lang="ru-RU" sz="3200" dirty="0" err="1">
                <a:latin typeface="Comic Sans MS" pitchFamily="66" charset="0"/>
              </a:rPr>
              <a:t>заходів</a:t>
            </a:r>
            <a:r>
              <a:rPr lang="ru-RU" sz="3200" dirty="0">
                <a:latin typeface="Comic Sans MS" pitchFamily="66" charset="0"/>
              </a:rPr>
              <a:t> при </a:t>
            </a:r>
            <a:r>
              <a:rPr lang="ru-RU" sz="3200" dirty="0" err="1">
                <a:latin typeface="Comic Sans MS" pitchFamily="66" charset="0"/>
              </a:rPr>
              <a:t>користуванні</a:t>
            </a:r>
            <a:r>
              <a:rPr lang="ru-RU" sz="3200" dirty="0">
                <a:latin typeface="Comic Sans MS" pitchFamily="66" charset="0"/>
              </a:rPr>
              <a:t> ними</a:t>
            </a:r>
            <a:r>
              <a:rPr lang="ru-RU" sz="3200" dirty="0" smtClean="0">
                <a:latin typeface="Comic Sans MS" pitchFamily="66" charset="0"/>
              </a:rPr>
              <a:t>.</a:t>
            </a:r>
            <a:r>
              <a:rPr lang="en-US" sz="3200" dirty="0" smtClean="0">
                <a:latin typeface="Comic Sans MS" pitchFamily="66" charset="0"/>
              </a:rPr>
              <a:t> </a:t>
            </a:r>
            <a:r>
              <a:rPr lang="uk-UA" sz="3200" dirty="0"/>
              <a:t/>
            </a:r>
            <a:br>
              <a:rPr lang="uk-UA" sz="3200" dirty="0"/>
            </a:br>
            <a:endParaRPr lang="uk-UA" sz="3200" dirty="0"/>
          </a:p>
        </p:txBody>
      </p:sp>
      <p:sp>
        <p:nvSpPr>
          <p:cNvPr id="4" name="Управляющая кнопка: далее 3">
            <a:hlinkClick r:id="" action="ppaction://hlinkshowjump?jump=nextslide" highlightClick="1"/>
          </p:cNvPr>
          <p:cNvSpPr/>
          <p:nvPr/>
        </p:nvSpPr>
        <p:spPr>
          <a:xfrm>
            <a:off x="7884368" y="6165304"/>
            <a:ext cx="360040"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Управляющая кнопка: назад 4">
            <a:hlinkClick r:id="" action="ppaction://hlinkshowjump?jump=previousslide" highlightClick="1"/>
          </p:cNvPr>
          <p:cNvSpPr/>
          <p:nvPr/>
        </p:nvSpPr>
        <p:spPr>
          <a:xfrm>
            <a:off x="7452320" y="6165304"/>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7000" r="-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435280" cy="4306490"/>
          </a:xfrm>
        </p:spPr>
        <p:txBody>
          <a:bodyPr>
            <a:normAutofit/>
          </a:bodyPr>
          <a:lstStyle/>
          <a:p>
            <a:r>
              <a:rPr lang="uk-UA" b="1" dirty="0"/>
              <a:t>90% пральних та миючих засобів</a:t>
            </a:r>
            <a:r>
              <a:rPr lang="uk-UA" dirty="0"/>
              <a:t>, якими користуються українці, виготовлено на основі фосфатів, хлору, цеолітів, аніонних ПАР (поверхнево-активних речовин), продуктів нафтопереробки та ін.</a:t>
            </a:r>
          </a:p>
        </p:txBody>
      </p:sp>
      <p:pic>
        <p:nvPicPr>
          <p:cNvPr id="18436" name="Picture 4" descr="http://znayka.org.ua/uploads/6fd0644155/46dc73347e.jpg"/>
          <p:cNvPicPr>
            <a:picLocks noChangeAspect="1" noChangeArrowheads="1"/>
          </p:cNvPicPr>
          <p:nvPr/>
        </p:nvPicPr>
        <p:blipFill>
          <a:blip r:embed="rId3" cstate="print"/>
          <a:srcRect/>
          <a:stretch>
            <a:fillRect/>
          </a:stretch>
        </p:blipFill>
        <p:spPr bwMode="auto">
          <a:xfrm>
            <a:off x="1763688" y="4365104"/>
            <a:ext cx="2857500" cy="2009776"/>
          </a:xfrm>
          <a:prstGeom prst="rect">
            <a:avLst/>
          </a:prstGeom>
          <a:noFill/>
        </p:spPr>
      </p:pic>
      <p:pic>
        <p:nvPicPr>
          <p:cNvPr id="18438" name="Picture 6" descr="http://school138.edu.kh.ua/files2/images/2010-2011/images.jpg?size=11"/>
          <p:cNvPicPr>
            <a:picLocks noChangeAspect="1" noChangeArrowheads="1"/>
          </p:cNvPicPr>
          <p:nvPr/>
        </p:nvPicPr>
        <p:blipFill>
          <a:blip r:embed="rId4" cstate="print"/>
          <a:srcRect/>
          <a:stretch>
            <a:fillRect/>
          </a:stretch>
        </p:blipFill>
        <p:spPr bwMode="auto">
          <a:xfrm>
            <a:off x="4767658" y="4509120"/>
            <a:ext cx="2511724" cy="1957958"/>
          </a:xfrm>
          <a:prstGeom prst="rect">
            <a:avLst/>
          </a:prstGeom>
          <a:noFill/>
        </p:spPr>
      </p:pic>
      <p:sp>
        <p:nvSpPr>
          <p:cNvPr id="7" name="Управляющая кнопка: далее 6">
            <a:hlinkClick r:id="" action="ppaction://hlinkshowjump?jump=nextslide" highlightClick="1"/>
          </p:cNvPr>
          <p:cNvSpPr/>
          <p:nvPr/>
        </p:nvSpPr>
        <p:spPr>
          <a:xfrm>
            <a:off x="8028384" y="6237312"/>
            <a:ext cx="504056"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Управляющая кнопка: назад 7">
            <a:hlinkClick r:id="" action="ppaction://hlinkshowjump?jump=previousslide" highlightClick="1"/>
          </p:cNvPr>
          <p:cNvSpPr/>
          <p:nvPr/>
        </p:nvSpPr>
        <p:spPr>
          <a:xfrm>
            <a:off x="7596336" y="6237312"/>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7000" r="-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520" y="836712"/>
            <a:ext cx="8867328" cy="4090466"/>
          </a:xfrm>
        </p:spPr>
        <p:txBody>
          <a:bodyPr>
            <a:noAutofit/>
          </a:bodyPr>
          <a:lstStyle/>
          <a:p>
            <a:r>
              <a:rPr lang="ru-RU" sz="2800" dirty="0"/>
              <a:t>В </a:t>
            </a:r>
            <a:r>
              <a:rPr lang="ru-RU" sz="2800" dirty="0" err="1"/>
              <a:t>розвинутих</a:t>
            </a:r>
            <a:r>
              <a:rPr lang="ru-RU" sz="2800" dirty="0"/>
              <a:t> </a:t>
            </a:r>
            <a:r>
              <a:rPr lang="ru-RU" sz="2800" dirty="0" err="1"/>
              <a:t>країнах</a:t>
            </a:r>
            <a:r>
              <a:rPr lang="ru-RU" sz="2800" dirty="0"/>
              <a:t> </a:t>
            </a:r>
            <a:r>
              <a:rPr lang="ru-RU" sz="2800" dirty="0" err="1"/>
              <a:t>засоби</a:t>
            </a:r>
            <a:r>
              <a:rPr lang="ru-RU" sz="2800" dirty="0"/>
              <a:t> </a:t>
            </a:r>
            <a:r>
              <a:rPr lang="ru-RU" sz="2800" dirty="0" err="1"/>
              <a:t>побутової</a:t>
            </a:r>
            <a:r>
              <a:rPr lang="ru-RU" sz="2800" dirty="0"/>
              <a:t> </a:t>
            </a:r>
            <a:r>
              <a:rPr lang="ru-RU" sz="2800" dirty="0" err="1"/>
              <a:t>хімії</a:t>
            </a:r>
            <a:r>
              <a:rPr lang="ru-RU" sz="2800" dirty="0"/>
              <a:t>, </a:t>
            </a:r>
            <a:r>
              <a:rPr lang="ru-RU" sz="2800" dirty="0" err="1"/>
              <a:t>що</a:t>
            </a:r>
            <a:r>
              <a:rPr lang="ru-RU" sz="2800" dirty="0"/>
              <a:t> </a:t>
            </a:r>
            <a:r>
              <a:rPr lang="ru-RU" sz="2800" dirty="0" err="1"/>
              <a:t>містять</a:t>
            </a:r>
            <a:r>
              <a:rPr lang="ru-RU" sz="2800" dirty="0"/>
              <a:t> </a:t>
            </a:r>
            <a:r>
              <a:rPr lang="ru-RU" sz="2800" dirty="0" err="1"/>
              <a:t>ці</a:t>
            </a:r>
            <a:r>
              <a:rPr lang="ru-RU" sz="2800" dirty="0"/>
              <a:t> </a:t>
            </a:r>
            <a:r>
              <a:rPr lang="ru-RU" sz="2800" dirty="0" err="1"/>
              <a:t>небезпечні</a:t>
            </a:r>
            <a:r>
              <a:rPr lang="ru-RU" sz="2800" dirty="0"/>
              <a:t> для </a:t>
            </a:r>
            <a:r>
              <a:rPr lang="ru-RU" sz="2800" dirty="0" err="1"/>
              <a:t>здоров'я</a:t>
            </a:r>
            <a:r>
              <a:rPr lang="ru-RU" sz="2800" dirty="0"/>
              <a:t> людей </a:t>
            </a:r>
            <a:r>
              <a:rPr lang="ru-RU" sz="2800" dirty="0" err="1"/>
              <a:t>речовини</a:t>
            </a:r>
            <a:r>
              <a:rPr lang="ru-RU" sz="2800" dirty="0"/>
              <a:t> </a:t>
            </a:r>
            <a:r>
              <a:rPr lang="ru-RU" sz="2800" dirty="0" err="1"/>
              <a:t>заборонені</a:t>
            </a:r>
            <a:r>
              <a:rPr lang="ru-RU" sz="2800" dirty="0"/>
              <a:t>. Але у нас вони </a:t>
            </a:r>
            <a:r>
              <a:rPr lang="ru-RU" sz="2800" dirty="0" err="1"/>
              <a:t>дозволені</a:t>
            </a:r>
            <a:r>
              <a:rPr lang="ru-RU" sz="2800" dirty="0"/>
              <a:t>, а ми </a:t>
            </a:r>
            <a:r>
              <a:rPr lang="ru-RU" sz="2800" dirty="0" err="1"/>
              <a:t>впевнені</a:t>
            </a:r>
            <a:r>
              <a:rPr lang="ru-RU" sz="2800" dirty="0"/>
              <a:t>, </a:t>
            </a:r>
            <a:r>
              <a:rPr lang="ru-RU" sz="2800" dirty="0" err="1"/>
              <a:t>що</a:t>
            </a:r>
            <a:r>
              <a:rPr lang="ru-RU" sz="2800" dirty="0"/>
              <a:t> </a:t>
            </a:r>
            <a:r>
              <a:rPr lang="ru-RU" sz="2800" dirty="0" err="1"/>
              <a:t>продукція</a:t>
            </a:r>
            <a:r>
              <a:rPr lang="ru-RU" sz="2800" dirty="0"/>
              <a:t>, яка </a:t>
            </a:r>
            <a:r>
              <a:rPr lang="ru-RU" sz="2800" dirty="0" err="1"/>
              <a:t>стоїть</a:t>
            </a:r>
            <a:r>
              <a:rPr lang="ru-RU" sz="2800" dirty="0"/>
              <a:t> на </a:t>
            </a:r>
            <a:r>
              <a:rPr lang="ru-RU" sz="2800" dirty="0" err="1"/>
              <a:t>полицях</a:t>
            </a:r>
            <a:r>
              <a:rPr lang="ru-RU" sz="2800" dirty="0"/>
              <a:t> </a:t>
            </a:r>
            <a:r>
              <a:rPr lang="ru-RU" sz="2800" dirty="0" err="1"/>
              <a:t>магазинів</a:t>
            </a:r>
            <a:r>
              <a:rPr lang="ru-RU" sz="2800" dirty="0"/>
              <a:t> </a:t>
            </a:r>
            <a:r>
              <a:rPr lang="ru-RU" sz="2800" dirty="0" err="1"/>
              <a:t>і</a:t>
            </a:r>
            <a:r>
              <a:rPr lang="ru-RU" sz="2800" dirty="0"/>
              <a:t> </a:t>
            </a:r>
            <a:r>
              <a:rPr lang="ru-RU" sz="2800" dirty="0" err="1"/>
              <a:t>рекламується</a:t>
            </a:r>
            <a:r>
              <a:rPr lang="ru-RU" sz="2800" dirty="0"/>
              <a:t> по </a:t>
            </a:r>
            <a:r>
              <a:rPr lang="ru-RU" sz="2800" dirty="0" err="1"/>
              <a:t>телевізору</a:t>
            </a:r>
            <a:r>
              <a:rPr lang="ru-RU" sz="2800" dirty="0"/>
              <a:t>, </a:t>
            </a:r>
            <a:r>
              <a:rPr lang="ru-RU" sz="2800" dirty="0" err="1"/>
              <a:t>найкраща</a:t>
            </a:r>
            <a:r>
              <a:rPr lang="ru-RU" sz="2800" dirty="0"/>
              <a:t> </a:t>
            </a:r>
            <a:r>
              <a:rPr lang="ru-RU" sz="2800" dirty="0" err="1"/>
              <a:t>і</a:t>
            </a:r>
            <a:r>
              <a:rPr lang="ru-RU" sz="2800" dirty="0"/>
              <a:t> не </a:t>
            </a:r>
            <a:r>
              <a:rPr lang="ru-RU" sz="2800" dirty="0" err="1"/>
              <a:t>може</a:t>
            </a:r>
            <a:r>
              <a:rPr lang="ru-RU" sz="2800" dirty="0"/>
              <a:t> бути </a:t>
            </a:r>
            <a:r>
              <a:rPr lang="ru-RU" sz="2800" dirty="0" err="1"/>
              <a:t>шкідливою</a:t>
            </a:r>
            <a:r>
              <a:rPr lang="ru-RU" sz="2800" dirty="0"/>
              <a:t>, а </a:t>
            </a:r>
            <a:r>
              <a:rPr lang="ru-RU" sz="2800" dirty="0" err="1"/>
              <a:t>тим</a:t>
            </a:r>
            <a:r>
              <a:rPr lang="ru-RU" sz="2800" dirty="0"/>
              <a:t> </a:t>
            </a:r>
            <a:r>
              <a:rPr lang="ru-RU" sz="2800" dirty="0" err="1"/>
              <a:t>більше</a:t>
            </a:r>
            <a:r>
              <a:rPr lang="ru-RU" sz="2800" dirty="0"/>
              <a:t> </a:t>
            </a:r>
            <a:r>
              <a:rPr lang="ru-RU" sz="2800" dirty="0" err="1"/>
              <a:t>небезпечною</a:t>
            </a:r>
            <a:r>
              <a:rPr lang="ru-RU" sz="2800" dirty="0"/>
              <a:t> для нас. </a:t>
            </a:r>
            <a:r>
              <a:rPr lang="ru-RU" sz="2800" dirty="0" err="1"/>
              <a:t>Чи</a:t>
            </a:r>
            <a:r>
              <a:rPr lang="ru-RU" sz="2800" dirty="0"/>
              <a:t> читали </a:t>
            </a:r>
            <a:r>
              <a:rPr lang="ru-RU" sz="2800" dirty="0" err="1"/>
              <a:t>ви</a:t>
            </a:r>
            <a:r>
              <a:rPr lang="ru-RU" sz="2800" dirty="0"/>
              <a:t> </a:t>
            </a:r>
            <a:r>
              <a:rPr lang="ru-RU" sz="2800" dirty="0" err="1"/>
              <a:t>коли-небудь</a:t>
            </a:r>
            <a:r>
              <a:rPr lang="ru-RU" sz="2800" dirty="0"/>
              <a:t> на </a:t>
            </a:r>
            <a:r>
              <a:rPr lang="ru-RU" sz="2800" dirty="0" err="1"/>
              <a:t>будь-якій</a:t>
            </a:r>
            <a:r>
              <a:rPr lang="ru-RU" sz="2800" dirty="0"/>
              <a:t> </a:t>
            </a:r>
            <a:r>
              <a:rPr lang="ru-RU" sz="2800" dirty="0" err="1"/>
              <a:t>упаковці</a:t>
            </a:r>
            <a:r>
              <a:rPr lang="ru-RU" sz="2800" dirty="0"/>
              <a:t> </a:t>
            </a:r>
            <a:r>
              <a:rPr lang="ru-RU" sz="2800" dirty="0" err="1"/>
              <a:t>інформацію</a:t>
            </a:r>
            <a:r>
              <a:rPr lang="ru-RU" sz="2800" dirty="0"/>
              <a:t> про те, </a:t>
            </a:r>
            <a:r>
              <a:rPr lang="ru-RU" sz="2800" dirty="0" err="1"/>
              <a:t>що</a:t>
            </a:r>
            <a:r>
              <a:rPr lang="ru-RU" sz="2800" dirty="0"/>
              <a:t> </a:t>
            </a:r>
            <a:r>
              <a:rPr lang="ru-RU" sz="2800" dirty="0" err="1"/>
              <a:t>якщо</a:t>
            </a:r>
            <a:r>
              <a:rPr lang="ru-RU" sz="2800" dirty="0"/>
              <a:t> у вас </a:t>
            </a:r>
            <a:r>
              <a:rPr lang="ru-RU" sz="2800" dirty="0" err="1"/>
              <a:t>збільшився</a:t>
            </a:r>
            <a:r>
              <a:rPr lang="ru-RU" sz="2800" dirty="0"/>
              <a:t> </a:t>
            </a:r>
            <a:r>
              <a:rPr lang="ru-RU" sz="2800" dirty="0" err="1"/>
              <a:t>рівень</a:t>
            </a:r>
            <a:r>
              <a:rPr lang="ru-RU" sz="2800" dirty="0"/>
              <a:t> </a:t>
            </a:r>
            <a:r>
              <a:rPr lang="ru-RU" sz="2800" dirty="0" err="1"/>
              <a:t>цукру</a:t>
            </a:r>
            <a:r>
              <a:rPr lang="ru-RU" sz="2800" dirty="0"/>
              <a:t> в </a:t>
            </a:r>
            <a:r>
              <a:rPr lang="ru-RU" sz="2800" dirty="0" err="1"/>
              <a:t>крові</a:t>
            </a:r>
            <a:r>
              <a:rPr lang="ru-RU" sz="2800" dirty="0"/>
              <a:t>, </a:t>
            </a:r>
            <a:r>
              <a:rPr lang="ru-RU" sz="2800" dirty="0" err="1"/>
              <a:t>почалися</a:t>
            </a:r>
            <a:r>
              <a:rPr lang="ru-RU" sz="2800" dirty="0"/>
              <a:t> </a:t>
            </a:r>
            <a:r>
              <a:rPr lang="ru-RU" sz="2800" dirty="0" err="1"/>
              <a:t>проблеми</a:t>
            </a:r>
            <a:r>
              <a:rPr lang="ru-RU" sz="2800" dirty="0"/>
              <a:t> </a:t>
            </a:r>
            <a:r>
              <a:rPr lang="ru-RU" sz="2800" dirty="0" err="1"/>
              <a:t>з</a:t>
            </a:r>
            <a:r>
              <a:rPr lang="ru-RU" sz="2800" dirty="0"/>
              <a:t> </a:t>
            </a:r>
            <a:r>
              <a:rPr lang="ru-RU" sz="2800" dirty="0" err="1"/>
              <a:t>легенями</a:t>
            </a:r>
            <a:r>
              <a:rPr lang="ru-RU" sz="2800" dirty="0"/>
              <a:t>, </a:t>
            </a:r>
            <a:r>
              <a:rPr lang="ru-RU" sz="2800" dirty="0" err="1"/>
              <a:t>нервові</a:t>
            </a:r>
            <a:r>
              <a:rPr lang="ru-RU" sz="2800" dirty="0"/>
              <a:t> </a:t>
            </a:r>
            <a:r>
              <a:rPr lang="ru-RU" sz="2800" dirty="0" err="1"/>
              <a:t>зриви</a:t>
            </a:r>
            <a:r>
              <a:rPr lang="ru-RU" sz="2800" dirty="0"/>
              <a:t> – </a:t>
            </a:r>
            <a:r>
              <a:rPr lang="ru-RU" sz="2800" dirty="0" err="1"/>
              <a:t>це</a:t>
            </a:r>
            <a:r>
              <a:rPr lang="ru-RU" sz="2800" dirty="0"/>
              <a:t> </a:t>
            </a:r>
            <a:r>
              <a:rPr lang="ru-RU" sz="2800" dirty="0" err="1"/>
              <a:t>наслідок</a:t>
            </a:r>
            <a:r>
              <a:rPr lang="ru-RU" sz="2800" dirty="0"/>
              <a:t> </a:t>
            </a:r>
            <a:r>
              <a:rPr lang="ru-RU" sz="2800" dirty="0" err="1"/>
              <a:t>застосування</a:t>
            </a:r>
            <a:r>
              <a:rPr lang="ru-RU" sz="2800" dirty="0"/>
              <a:t> </a:t>
            </a:r>
            <a:r>
              <a:rPr lang="ru-RU" sz="2800" dirty="0" err="1"/>
              <a:t>прального</a:t>
            </a:r>
            <a:r>
              <a:rPr lang="ru-RU" sz="2800" dirty="0"/>
              <a:t> порошку </a:t>
            </a:r>
            <a:r>
              <a:rPr lang="ru-RU" sz="2800" dirty="0" err="1"/>
              <a:t>тієї</a:t>
            </a:r>
            <a:r>
              <a:rPr lang="ru-RU" sz="2800" dirty="0"/>
              <a:t> </a:t>
            </a:r>
            <a:r>
              <a:rPr lang="ru-RU" sz="2800" dirty="0" err="1"/>
              <a:t>чи</a:t>
            </a:r>
            <a:r>
              <a:rPr lang="ru-RU" sz="2800" dirty="0"/>
              <a:t> </a:t>
            </a:r>
            <a:r>
              <a:rPr lang="ru-RU" sz="2800" dirty="0" err="1"/>
              <a:t>іншої</a:t>
            </a:r>
            <a:r>
              <a:rPr lang="ru-RU" sz="2800" dirty="0"/>
              <a:t> марки?</a:t>
            </a:r>
            <a:endParaRPr lang="uk-UA" sz="2800" dirty="0"/>
          </a:p>
        </p:txBody>
      </p:sp>
      <p:sp>
        <p:nvSpPr>
          <p:cNvPr id="4" name="5-конечная звезда 3"/>
          <p:cNvSpPr/>
          <p:nvPr/>
        </p:nvSpPr>
        <p:spPr>
          <a:xfrm>
            <a:off x="6948264" y="5445224"/>
            <a:ext cx="1656184" cy="1412776"/>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4-конечная звезда 4"/>
          <p:cNvSpPr/>
          <p:nvPr/>
        </p:nvSpPr>
        <p:spPr>
          <a:xfrm>
            <a:off x="827584" y="332656"/>
            <a:ext cx="792088" cy="648072"/>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Управляющая кнопка: далее 6">
            <a:hlinkClick r:id="" action="ppaction://hlinkshowjump?jump=nextslide" highlightClick="1"/>
          </p:cNvPr>
          <p:cNvSpPr/>
          <p:nvPr/>
        </p:nvSpPr>
        <p:spPr>
          <a:xfrm>
            <a:off x="8423920" y="6309320"/>
            <a:ext cx="396552" cy="3600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Управляющая кнопка: назад 7">
            <a:hlinkClick r:id="" action="ppaction://hlinkshowjump?jump=previousslide" highlightClick="1"/>
          </p:cNvPr>
          <p:cNvSpPr/>
          <p:nvPr/>
        </p:nvSpPr>
        <p:spPr>
          <a:xfrm>
            <a:off x="8028384" y="6309320"/>
            <a:ext cx="395536" cy="36004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417</Words>
  <Application>Microsoft Office PowerPoint</Application>
  <PresentationFormat>Экран (4:3)</PresentationFormat>
  <Paragraphs>13</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Презентація на тему:”Шкідливість СМЗ”</vt:lpstr>
      <vt:lpstr>Мийний засіб (також, миючий засіб) — поверхнево-активна речовина або суміш поверхнево-активних речовин з «очисними властивостями в розведених розчинах». У більшості контекстів побутовий термін «миючий засіб» сам по собі відноситься або конкретно до прального порошку або до засобу для миття посуду чи ін., на відміну від мила для рук. Миючі засоби зазвичай доступні у вигляді порошків або розчинів. Згідно з постановою Кабінету Міністрів України, в Україні миючим засобом є будь-яка речовина або препарат, що містить мило та/або інші поверхнево-активні речовини, призначені для прання або очищення. Мийний засіб може бути у формі рідини, порошку, пасти, бруска, плитки, таблетки тощо. </vt:lpstr>
      <vt:lpstr>СМЗ приносять велику шкоду, коли попадають в водоймища: їх накопичення визиває утворення великої кількості піни, що погіршує умови існування риб.        Справа в тому, що після використання, СМЗ не руйнуються; разом із стічними водами СМЗ потрапляють в водоймища, забруднюючи навколишнє середовище.</vt:lpstr>
      <vt:lpstr>Тому, створюючи нові препарати, намагаються забезпечити не тільки високі мийні властивості, але й біоруйнування цих речовин – наступне знищення деякими видами мікроорганізмів в процесі іх життєдіяльності. Біологічне руйнування в природних умовах – обов’язкова вимога до СМЗ, які випускаються в багатьох країнах світу.Накопичення СМЗ в воді призводить до швидкого розможення синьозелених водоростей, що призводть до надмірного «цвітіння» водоймищ. </vt:lpstr>
      <vt:lpstr>До організму людини небезпечні компоненти СМЗ можуть потрапляти різними шляхами. Ми наражаємося на небезпеку, коли безпосередньо контактуємо з миючими засобами: через шкіру рук та тіла, коли недостатньо добре виполіскуємо речі після прання, коли вживаємо воду, забруднену стоками, в які щодня потрапляє величезна кількість хімічних речовин, що фактично не розчиняються у воді і майже не піддаються очищенню навіть потужними фільтрами</vt:lpstr>
      <vt:lpstr>. Деякі хімічні сполуки ми в прямому сенсі з’їдаємо з їжею — миючі засоби, які дуже добре витісняють бруд та розчиняють жири, залишаються натомість на чистій поверхні. Щоб повністю відмити тарілку від хімічних складників, необхідно промивати її під проточною водою не менше 15 секунд</vt:lpstr>
      <vt:lpstr>Як підрахували науковці, при використанні 500 мл засобу для миття посуду за рік, щодня на нашій шкірі осідає 3 мг фосфатів. Куди більша кількість всмоктується в кров людини, потрапляючи до організму разом з їжею, яка знаходиться на чисто вимитому посуді. Ще один відкритий шлях для потрапляння в організм людини небезпечних компонентів порошкоподібних СМЗ — дихальні шляхи, якщо не вживати запобіжних заходів при користуванні ними.  </vt:lpstr>
      <vt:lpstr>90% пральних та миючих засобів, якими користуються українці, виготовлено на основі фосфатів, хлору, цеолітів, аніонних ПАР (поверхнево-активних речовин), продуктів нафтопереробки та ін.</vt:lpstr>
      <vt:lpstr>В розвинутих країнах засоби побутової хімії, що містять ці небезпечні для здоров'я людей речовини заборонені. Але у нас вони дозволені, а ми впевнені, що продукція, яка стоїть на полицях магазинів і рекламується по телевізору, найкраща і не може бути шкідливою, а тим більше небезпечною для нас. Чи читали ви коли-небудь на будь-якій упаковці інформацію про те, що якщо у вас збільшився рівень цукру в крові, почалися проблеми з легенями, нервові зриви – це наслідок застосування прального порошку тієї чи іншої марки?</vt:lpstr>
      <vt:lpstr>Хлор є причиною захворювань серцево-судинної системи, сприяє виникненню атеросклерозу, анемії, гіпертонії, алергічних реакцій. Хлор руйнує білки, негативно впливає на волосся, шкіру, підвищує ризик захворювання на рак.</vt:lpstr>
      <vt:lpstr>Презентацію підготувала учениця 22 групи  Макуховська Наталя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тему:”Шкідливість СМЗ”</dc:title>
  <dc:creator>Юля</dc:creator>
  <cp:lastModifiedBy>Юля</cp:lastModifiedBy>
  <cp:revision>7</cp:revision>
  <dcterms:created xsi:type="dcterms:W3CDTF">2014-04-15T18:15:02Z</dcterms:created>
  <dcterms:modified xsi:type="dcterms:W3CDTF">2014-04-15T19:22:56Z</dcterms:modified>
</cp:coreProperties>
</file>