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9" r:id="rId5"/>
    <p:sldId id="266" r:id="rId6"/>
    <p:sldId id="260" r:id="rId7"/>
    <p:sldId id="258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80" autoAdjust="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0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59908-BB6E-4B02-9013-74124B95D672}" type="datetimeFigureOut">
              <a:rPr lang="ru-RU" smtClean="0"/>
              <a:pPr/>
              <a:t>01.10.2012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18845-5F53-4EF0-9D58-D563D8A76A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0">
    <p:wheel spokes="8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my\Documents\&#1087;&#1088;&#1080;&#1095;&#1080;&#1085;&#1080;%20&#1087;&#1086;&#1103;&#1074;&#1080;%20&#1086;&#1079;&#1086;&#1085;&#1086;&#1074;&#1080;&#1093;%20&#1076;&#1110;&#1088;\dlya-prezentacii-krasivo-tak(muzofon.com).mp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dlya-prezentacii-krasivo-tak(muzofon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060848"/>
            <a:ext cx="8458200" cy="1470025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Причини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появи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озонових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д</a:t>
            </a:r>
            <a:r>
              <a:rPr lang="uk-UA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ір</a:t>
            </a:r>
            <a:endParaRPr lang="ru-RU" dirty="0">
              <a:solidFill>
                <a:srgbClr val="7030A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4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2204864"/>
            <a:ext cx="4752528" cy="2404864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latin typeface="Comic Sans MS" pitchFamily="66" charset="0"/>
              </a:rPr>
              <a:t>       </a:t>
            </a:r>
            <a:r>
              <a:rPr lang="uk-UA" dirty="0" smtClean="0"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Підготувала</a:t>
            </a:r>
          </a:p>
          <a:p>
            <a:pPr>
              <a:buNone/>
            </a:pPr>
            <a:r>
              <a:rPr lang="uk-UA" dirty="0" smtClean="0"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  учениця 10-А класу</a:t>
            </a:r>
          </a:p>
          <a:p>
            <a:pPr>
              <a:buNone/>
            </a:pPr>
            <a:r>
              <a:rPr lang="uk-UA" dirty="0" smtClean="0"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       Джура Аліна</a:t>
            </a:r>
            <a:endParaRPr lang="ru-RU" dirty="0">
              <a:solidFill>
                <a:srgbClr val="0070C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5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Deflate">
              <a:avLst/>
            </a:prstTxWarp>
          </a:bodyPr>
          <a:lstStyle/>
          <a:p>
            <a:r>
              <a:rPr lang="ru-RU" b="1" dirty="0" err="1" smtClean="0">
                <a:solidFill>
                  <a:srgbClr val="00B0F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Знайдено</a:t>
            </a:r>
            <a:r>
              <a:rPr lang="ru-RU" b="1" dirty="0" smtClean="0">
                <a:solidFill>
                  <a:srgbClr val="00B0F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діру</a:t>
            </a:r>
            <a:endParaRPr lang="ru-RU" dirty="0">
              <a:solidFill>
                <a:srgbClr val="00B0F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20933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 1985 р.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дані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супутника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НАСА,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обертався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на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високій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орбіті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над Землею,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підтвердили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те,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передбачали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деякі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вчені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– над Антарктидою в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захисному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озоновому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шарі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утворилася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діра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Деякі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країни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відправили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в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антарктичні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експедиції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вчених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які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провели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дослідження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льоду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й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руйнівних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ультрафіолетових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сонячних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променів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дійшли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єдиної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думки –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озонова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діра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існує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b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>
              <a:solidFill>
                <a:srgbClr val="7030A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 advClick="0" advTm="20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2530" name="Picture 2" descr="Озонова діра, виявлена в цьому році над Арктикою, вперше може зрівнятися за розміром і масштабом із діркою, виявленої в озоновому шарі атмосфери Антарктики, передає Бі-Бі-Сі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404664"/>
            <a:ext cx="3936437" cy="29523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532" name="Picture 4" descr="До такого висновку прийшли вчені, які проводили дослідження верхніх шарів атмосфери, результати якого були опубліковані в журналі Na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573016"/>
            <a:ext cx="3528392" cy="26462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534" name="Picture 6" descr="За словами експертів, &quot;біла пляма&quot; таких масштабів безпрецедентна для атмосфери північного полюса землі; причиною появи діри могли стати як незвичайно холодні метеоумови, так і шкідливі хімічні речовини, що використовуються людиною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260648"/>
            <a:ext cx="3456384" cy="2592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536" name="Picture 8" descr="Науковці побоюються, що рекордні втрати в щільності озонового шару посилять негативний вплив ультрафіолетових променів на жителів північних регіонів планети, у тому числі східної Європи та Росії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4293096"/>
            <a:ext cx="3024336" cy="22682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 advClick="0" advTm="9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anUp">
              <a:avLst/>
            </a:prstTxWarp>
          </a:bodyPr>
          <a:lstStyle/>
          <a:p>
            <a:r>
              <a:rPr lang="uk-UA" dirty="0" smtClean="0">
                <a:solidFill>
                  <a:srgbClr val="00B0F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Причини</a:t>
            </a:r>
            <a:endParaRPr lang="ru-RU" dirty="0">
              <a:solidFill>
                <a:srgbClr val="00B0F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Існує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всього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кілька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речовин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взаємодія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яких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з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озоном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настільки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активна,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вони,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можна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стверджувати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«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поїдають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»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його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Невдовзі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після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початку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досліджень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підозри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впали на штучно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створену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групу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речовин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відомих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як </a:t>
            </a:r>
            <a:r>
              <a:rPr lang="ru-RU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фреони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. Вони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також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називаються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хлористими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фторовуглеводнями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(CFC), тому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складаються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з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атомів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хлору, фтору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вуглецю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spd="slow" advClick="0" advTm="19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Одна молекула CFC (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атоми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хлору, фтору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і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вуглецю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)за 150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років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свого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існування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може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«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зжерти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» до 100 тис. молекул озону, а одна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пінопластова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упаковка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містить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мільярди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мільярдів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молекул фреону.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lab67.kiev.ua/Books/images/6_3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140968"/>
            <a:ext cx="5760640" cy="335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4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  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Фреони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широко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використовуються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у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виробництві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пінопласту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піногуми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але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більшість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знайома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з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ними як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з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наповнювачами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холодильників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кондиціонерів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охолоджують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повітря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Також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вони </a:t>
            </a:r>
            <a:r>
              <a:rPr lang="ru-RU" dirty="0" err="1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використовуються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в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якості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газу-виштовхувача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в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аерозольних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балончиках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таких як лак для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волосся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err="1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або</a:t>
            </a:r>
            <a:r>
              <a:rPr lang="ru-RU" dirty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dirty="0" smtClean="0"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дезодорант.</a:t>
            </a:r>
            <a:endParaRPr lang="ru-RU" dirty="0">
              <a:solidFill>
                <a:srgbClr val="7030A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 advClick="0" advTm="16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8" name="Picture 2" descr="кліматичні змі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60647"/>
            <a:ext cx="4824536" cy="61699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 advClick="0" advTm="10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54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     </a:t>
            </a:r>
            <a:r>
              <a:rPr lang="ru-RU" sz="2400" dirty="0" err="1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Зміна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клімату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на 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90 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%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є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результатом росту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концентрації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в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земній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атмосфері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таких "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парникових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газів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", як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двоокис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вуглецю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метан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закис азоту.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Останні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швидше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за все,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є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побічними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продуктами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використання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викопних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видів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палива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Прогрес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в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області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агротехніки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також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спричинив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збільшення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кількості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метану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й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оксидів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азоту,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надходить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в атмосферу.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Ці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гази, уже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присутні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в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атмосфері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затримують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тепло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сонячних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променів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відбиваються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від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поверхні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.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Якби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їх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не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було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то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панував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би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такий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холод,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океани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б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змерзнули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а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всі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живі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організми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загинули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б.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Однак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коли </a:t>
            </a:r>
            <a:r>
              <a:rPr lang="ru-RU" sz="2400" dirty="0" err="1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вміст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"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парникових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газів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"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збільшується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через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забруднення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повітря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занадто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велика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кількість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тепла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втримується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в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атмосфері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приводить до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потепління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клімату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в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усьому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світі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По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оцінках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більше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мільярда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людей </a:t>
            </a:r>
            <a:r>
              <a:rPr lang="ru-RU" sz="2400" dirty="0" err="1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дихають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сьогодні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повітрям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сильно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зараженим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шкідливими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газами. В основному,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мова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йде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про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вигарний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газ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і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сірчистий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ангідрид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що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є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побічними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продуктами </a:t>
            </a:r>
            <a:r>
              <a:rPr lang="ru-RU" sz="2400" dirty="0" err="1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виробничих</a:t>
            </a:r>
            <a:r>
              <a:rPr lang="ru-RU" sz="24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процесів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endParaRPr lang="ru-RU" sz="2400" dirty="0">
              <a:solidFill>
                <a:srgbClr val="7030A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 advClick="0" advTm="40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парниковий ефект"/>
          <p:cNvPicPr>
            <a:picLocks noChangeAspect="1" noChangeArrowheads="1"/>
          </p:cNvPicPr>
          <p:nvPr/>
        </p:nvPicPr>
        <p:blipFill>
          <a:blip r:embed="rId2" cstate="print"/>
          <a:srcRect r="1943" b="27925"/>
          <a:stretch>
            <a:fillRect/>
          </a:stretch>
        </p:blipFill>
        <p:spPr bwMode="auto">
          <a:xfrm>
            <a:off x="2123728" y="116632"/>
            <a:ext cx="4464496" cy="6480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 advClick="0" advTm="7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321</Words>
  <Application>Microsoft Office PowerPoint</Application>
  <PresentationFormat>Экран (4:3)</PresentationFormat>
  <Paragraphs>11</Paragraphs>
  <Slides>10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Причини появи озонових дір</vt:lpstr>
      <vt:lpstr>Знайдено діру</vt:lpstr>
      <vt:lpstr>Слайд 3</vt:lpstr>
      <vt:lpstr>Причини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Причини появи озонових дір</dc:title>
  <dc:creator>my</dc:creator>
  <cp:lastModifiedBy>my</cp:lastModifiedBy>
  <cp:revision>14</cp:revision>
  <dcterms:created xsi:type="dcterms:W3CDTF">2012-10-01T13:40:37Z</dcterms:created>
  <dcterms:modified xsi:type="dcterms:W3CDTF">2012-10-01T17:07:03Z</dcterms:modified>
</cp:coreProperties>
</file>