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6" r:id="rId11"/>
    <p:sldId id="264" r:id="rId12"/>
    <p:sldId id="265" r:id="rId13"/>
    <p:sldId id="267" r:id="rId14"/>
    <p:sldId id="268" r:id="rId15"/>
    <p:sldId id="270" r:id="rId16"/>
    <p:sldId id="269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01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1D58A-02D1-4D14-A0E5-950BC409DE7A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46B1-FD96-49AF-B1DB-074BEFD5C6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03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646B1-FD96-49AF-B1DB-074BEFD5C62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70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9076D2-E07A-45B2-AE69-9CCE3008B128}" type="datetimeFigureOut">
              <a:rPr lang="uk-UA" smtClean="0"/>
              <a:t>10.02.2014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A0B0A0-CD0C-49D6-8A17-4CD65A17B1C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07" cy="686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362" y="188641"/>
            <a:ext cx="7117180" cy="1656184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</a:rPr>
              <a:t>Екологічна проблема людства</a:t>
            </a:r>
            <a:endParaRPr lang="uk-UA" sz="4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73325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Оленченко Катерина 10-Б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65524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Екологічна ситуація в Україні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865440" cy="439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4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Екологічна ситуація в Україні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3888432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Земля, що живить нас, повітря, яким ми дихаємо, вода, яку п'ємо, щорічно зазнають величезних втрат від необдуманої дії тих, хто ними користується.</a:t>
            </a:r>
          </a:p>
          <a:p>
            <a:pPr>
              <a:buFont typeface="Wingdings" pitchFamily="2" charset="2"/>
              <a:buChar char="q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Україні екологічна криза значно поглибилась після аварії на ЧАЕС. З 1987 р. лише у Києві втричі збільшилася кількість онкологічних захворювань, у шість з половиною разів – захворювань ендокринної системи, в шість – крові, в 31 – органів дихання. Це – наслідки чорнобильської екологічної катастрофи.</a:t>
            </a: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96" y="4005064"/>
            <a:ext cx="3168352" cy="2182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1683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Екологічна ситуація в Україні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13634"/>
            <a:ext cx="8136904" cy="20593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сільськогосподарська</a:t>
            </a:r>
            <a:r>
              <a:rPr lang="ru-RU" dirty="0"/>
              <a:t> освоєність та </a:t>
            </a:r>
            <a:r>
              <a:rPr lang="ru-RU" dirty="0" err="1"/>
              <a:t>невиправдана</a:t>
            </a:r>
            <a:r>
              <a:rPr lang="ru-RU" dirty="0"/>
              <a:t> </a:t>
            </a:r>
            <a:r>
              <a:rPr lang="ru-RU" dirty="0" err="1" smtClean="0"/>
              <a:t>розораність</a:t>
            </a:r>
            <a:r>
              <a:rPr lang="ru-RU" dirty="0" smtClean="0"/>
              <a:t> </a:t>
            </a:r>
            <a:r>
              <a:rPr lang="ru-RU" dirty="0"/>
              <a:t>земель,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застаріла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, </a:t>
            </a:r>
            <a:r>
              <a:rPr lang="ru-RU" dirty="0" err="1"/>
              <a:t>хижацьке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унеможливлюють</a:t>
            </a:r>
            <a:r>
              <a:rPr lang="ru-RU" dirty="0"/>
              <a:t> </a:t>
            </a:r>
            <a:r>
              <a:rPr lang="ru-RU" dirty="0" err="1"/>
              <a:t>стабільний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сущого</a:t>
            </a:r>
            <a:r>
              <a:rPr lang="ru-RU" dirty="0"/>
              <a:t> на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, </a:t>
            </a:r>
            <a:r>
              <a:rPr lang="ru-RU" dirty="0" err="1"/>
              <a:t>водних</a:t>
            </a:r>
            <a:r>
              <a:rPr lang="ru-RU" dirty="0"/>
              <a:t>, </a:t>
            </a:r>
            <a:r>
              <a:rPr lang="ru-RU" dirty="0" err="1"/>
              <a:t>атмосферних</a:t>
            </a:r>
            <a:r>
              <a:rPr lang="ru-RU" dirty="0"/>
              <a:t> проблем на стан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в </a:t>
            </a:r>
            <a:r>
              <a:rPr lang="ru-RU" dirty="0" err="1"/>
              <a:t>регіонах</a:t>
            </a:r>
            <a:r>
              <a:rPr lang="ru-RU" dirty="0"/>
              <a:t> України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еколого-географічних проблем.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645024"/>
            <a:ext cx="4032447" cy="30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630" y="395786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 smtClean="0"/>
              <a:t>Еколого-географічні проблеми України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46085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endParaRPr lang="uk-U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Зменшення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 корисних копалин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вичерпання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розмаїття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Зміна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структури земельних ресурсів унаслідок вилучення земель під господарські 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потреби,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також через розвиток негативних процесів у ландшафтах (ерозії, абразії, 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карсту,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Зниження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родючості 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ґрунтів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унаслідок вимивання гумусу, засолення, підтоплення 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Зменшення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поверхневих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підземних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Забруднення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 та зміна його складу внаслідок промислових та інших викидів у атмосферу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Скорочення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розмаїття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Зменшення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біологічної продуктивності ландшафтів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Погіршення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геогігієнічних та санітарно-епідеміологічних умов життєдіяльності людини та існування живих організмів.</a:t>
            </a: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endParaRPr lang="uk-UA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endParaRPr lang="uk-U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7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Екологія Дніпродзержинська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3600400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наявність великої кількості промислових підприємств екологічний стан Дніпродзержинська є поганим. Місто входить до десяти міст України, де найбільша кількість шкідливих викидів у атмосферу. За даними Центральної геофізичної обсерваторії індекс забруднення атмосфери у Дніпродзержинську оцінюється як «дуже високий».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0" y="242088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16824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 smtClean="0"/>
              <a:t>Які існують шляхи подолання екологічних проблем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4392488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arenR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технологічні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розробка і впровадження нових технологій, очисних споруд, видів палива; </a:t>
            </a:r>
          </a:p>
          <a:p>
            <a:pPr algn="just">
              <a:buFont typeface="+mj-lt"/>
              <a:buAutoNum type="arabicParenR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архітектурно-планувальні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озеленення населених пунктів, організація санітарно-захисних зон, раціональне планування підприємств і житлових масивів; </a:t>
            </a:r>
          </a:p>
          <a:p>
            <a:pPr algn="just">
              <a:buFont typeface="+mj-lt"/>
              <a:buAutoNum type="arabicParenR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інженерно-організаційні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зниження інтенсивності руху транспорту на перевантажених автомагістралях, організація екологічно-патрульного контролю; </a:t>
            </a:r>
          </a:p>
          <a:p>
            <a:pPr algn="just">
              <a:buFont typeface="+mj-lt"/>
              <a:buAutoNum type="arabicParenR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вкладання коштів у розвиток нових, ресурсозбережуваних технологій; </a:t>
            </a:r>
          </a:p>
          <a:p>
            <a:pPr algn="just">
              <a:buFont typeface="+mj-lt"/>
              <a:buAutoNum type="arabicParenR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правові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прийняття і додержання законодавчих актів щодо підтримання якості атмосфери, водойм, ґрунту; </a:t>
            </a:r>
          </a:p>
          <a:p>
            <a:pPr algn="just">
              <a:buFont typeface="+mj-lt"/>
              <a:buAutoNum type="arabicParenR"/>
            </a:pP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освітянсько-виховні </a:t>
            </a:r>
            <a:r>
              <a:rPr lang="uk-UA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формування екологічної культури, насамперед у молоді.</a:t>
            </a:r>
          </a:p>
          <a:p>
            <a:pPr algn="just"/>
            <a:endParaRPr lang="uk-UA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0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Заходи подолання </a:t>
            </a:r>
            <a:r>
              <a:rPr lang="uk-UA" sz="3600" b="1" dirty="0" smtClean="0"/>
              <a:t>екологічних проблем 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992888" cy="388843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Посилити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 до питань охорони природи і забезпечення раціонального використання природних ресурсів; 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становити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систематичний контроль за використанням підприємствами земель, вод, лісів, надр та інших природних багатств; 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Посилити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 до питань по запобіганню забруднень  засолення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ґрунтів,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поверхневих і підземних вод; 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Приділяти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велику увагу збереженню водоохоронних і захисних функцій лісів, збереженню і відновлюванню рослинного і тваринного світу, запобіганню забруднення атмосферного повітря;</a:t>
            </a:r>
          </a:p>
          <a:p>
            <a:pPr algn="just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3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72738" cy="18002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ТОЖ ПІДТРИМАЄМО  ЧИСТОТУ НАВКОЛИШНЬОГО СЕРЕДОВИЩА РАЗОМ!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uk-U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66" y="2420888"/>
            <a:ext cx="4536504" cy="3479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422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1129677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ЛЮДСТВО ПОВИННО ПОЧАТИ ДІЯТИ!</a:t>
            </a:r>
            <a:b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uk-U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96744" cy="4844675"/>
          </a:xfrm>
        </p:spPr>
      </p:pic>
    </p:spTree>
    <p:extLst>
      <p:ext uri="{BB962C8B-B14F-4D97-AF65-F5344CB8AC3E}">
        <p14:creationId xmlns:p14="http://schemas.microsoft.com/office/powerpoint/2010/main" val="181216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9143992" cy="6858000"/>
          </a:xfrm>
        </p:spPr>
      </p:pic>
    </p:spTree>
    <p:extLst>
      <p:ext uri="{BB962C8B-B14F-4D97-AF65-F5344CB8AC3E}">
        <p14:creationId xmlns:p14="http://schemas.microsoft.com/office/powerpoint/2010/main" val="26614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 smtClean="0"/>
              <a:t>Що таке екологічна проблема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16824" cy="1440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b="1" dirty="0" err="1"/>
              <a:t>Екологічна</a:t>
            </a:r>
            <a:r>
              <a:rPr lang="ru-RU" sz="1900" b="1" dirty="0"/>
              <a:t> проблема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антропогенних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систем (</a:t>
            </a:r>
            <a:r>
              <a:rPr lang="ru-RU" dirty="0" err="1"/>
              <a:t>ландшафтів</a:t>
            </a:r>
            <a:r>
              <a:rPr lang="ru-RU" dirty="0"/>
              <a:t>) і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752528" cy="31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3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125113" cy="924475"/>
          </a:xfrm>
        </p:spPr>
        <p:txBody>
          <a:bodyPr/>
          <a:lstStyle/>
          <a:p>
            <a:pPr algn="ctr"/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</a:t>
            </a:r>
            <a:endParaRPr lang="uk-U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2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9"/>
            <a:ext cx="7125113" cy="7920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 smtClean="0"/>
              <a:t>Термін «екологія»</a:t>
            </a:r>
            <a:endParaRPr lang="uk-UA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302433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Термін “екологія”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увів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науку німецький біолог Е.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Геккель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1866 року. У вузькому значенні – це наука про взаємозв’язки живих організмів між собою та з навколишнім середовищем. У широкому розумінні екологія охоплює значне коло питань, пов’язаних з функціонуванням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надорганізмових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 (популяцій, видів, біоценозів, біосфери).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 під терміном “екологія” часто розуміють увесь комплекс проблем, пов’язаних з охороною навколишнього середовища. Екологія як наука є основою для розробки певних природоохоронних заходів. </a:t>
            </a:r>
          </a:p>
          <a:p>
            <a:pPr algn="just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88" y="4036524"/>
            <a:ext cx="2880320" cy="270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928661" cy="26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6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1008112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Класифікація екологічних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3816424" cy="496855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uk-UA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Атмосферні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(забруднення атмосфери: радіологічне, хімічне, механічне, теплове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marL="0" indent="0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Важливою екологічною проблемою є забруднення атмосфери різними хімічними викидами промислового характеру. Забруднення атмосферного повітря перевершило всі припустимі межі. Концентрація шкідливих для здоров'я речовин у повітрі перевищує медичні норми в багатьох містах у десятки разів.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32" y="1628800"/>
            <a:ext cx="3810000" cy="2115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32" y="4077072"/>
            <a:ext cx="3810000" cy="254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1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720081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Парниковий ефект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340767"/>
            <a:ext cx="3323215" cy="37073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 одна з найактуальніших сьогодні екологічних проблем світу. Парниковий ефект виникає внаслідок зростання в атмосфері нашої планети концентрації газів — вуглекислого газу, метану, озону, водяної пари і т.д. </a:t>
            </a:r>
            <a:endParaRPr lang="uk-UA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040560" cy="3707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uk-U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Накопичуючись у ній, ці гази, як скло теплиці, вільно пропускають сонячні промені до земної поверхні і затримують тепло, яке залишає атмосферу. Глобальне потепління — ось що чекає нас у результаті.</a:t>
            </a:r>
            <a:endParaRPr lang="uk-UA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Класифікація екологічних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352839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  Водні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(виснаження і забруднення поверхневих і підземних вод, забруднення морів і океанів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пестициди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добрива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ртуть,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миш'як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свинець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озера.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скидаються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тонн фосфору,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радіоактивних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відходів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78126"/>
            <a:ext cx="3600400" cy="245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77072"/>
            <a:ext cx="360040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4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Класифікація екологічних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556792"/>
            <a:ext cx="3058501" cy="4824535"/>
          </a:xfrm>
        </p:spPr>
        <p:txBody>
          <a:bodyPr>
            <a:noAutofit/>
          </a:bodyPr>
          <a:lstStyle/>
          <a:p>
            <a:pPr>
              <a:buAutoNum type="arabicPeriod" startAt="3"/>
            </a:pPr>
            <a:r>
              <a:rPr lang="uk-UA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Ґрунтові   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(забруднення ґрунтів, ерозія, дефляція, вторинне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засолення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заболочування і ін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.);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фундамент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всюди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деградують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той час, як Земля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накопичує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сантиметр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чорнозему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300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сантиметр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три роки.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" y="1556792"/>
            <a:ext cx="374441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" y="4149080"/>
            <a:ext cx="3744416" cy="2382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9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algn="ctr"/>
            <a:r>
              <a:rPr lang="uk-UA" sz="3600" b="1" dirty="0"/>
              <a:t>Класифікація екологічних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4104455" cy="4824536"/>
          </a:xfrm>
        </p:spPr>
        <p:txBody>
          <a:bodyPr>
            <a:noAutofit/>
          </a:bodyPr>
          <a:lstStyle/>
          <a:p>
            <a:pPr>
              <a:buAutoNum type="arabicPeriod" startAt="4"/>
            </a:pPr>
            <a:r>
              <a:rPr lang="uk-UA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Геолого-геоморфологічні</a:t>
            </a:r>
            <a:r>
              <a:rPr lang="uk-UA" dirty="0" smtClean="0"/>
              <a:t>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(інтенсифікація несприятливих геолого-геоморфологічних процесів, порушення рельєфу і геологічної будови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</a:p>
          <a:p>
            <a:pPr marL="0" indent="0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Найголовніший компонент геологічного середовища — гірські породи, що містять поряд з твердими мінеральними і органічними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компонентами,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гази, підземні води. Особливо великий негативний вплив на довкілля здійснюють техногенні катастрофи, найбільша з яких у ХХ ст. — на Чорнобильській атомній електростанції — сталася в Україні.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19705"/>
            <a:ext cx="3240360" cy="2136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49" y="1619182"/>
            <a:ext cx="2701838" cy="25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8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ctr"/>
            <a:r>
              <a:rPr lang="uk-UA" sz="3600" b="1" dirty="0"/>
              <a:t>Екологічна </a:t>
            </a:r>
            <a:r>
              <a:rPr lang="uk-UA" sz="3600" b="1" dirty="0" smtClean="0"/>
              <a:t>ситуація у світі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2736303"/>
          </a:xfr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dirty="0"/>
              <a:t>Наприкінці </a:t>
            </a:r>
            <a:r>
              <a:rPr lang="en-US" dirty="0"/>
              <a:t>XX </a:t>
            </a:r>
            <a:r>
              <a:rPr lang="uk-UA" dirty="0"/>
              <a:t>століття людство почало відчувати наближення екологічної кризи. Екологічна криза кінця </a:t>
            </a:r>
            <a:r>
              <a:rPr lang="en-US" dirty="0"/>
              <a:t>XX </a:t>
            </a:r>
            <a:r>
              <a:rPr lang="uk-UA" dirty="0"/>
              <a:t>століття має якісно іншу природу порівняно з усіма попередніми кризами. Це перша криза, що охопила усю планету та цілком зумовлена не природними, а техніко—виробничими причинами. Темпи зміни параметрів біосфери, причиною яких є ця екологічна криза, виявилися в сотні і тисячі разів більшими, ніж темпи її природної еволюції. Почалася загальна, глобальна деградація природного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374836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345</TotalTime>
  <Words>882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Екологічна проблема людства</vt:lpstr>
      <vt:lpstr>Що таке екологічна проблема</vt:lpstr>
      <vt:lpstr>Термін «екологія»</vt:lpstr>
      <vt:lpstr>Класифікація екологічних проблем</vt:lpstr>
      <vt:lpstr>Парниковий ефект</vt:lpstr>
      <vt:lpstr>Класифікація екологічних проблем</vt:lpstr>
      <vt:lpstr>Класифікація екологічних проблем</vt:lpstr>
      <vt:lpstr>Класифікація екологічних проблем</vt:lpstr>
      <vt:lpstr>Екологічна ситуація у світі</vt:lpstr>
      <vt:lpstr>Екологічна ситуація в Україні</vt:lpstr>
      <vt:lpstr>Екологічна ситуація в Україні</vt:lpstr>
      <vt:lpstr>Екологічна ситуація в Україні</vt:lpstr>
      <vt:lpstr>Еколого-географічні проблеми України</vt:lpstr>
      <vt:lpstr>Екологія Дніпродзержинська</vt:lpstr>
      <vt:lpstr>Які існують шляхи подолання екологічних проблем</vt:lpstr>
      <vt:lpstr>Заходи подолання екологічних проблем </vt:lpstr>
      <vt:lpstr>ТОЖ ПІДТРИМАЄМО  ЧИСТОТУ НАВКОЛИШНЬОГО СЕРЕДОВИЩА РАЗОМ! </vt:lpstr>
      <vt:lpstr>ЛЮДСТВО ПОВИННО ПОЧАТИ ДІЯТИ! 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проблема людства</dc:title>
  <dc:creator>Оленченко</dc:creator>
  <cp:lastModifiedBy>Оленченко</cp:lastModifiedBy>
  <cp:revision>30</cp:revision>
  <dcterms:created xsi:type="dcterms:W3CDTF">2013-01-26T15:46:09Z</dcterms:created>
  <dcterms:modified xsi:type="dcterms:W3CDTF">2014-02-09T22:27:40Z</dcterms:modified>
</cp:coreProperties>
</file>