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C54B6E7-80EE-4062-B26A-0F8D4E2062BA}" type="datetimeFigureOut">
              <a:rPr lang="ru-RU" smtClean="0"/>
              <a:pPr/>
              <a:t>27.07.2013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4F7AEAD8-253D-43D8-B705-1C149E9E57A1}"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C54B6E7-80EE-4062-B26A-0F8D4E2062BA}" type="datetimeFigureOut">
              <a:rPr lang="ru-RU" smtClean="0"/>
              <a:pPr/>
              <a:t>27.07.2013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F7AEAD8-253D-43D8-B705-1C149E9E57A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C54B6E7-80EE-4062-B26A-0F8D4E2062BA}" type="datetimeFigureOut">
              <a:rPr lang="ru-RU" smtClean="0"/>
              <a:pPr/>
              <a:t>27.07.2013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F7AEAD8-253D-43D8-B705-1C149E9E57A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C54B6E7-80EE-4062-B26A-0F8D4E2062BA}" type="datetimeFigureOut">
              <a:rPr lang="ru-RU" smtClean="0"/>
              <a:pPr/>
              <a:t>27.07.2013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F7AEAD8-253D-43D8-B705-1C149E9E57A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C54B6E7-80EE-4062-B26A-0F8D4E2062BA}" type="datetimeFigureOut">
              <a:rPr lang="ru-RU" smtClean="0"/>
              <a:pPr/>
              <a:t>27.07.2013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F7AEAD8-253D-43D8-B705-1C149E9E57A1}"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C54B6E7-80EE-4062-B26A-0F8D4E2062BA}" type="datetimeFigureOut">
              <a:rPr lang="ru-RU" smtClean="0"/>
              <a:pPr/>
              <a:t>27.07.2013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F7AEAD8-253D-43D8-B705-1C149E9E57A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C54B6E7-80EE-4062-B26A-0F8D4E2062BA}" type="datetimeFigureOut">
              <a:rPr lang="ru-RU" smtClean="0"/>
              <a:pPr/>
              <a:t>27.07.2013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F7AEAD8-253D-43D8-B705-1C149E9E57A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C54B6E7-80EE-4062-B26A-0F8D4E2062BA}" type="datetimeFigureOut">
              <a:rPr lang="ru-RU" smtClean="0"/>
              <a:pPr/>
              <a:t>27.07.2013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F7AEAD8-253D-43D8-B705-1C149E9E57A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C54B6E7-80EE-4062-B26A-0F8D4E2062BA}" type="datetimeFigureOut">
              <a:rPr lang="ru-RU" smtClean="0"/>
              <a:pPr/>
              <a:t>27.07.2013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F7AEAD8-253D-43D8-B705-1C149E9E57A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C54B6E7-80EE-4062-B26A-0F8D4E2062BA}" type="datetimeFigureOut">
              <a:rPr lang="ru-RU" smtClean="0"/>
              <a:pPr/>
              <a:t>27.07.2013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F7AEAD8-253D-43D8-B705-1C149E9E57A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C54B6E7-80EE-4062-B26A-0F8D4E2062BA}" type="datetimeFigureOut">
              <a:rPr lang="ru-RU" smtClean="0"/>
              <a:pPr/>
              <a:t>27.07.2013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4F7AEAD8-253D-43D8-B705-1C149E9E57A1}"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C54B6E7-80EE-4062-B26A-0F8D4E2062BA}" type="datetimeFigureOut">
              <a:rPr lang="ru-RU" smtClean="0"/>
              <a:pPr/>
              <a:t>27.07.2013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F7AEAD8-253D-43D8-B705-1C149E9E57A1}"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uk.wikipedia.org/wiki/%D0%9A%D0%BB%D0%B0%D1%81_(%D0%B1%D1%96%D0%BE%D0%BB%D0%BE%D0%B3%D1%96%D1%8F)" TargetMode="External"/><Relationship Id="rId13" Type="http://schemas.openxmlformats.org/officeDocument/2006/relationships/hyperlink" Target="http://uk.wikipedia.org/wiki/%D0%9F%D1%81%D0%BE%D0%B2%D1%96" TargetMode="External"/><Relationship Id="rId3" Type="http://schemas.openxmlformats.org/officeDocument/2006/relationships/hyperlink" Target="http://uk.wikipedia.org/wiki/%D0%95%D1%83%D0%BA%D0%B0%D1%80%D1%96%D0%BE%D1%82%D0%B8" TargetMode="External"/><Relationship Id="rId7" Type="http://schemas.openxmlformats.org/officeDocument/2006/relationships/hyperlink" Target="http://uk.wikipedia.org/wiki/%D0%A5%D0%BE%D1%80%D0%B4%D0%BE%D0%B2%D1%96" TargetMode="External"/><Relationship Id="rId12" Type="http://schemas.openxmlformats.org/officeDocument/2006/relationships/hyperlink" Target="http://uk.wikipedia.org/wiki/%D0%A0%D0%BE%D0%B4%D0%B8%D0%BD%D0%B0_(%D0%B1%D1%96%D0%BE%D0%BB%D0%BE%D0%B3%D1%96%D1%8F)" TargetMode="External"/><Relationship Id="rId17" Type="http://schemas.openxmlformats.org/officeDocument/2006/relationships/image" Target="../media/image3.jpeg"/><Relationship Id="rId2" Type="http://schemas.openxmlformats.org/officeDocument/2006/relationships/hyperlink" Target="http://uk.wikipedia.org/wiki/%D0%94%D0%BE%D0%BC%D0%B5%D0%BD_(%D0%B1%D1%96%D0%BE%D0%BB%D0%BE%D0%B3%D1%96%D1%8F)" TargetMode="External"/><Relationship Id="rId16" Type="http://schemas.openxmlformats.org/officeDocument/2006/relationships/hyperlink" Target="http://uk.wikipedia.org/wiki/%D0%92%D0%B8%D0%B4_(%D0%B1%D1%96%D0%BE%D0%BB%D0%BE%D0%B3%D1%96%D1%8F)" TargetMode="External"/><Relationship Id="rId1" Type="http://schemas.openxmlformats.org/officeDocument/2006/relationships/slideLayout" Target="../slideLayouts/slideLayout2.xml"/><Relationship Id="rId6" Type="http://schemas.openxmlformats.org/officeDocument/2006/relationships/hyperlink" Target="http://uk.wikipedia.org/wiki/%D0%A2%D0%B8%D0%BF_(%D1%82%D0%B0%D0%BA%D1%81%D0%BE%D0%BD%D0%BE%D0%BC%D1%96%D1%87%D0%BD%D0%B0_%D0%BA%D0%B0%D1%82%D0%B5%D0%B3%D0%BE%D1%80%D1%96%D1%8F)" TargetMode="External"/><Relationship Id="rId11" Type="http://schemas.openxmlformats.org/officeDocument/2006/relationships/hyperlink" Target="http://uk.wikipedia.org/wiki/%D0%A5%D0%B8%D0%B6%D1%96" TargetMode="External"/><Relationship Id="rId5" Type="http://schemas.openxmlformats.org/officeDocument/2006/relationships/hyperlink" Target="http://uk.wikipedia.org/wiki/%D0%A2%D0%B2%D0%B0%D1%80%D0%B8%D0%BD%D0%B8" TargetMode="External"/><Relationship Id="rId15" Type="http://schemas.openxmlformats.org/officeDocument/2006/relationships/hyperlink" Target="http://uk.wikipedia.org/wiki/%D0%9B%D0%B8%D1%81%D0%B8%D1%86%D1%8F" TargetMode="External"/><Relationship Id="rId10" Type="http://schemas.openxmlformats.org/officeDocument/2006/relationships/hyperlink" Target="http://uk.wikipedia.org/wiki/%D0%A0%D1%8F%D0%B4_(%D0%B1%D1%96%D0%BE%D0%BB%D0%BE%D0%B3%D1%96%D1%8F)" TargetMode="External"/><Relationship Id="rId4" Type="http://schemas.openxmlformats.org/officeDocument/2006/relationships/hyperlink" Target="http://uk.wikipedia.org/wiki/%D0%A6%D0%B0%D1%80%D1%81%D1%82%D0%B2%D0%BE_(%D0%B1%D1%96%D0%BE%D0%BB%D0%BE%D0%B3%D1%96%D1%8F)" TargetMode="External"/><Relationship Id="rId9" Type="http://schemas.openxmlformats.org/officeDocument/2006/relationships/hyperlink" Target="http://uk.wikipedia.org/wiki/%D0%A1%D1%81%D0%B0%D0%B2%D1%86%D1%96" TargetMode="External"/><Relationship Id="rId14" Type="http://schemas.openxmlformats.org/officeDocument/2006/relationships/hyperlink" Target="http://uk.wikipedia.org/wiki/%D0%A0%D1%96%D0%B4_(%D0%B1%D1%96%D0%BE%D0%BB%D0%BE%D0%B3%D1%96%D1%8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hyperlink" Target="http://uk.wikipedia.org/wiki/%D0%9F%D1%82%D0%B0%D1%85%D0%B8" TargetMode="External"/><Relationship Id="rId13" Type="http://schemas.openxmlformats.org/officeDocument/2006/relationships/image" Target="../media/image6.jpeg"/><Relationship Id="rId3" Type="http://schemas.openxmlformats.org/officeDocument/2006/relationships/hyperlink" Target="http://uk.wikipedia.org/wiki/%D0%A0%D0%BE%D1%81%D0%BB%D0%B8%D0%BD%D0%B8" TargetMode="External"/><Relationship Id="rId7" Type="http://schemas.openxmlformats.org/officeDocument/2006/relationships/hyperlink" Target="http://uk.wikipedia.org/wiki/%D0%A1%D0%B0%D1%80%D0%BD%D0%B0" TargetMode="External"/><Relationship Id="rId12" Type="http://schemas.openxmlformats.org/officeDocument/2006/relationships/hyperlink" Target="http://uk.wikipedia.org/wiki/%D0%AF%D0%B3%D0%BE%D0%B4%D0%B0" TargetMode="External"/><Relationship Id="rId2" Type="http://schemas.openxmlformats.org/officeDocument/2006/relationships/hyperlink" Target="http://uk.wikipedia.org/wiki/%D0%A2%D0%B2%D0%B0%D1%80%D0%B8%D0%BD%D0%B8" TargetMode="External"/><Relationship Id="rId1" Type="http://schemas.openxmlformats.org/officeDocument/2006/relationships/slideLayout" Target="../slideLayouts/slideLayout6.xml"/><Relationship Id="rId6" Type="http://schemas.openxmlformats.org/officeDocument/2006/relationships/hyperlink" Target="http://uk.wikipedia.org/wiki/%D0%97%D0%B0%D1%94%D1%86%D1%8C" TargetMode="External"/><Relationship Id="rId11" Type="http://schemas.openxmlformats.org/officeDocument/2006/relationships/hyperlink" Target="http://uk.wikipedia.org/wiki/%D0%9F%D0%BB%D1%96%D0%B4" TargetMode="External"/><Relationship Id="rId5" Type="http://schemas.openxmlformats.org/officeDocument/2006/relationships/hyperlink" Target="http://uk.wikipedia.org/wiki/%D0%A1%D1%81%D0%B0%D0%B2%D1%86%D1%96" TargetMode="External"/><Relationship Id="rId10" Type="http://schemas.openxmlformats.org/officeDocument/2006/relationships/hyperlink" Target="http://uk.wikipedia.org/wiki/%D0%9F%D1%82%D0%B0%D1%88%D0%B8%D0%BD%D0%B5_%D1%8F%D0%B9%D1%86%D0%B5" TargetMode="External"/><Relationship Id="rId4" Type="http://schemas.openxmlformats.org/officeDocument/2006/relationships/hyperlink" Target="http://uk.wikipedia.org/wiki/%D0%9F%D0%BE%D0%BB%D1%96%D0%B2%D0%BA%D0%B0" TargetMode="External"/><Relationship Id="rId9" Type="http://schemas.openxmlformats.org/officeDocument/2006/relationships/hyperlink" Target="http://uk.wikipedia.org/wiki/%D0%93%D0%BB%D1%83%D1%85%D0%B0%D1%8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uk.wikipedia.org/wiki/%D0%92%D0%BE%D0%B4%D0%B0" TargetMode="External"/><Relationship Id="rId2" Type="http://schemas.openxmlformats.org/officeDocument/2006/relationships/hyperlink" Target="http://uk.wikipedia.org/wiki/%D2%90%D1%80%D1%83%D0%BD%D1%82" TargetMode="External"/><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uk-UA" dirty="0" smtClean="0"/>
              <a:t>Лисиця звичайна</a:t>
            </a:r>
            <a:br>
              <a:rPr lang="uk-UA" dirty="0" smtClean="0"/>
            </a:br>
            <a:r>
              <a:rPr lang="en-US" b="0" i="1" dirty="0" err="1" smtClean="0"/>
              <a:t>Vulpes</a:t>
            </a:r>
            <a:r>
              <a:rPr lang="en-US" b="0" i="1" dirty="0" smtClean="0"/>
              <a:t> </a:t>
            </a:r>
            <a:r>
              <a:rPr lang="en-US" b="0" i="1" dirty="0" err="1" smtClean="0"/>
              <a:t>vulpes</a:t>
            </a:r>
            <a:endParaRPr lang="ru-RU" dirty="0"/>
          </a:p>
        </p:txBody>
      </p:sp>
      <p:pic>
        <p:nvPicPr>
          <p:cNvPr id="15362" name="Picture 2" descr="Vulpes vulpes sitting.jpg"/>
          <p:cNvPicPr>
            <a:picLocks noChangeAspect="1" noChangeArrowheads="1"/>
          </p:cNvPicPr>
          <p:nvPr/>
        </p:nvPicPr>
        <p:blipFill>
          <a:blip r:embed="rId2"/>
          <a:srcRect/>
          <a:stretch>
            <a:fillRect/>
          </a:stretch>
        </p:blipFill>
        <p:spPr bwMode="auto">
          <a:xfrm>
            <a:off x="2627784" y="3645024"/>
            <a:ext cx="3764419" cy="246584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052736"/>
            <a:ext cx="8229600" cy="3725044"/>
          </a:xfrm>
        </p:spPr>
        <p:txBody>
          <a:bodyPr>
            <a:noAutofit/>
          </a:bodyPr>
          <a:lstStyle/>
          <a:p>
            <a:r>
              <a:rPr lang="ru-RU" sz="3200" dirty="0" err="1" smtClean="0">
                <a:hlinkClick r:id="rId2" action="ppaction://hlinkfile" tooltip="Домен (біологія)"/>
              </a:rPr>
              <a:t>Домен</a:t>
            </a:r>
            <a:r>
              <a:rPr lang="ru-RU" sz="3200" dirty="0" err="1" smtClean="0"/>
              <a:t>:</a:t>
            </a:r>
            <a:r>
              <a:rPr lang="ru-RU" sz="3200" dirty="0" err="1" smtClean="0">
                <a:hlinkClick r:id="rId3" action="ppaction://hlinkfile" tooltip="Еукаріоти"/>
              </a:rPr>
              <a:t>Еукаріоти</a:t>
            </a:r>
            <a:r>
              <a:rPr lang="ru-RU" sz="3200" dirty="0" smtClean="0"/>
              <a:t> (</a:t>
            </a:r>
            <a:r>
              <a:rPr lang="en-US" sz="3200" dirty="0" err="1" smtClean="0"/>
              <a:t>Eukaryota</a:t>
            </a:r>
            <a:r>
              <a:rPr lang="en-US" sz="3200" dirty="0" smtClean="0"/>
              <a:t>)</a:t>
            </a:r>
            <a:br>
              <a:rPr lang="en-US" sz="3200" dirty="0" smtClean="0"/>
            </a:br>
            <a:r>
              <a:rPr lang="ru-RU" sz="3200" dirty="0" err="1" smtClean="0">
                <a:hlinkClick r:id="rId4" action="ppaction://hlinkfile" tooltip="Царство (біологія)"/>
              </a:rPr>
              <a:t>Царство</a:t>
            </a:r>
            <a:r>
              <a:rPr lang="ru-RU" sz="3200" dirty="0" err="1" smtClean="0"/>
              <a:t>:</a:t>
            </a:r>
            <a:r>
              <a:rPr lang="ru-RU" sz="3200" dirty="0" err="1" smtClean="0">
                <a:hlinkClick r:id="rId5" action="ppaction://hlinkfile" tooltip="Тварини"/>
              </a:rPr>
              <a:t>Тварини</a:t>
            </a:r>
            <a:r>
              <a:rPr lang="ru-RU" sz="3200" dirty="0" smtClean="0"/>
              <a:t> (</a:t>
            </a:r>
            <a:r>
              <a:rPr lang="en-US" sz="3200" dirty="0" err="1" smtClean="0"/>
              <a:t>Metazoa</a:t>
            </a:r>
            <a:r>
              <a:rPr lang="en-US" sz="3200" dirty="0" smtClean="0"/>
              <a:t>)</a:t>
            </a:r>
            <a:br>
              <a:rPr lang="en-US" sz="3200" dirty="0" smtClean="0"/>
            </a:br>
            <a:r>
              <a:rPr lang="ru-RU" sz="3200" dirty="0" err="1" smtClean="0">
                <a:hlinkClick r:id="rId6" action="ppaction://hlinkfile" tooltip="Тип (таксономічна категорія)"/>
              </a:rPr>
              <a:t>Тип</a:t>
            </a:r>
            <a:r>
              <a:rPr lang="ru-RU" sz="3200" dirty="0" err="1" smtClean="0"/>
              <a:t>:</a:t>
            </a:r>
            <a:r>
              <a:rPr lang="ru-RU" sz="3200" dirty="0" err="1" smtClean="0">
                <a:hlinkClick r:id="rId7" action="ppaction://hlinkfile" tooltip="Хордові"/>
              </a:rPr>
              <a:t>Хордові</a:t>
            </a:r>
            <a:r>
              <a:rPr lang="ru-RU" sz="3200" dirty="0" smtClean="0"/>
              <a:t> (</a:t>
            </a:r>
            <a:r>
              <a:rPr lang="en-US" sz="3200" dirty="0" err="1" smtClean="0"/>
              <a:t>Chordata</a:t>
            </a:r>
            <a:r>
              <a:rPr lang="en-US" sz="3200" dirty="0" smtClean="0"/>
              <a:t>)</a:t>
            </a:r>
            <a:br>
              <a:rPr lang="en-US" sz="3200" dirty="0" smtClean="0"/>
            </a:br>
            <a:r>
              <a:rPr lang="ru-RU" sz="3200" dirty="0" err="1" smtClean="0">
                <a:hlinkClick r:id="rId8" action="ppaction://hlinkfile" tooltip="Клас (біологія)"/>
              </a:rPr>
              <a:t>Клас</a:t>
            </a:r>
            <a:r>
              <a:rPr lang="ru-RU" sz="3200" dirty="0" err="1" smtClean="0"/>
              <a:t>:</a:t>
            </a:r>
            <a:r>
              <a:rPr lang="ru-RU" sz="3200" dirty="0" err="1" smtClean="0">
                <a:hlinkClick r:id="rId9" action="ppaction://hlinkfile" tooltip="Ссавці"/>
              </a:rPr>
              <a:t>Ссавці</a:t>
            </a:r>
            <a:r>
              <a:rPr lang="ru-RU" sz="3200" dirty="0" smtClean="0"/>
              <a:t> (</a:t>
            </a:r>
            <a:r>
              <a:rPr lang="en-US" sz="3200" dirty="0" err="1" smtClean="0"/>
              <a:t>Mammalia</a:t>
            </a:r>
            <a:r>
              <a:rPr lang="en-US" sz="3200" dirty="0" smtClean="0"/>
              <a:t>)</a:t>
            </a:r>
            <a:br>
              <a:rPr lang="en-US" sz="3200" dirty="0" smtClean="0"/>
            </a:br>
            <a:r>
              <a:rPr lang="ru-RU" sz="3200" dirty="0" err="1" smtClean="0">
                <a:hlinkClick r:id="rId10" action="ppaction://hlinkfile" tooltip="Ряд (біологія)"/>
              </a:rPr>
              <a:t>Ряд</a:t>
            </a:r>
            <a:r>
              <a:rPr lang="ru-RU" sz="3200" dirty="0" err="1" smtClean="0"/>
              <a:t>:</a:t>
            </a:r>
            <a:r>
              <a:rPr lang="ru-RU" sz="3200" dirty="0" err="1" smtClean="0">
                <a:hlinkClick r:id="rId11" action="ppaction://hlinkfile" tooltip="Хижі"/>
              </a:rPr>
              <a:t>Хижі</a:t>
            </a:r>
            <a:r>
              <a:rPr lang="ru-RU" sz="3200" dirty="0" smtClean="0"/>
              <a:t> (</a:t>
            </a:r>
            <a:r>
              <a:rPr lang="en-US" sz="3200" dirty="0" err="1" smtClean="0"/>
              <a:t>Carnivora</a:t>
            </a:r>
            <a:r>
              <a:rPr lang="en-US" sz="3200" dirty="0" smtClean="0"/>
              <a:t>)</a:t>
            </a:r>
            <a:br>
              <a:rPr lang="en-US" sz="3200" dirty="0" smtClean="0"/>
            </a:br>
            <a:r>
              <a:rPr lang="ru-RU" sz="3200" dirty="0" err="1" smtClean="0">
                <a:hlinkClick r:id="rId12" action="ppaction://hlinkfile" tooltip="Родина (біологія)"/>
              </a:rPr>
              <a:t>Родина</a:t>
            </a:r>
            <a:r>
              <a:rPr lang="ru-RU" sz="3200" dirty="0" err="1" smtClean="0"/>
              <a:t>:</a:t>
            </a:r>
            <a:r>
              <a:rPr lang="ru-RU" sz="3200" dirty="0" err="1" smtClean="0">
                <a:hlinkClick r:id="rId13" action="ppaction://hlinkfile" tooltip="Псові"/>
              </a:rPr>
              <a:t>Псові</a:t>
            </a:r>
            <a:r>
              <a:rPr lang="ru-RU" sz="3200" dirty="0" smtClean="0"/>
              <a:t> (</a:t>
            </a:r>
            <a:r>
              <a:rPr lang="en-US" sz="3200" dirty="0" err="1" smtClean="0"/>
              <a:t>Canidae</a:t>
            </a:r>
            <a:r>
              <a:rPr lang="en-US" sz="3200" dirty="0" smtClean="0"/>
              <a:t>)</a:t>
            </a:r>
            <a:br>
              <a:rPr lang="en-US" sz="3200" dirty="0" smtClean="0"/>
            </a:br>
            <a:r>
              <a:rPr lang="ru-RU" sz="3200" dirty="0" err="1" smtClean="0">
                <a:hlinkClick r:id="rId14" action="ppaction://hlinkfile" tooltip="Рід (біологія)"/>
              </a:rPr>
              <a:t>Рід</a:t>
            </a:r>
            <a:r>
              <a:rPr lang="ru-RU" sz="3200" dirty="0" err="1" smtClean="0"/>
              <a:t>:</a:t>
            </a:r>
            <a:r>
              <a:rPr lang="ru-RU" sz="3200" dirty="0" err="1" smtClean="0">
                <a:hlinkClick r:id="rId15" action="ppaction://hlinkfile" tooltip="Лисиця"/>
              </a:rPr>
              <a:t>Лисиця</a:t>
            </a:r>
            <a:r>
              <a:rPr lang="ru-RU" sz="3200" dirty="0" smtClean="0"/>
              <a:t> (</a:t>
            </a:r>
            <a:r>
              <a:rPr lang="en-US" sz="3200" i="1" dirty="0" err="1" smtClean="0"/>
              <a:t>Vulpes</a:t>
            </a:r>
            <a:r>
              <a:rPr lang="en-US" sz="3200" dirty="0" smtClean="0"/>
              <a:t>)</a:t>
            </a:r>
            <a:br>
              <a:rPr lang="en-US" sz="3200" dirty="0" smtClean="0"/>
            </a:br>
            <a:r>
              <a:rPr lang="ru-RU" sz="3200" dirty="0" err="1" smtClean="0">
                <a:hlinkClick r:id="rId16" action="ppaction://hlinkfile" tooltip="Вид (біологія)"/>
              </a:rPr>
              <a:t>Вид</a:t>
            </a:r>
            <a:r>
              <a:rPr lang="ru-RU" sz="3200" dirty="0" err="1" smtClean="0"/>
              <a:t>:</a:t>
            </a:r>
            <a:r>
              <a:rPr lang="ru-RU" sz="3200" b="1" dirty="0" err="1" smtClean="0"/>
              <a:t>Лисиця</a:t>
            </a:r>
            <a:r>
              <a:rPr lang="ru-RU" sz="3200" b="1" dirty="0" smtClean="0"/>
              <a:t> </a:t>
            </a:r>
            <a:r>
              <a:rPr lang="ru-RU" sz="3200" b="1" dirty="0" err="1" smtClean="0"/>
              <a:t>звичайна</a:t>
            </a:r>
            <a:endParaRPr lang="ru-RU" sz="3200" dirty="0"/>
          </a:p>
        </p:txBody>
      </p:sp>
      <p:pic>
        <p:nvPicPr>
          <p:cNvPr id="29698" name="Picture 2" descr="http://upload.wikimedia.org/wikipedia/commons/thumb/e/ef/R%C3%B8d_r%C3%A6v_%28Vulpes_vulpes%29.jpg/350px-R%C3%B8d_r%C3%A6v_%28Vulpes_vulpes%29.jpg"/>
          <p:cNvPicPr>
            <a:picLocks noGrp="1" noChangeAspect="1" noChangeArrowheads="1"/>
          </p:cNvPicPr>
          <p:nvPr>
            <p:ph idx="1"/>
          </p:nvPr>
        </p:nvPicPr>
        <p:blipFill>
          <a:blip r:embed="rId17"/>
          <a:srcRect/>
          <a:stretch>
            <a:fillRect/>
          </a:stretch>
        </p:blipFill>
        <p:spPr bwMode="auto">
          <a:xfrm>
            <a:off x="5214942" y="4071942"/>
            <a:ext cx="2792883" cy="195501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3439292"/>
          </a:xfrm>
        </p:spPr>
        <p:txBody>
          <a:bodyPr>
            <a:normAutofit fontScale="90000"/>
          </a:bodyPr>
          <a:lstStyle/>
          <a:p>
            <a:r>
              <a:rPr lang="uk-UA" sz="2000" dirty="0" smtClean="0"/>
              <a:t/>
            </a:r>
            <a:br>
              <a:rPr lang="uk-UA" sz="2000" dirty="0" smtClean="0"/>
            </a:br>
            <a:r>
              <a:rPr lang="ru-RU" sz="2000" b="1" dirty="0" err="1" smtClean="0"/>
              <a:t>Розповсюдження</a:t>
            </a:r>
            <a:r>
              <a:rPr lang="ru-RU" sz="2000" dirty="0" smtClean="0"/>
              <a:t/>
            </a:r>
            <a:br>
              <a:rPr lang="ru-RU" sz="2000" dirty="0" smtClean="0"/>
            </a:br>
            <a:r>
              <a:rPr lang="ru-RU" sz="2000" dirty="0" err="1" smtClean="0"/>
              <a:t>Звичайна</a:t>
            </a:r>
            <a:r>
              <a:rPr lang="ru-RU" sz="2000" dirty="0" smtClean="0"/>
              <a:t> </a:t>
            </a:r>
            <a:r>
              <a:rPr lang="ru-RU" sz="2000" dirty="0" err="1" smtClean="0"/>
              <a:t>лисиця</a:t>
            </a:r>
            <a:r>
              <a:rPr lang="ru-RU" sz="2000" dirty="0" smtClean="0"/>
              <a:t> </a:t>
            </a:r>
            <a:r>
              <a:rPr lang="ru-RU" sz="2000" dirty="0" err="1" smtClean="0"/>
              <a:t>розповсюджена</a:t>
            </a:r>
            <a:r>
              <a:rPr lang="ru-RU" sz="2000" dirty="0" smtClean="0"/>
              <a:t> вельми широко: в </a:t>
            </a:r>
            <a:r>
              <a:rPr lang="ru-RU" sz="2000" dirty="0" err="1" smtClean="0"/>
              <a:t>Європі</a:t>
            </a:r>
            <a:r>
              <a:rPr lang="ru-RU" sz="2000" dirty="0" smtClean="0"/>
              <a:t> на </a:t>
            </a:r>
            <a:r>
              <a:rPr lang="ru-RU" sz="2000" dirty="0" err="1" smtClean="0"/>
              <a:t>всій</a:t>
            </a:r>
            <a:r>
              <a:rPr lang="ru-RU" sz="2000" dirty="0" smtClean="0"/>
              <a:t> </a:t>
            </a:r>
            <a:r>
              <a:rPr lang="ru-RU" sz="2000" dirty="0" err="1" smtClean="0"/>
              <a:t>території</a:t>
            </a:r>
            <a:r>
              <a:rPr lang="ru-RU" sz="2000" dirty="0" smtClean="0"/>
              <a:t>, </a:t>
            </a:r>
            <a:r>
              <a:rPr lang="ru-RU" sz="2000" dirty="0" err="1" smtClean="0"/>
              <a:t>північній</a:t>
            </a:r>
            <a:r>
              <a:rPr lang="ru-RU" sz="2000" dirty="0" smtClean="0"/>
              <a:t> </a:t>
            </a:r>
            <a:r>
              <a:rPr lang="ru-RU" sz="2000" dirty="0" err="1" smtClean="0"/>
              <a:t>Африці</a:t>
            </a:r>
            <a:r>
              <a:rPr lang="ru-RU" sz="2000" dirty="0" smtClean="0"/>
              <a:t> (</a:t>
            </a:r>
            <a:r>
              <a:rPr lang="ru-RU" sz="2000" dirty="0" err="1" smtClean="0"/>
              <a:t>Єгипет</a:t>
            </a:r>
            <a:r>
              <a:rPr lang="ru-RU" sz="2000" dirty="0" smtClean="0"/>
              <a:t> та Алжир, Марокко, </a:t>
            </a:r>
            <a:r>
              <a:rPr lang="ru-RU" sz="2000" dirty="0" err="1" smtClean="0"/>
              <a:t>північний</a:t>
            </a:r>
            <a:r>
              <a:rPr lang="ru-RU" sz="2000" dirty="0" smtClean="0"/>
              <a:t> </a:t>
            </a:r>
            <a:r>
              <a:rPr lang="ru-RU" sz="2000" dirty="0" err="1" smtClean="0"/>
              <a:t>Туніс</a:t>
            </a:r>
            <a:r>
              <a:rPr lang="ru-RU" sz="2000" dirty="0" smtClean="0"/>
              <a:t>), </a:t>
            </a:r>
            <a:r>
              <a:rPr lang="ru-RU" sz="2000" dirty="0" err="1" smtClean="0"/>
              <a:t>більшій</a:t>
            </a:r>
            <a:r>
              <a:rPr lang="ru-RU" sz="2000" dirty="0" smtClean="0"/>
              <a:t> </a:t>
            </a:r>
            <a:r>
              <a:rPr lang="ru-RU" sz="2000" dirty="0" err="1" smtClean="0"/>
              <a:t>частині</a:t>
            </a:r>
            <a:r>
              <a:rPr lang="ru-RU" sz="2000" dirty="0" smtClean="0"/>
              <a:t> </a:t>
            </a:r>
            <a:r>
              <a:rPr lang="ru-RU" sz="2000" dirty="0" err="1" smtClean="0"/>
              <a:t>Азії</a:t>
            </a:r>
            <a:r>
              <a:rPr lang="ru-RU" sz="2000" dirty="0" smtClean="0"/>
              <a:t> (аж до </a:t>
            </a:r>
            <a:r>
              <a:rPr lang="ru-RU" sz="2000" dirty="0" err="1" smtClean="0"/>
              <a:t>північної</a:t>
            </a:r>
            <a:r>
              <a:rPr lang="ru-RU" sz="2000" dirty="0" smtClean="0"/>
              <a:t> </a:t>
            </a:r>
            <a:r>
              <a:rPr lang="ru-RU" sz="2000" dirty="0" err="1" smtClean="0"/>
              <a:t>Індії</a:t>
            </a:r>
            <a:r>
              <a:rPr lang="ru-RU" sz="2000" dirty="0" smtClean="0"/>
              <a:t>, </a:t>
            </a:r>
            <a:r>
              <a:rPr lang="ru-RU" sz="2000" dirty="0" err="1" smtClean="0"/>
              <a:t>південного</a:t>
            </a:r>
            <a:r>
              <a:rPr lang="ru-RU" sz="2000" dirty="0" smtClean="0"/>
              <a:t> Китаю та </a:t>
            </a:r>
            <a:r>
              <a:rPr lang="ru-RU" sz="2000" dirty="0" err="1" smtClean="0"/>
              <a:t>Індокитаю</a:t>
            </a:r>
            <a:r>
              <a:rPr lang="ru-RU" sz="2000" dirty="0" smtClean="0"/>
              <a:t>), в </a:t>
            </a:r>
            <a:r>
              <a:rPr lang="ru-RU" sz="2000" dirty="0" err="1" smtClean="0"/>
              <a:t>Північній</a:t>
            </a:r>
            <a:r>
              <a:rPr lang="ru-RU" sz="2000" dirty="0" smtClean="0"/>
              <a:t> </a:t>
            </a:r>
            <a:r>
              <a:rPr lang="ru-RU" sz="2000" dirty="0" err="1" smtClean="0"/>
              <a:t>Америці</a:t>
            </a:r>
            <a:r>
              <a:rPr lang="ru-RU" sz="2000" dirty="0" smtClean="0"/>
              <a:t> </a:t>
            </a:r>
            <a:r>
              <a:rPr lang="ru-RU" sz="2000" dirty="0" err="1" smtClean="0"/>
              <a:t>від</a:t>
            </a:r>
            <a:r>
              <a:rPr lang="ru-RU" sz="2000" dirty="0" smtClean="0"/>
              <a:t> </a:t>
            </a:r>
            <a:r>
              <a:rPr lang="ru-RU" sz="2000" dirty="0" err="1" smtClean="0"/>
              <a:t>арктичної</a:t>
            </a:r>
            <a:r>
              <a:rPr lang="ru-RU" sz="2000" dirty="0" smtClean="0"/>
              <a:t> </a:t>
            </a:r>
            <a:r>
              <a:rPr lang="ru-RU" sz="2000" dirty="0" err="1" smtClean="0"/>
              <a:t>зони</a:t>
            </a:r>
            <a:r>
              <a:rPr lang="ru-RU" sz="2000" dirty="0" smtClean="0"/>
              <a:t> до </a:t>
            </a:r>
            <a:r>
              <a:rPr lang="ru-RU" sz="2000" dirty="0" err="1" smtClean="0"/>
              <a:t>північного</a:t>
            </a:r>
            <a:r>
              <a:rPr lang="ru-RU" sz="2000" dirty="0" smtClean="0"/>
              <a:t> </a:t>
            </a:r>
            <a:r>
              <a:rPr lang="ru-RU" sz="2000" dirty="0" err="1" smtClean="0"/>
              <a:t>узбережжяМексиканської</a:t>
            </a:r>
            <a:r>
              <a:rPr lang="ru-RU" sz="2000" dirty="0" smtClean="0"/>
              <a:t> затоки. В </a:t>
            </a:r>
            <a:r>
              <a:rPr lang="ru-RU" sz="2000" dirty="0" err="1" smtClean="0"/>
              <a:t>Австралії</a:t>
            </a:r>
            <a:r>
              <a:rPr lang="ru-RU" sz="2000" dirty="0" smtClean="0"/>
              <a:t> </a:t>
            </a:r>
            <a:r>
              <a:rPr lang="ru-RU" sz="2000" dirty="0" err="1" smtClean="0"/>
              <a:t>лисиця</a:t>
            </a:r>
            <a:r>
              <a:rPr lang="ru-RU" sz="2000" dirty="0" smtClean="0"/>
              <a:t> </a:t>
            </a:r>
            <a:r>
              <a:rPr lang="ru-RU" sz="2000" dirty="0" err="1" smtClean="0"/>
              <a:t>була</a:t>
            </a:r>
            <a:r>
              <a:rPr lang="ru-RU" sz="2000" dirty="0" smtClean="0"/>
              <a:t> </a:t>
            </a:r>
            <a:r>
              <a:rPr lang="ru-RU" sz="2000" dirty="0" err="1" smtClean="0"/>
              <a:t>акліматизована</a:t>
            </a:r>
            <a:r>
              <a:rPr lang="ru-RU" sz="2000" dirty="0" smtClean="0"/>
              <a:t> </a:t>
            </a:r>
            <a:r>
              <a:rPr lang="ru-RU" sz="2000" dirty="0" err="1" smtClean="0"/>
              <a:t>і</a:t>
            </a:r>
            <a:r>
              <a:rPr lang="ru-RU" sz="2000" dirty="0" smtClean="0"/>
              <a:t> </a:t>
            </a:r>
            <a:r>
              <a:rPr lang="ru-RU" sz="2000" dirty="0" err="1" smtClean="0"/>
              <a:t>розповсюдилась</a:t>
            </a:r>
            <a:r>
              <a:rPr lang="ru-RU" sz="2000" dirty="0" smtClean="0"/>
              <a:t> на </a:t>
            </a:r>
            <a:r>
              <a:rPr lang="ru-RU" sz="2000" dirty="0" err="1" smtClean="0"/>
              <a:t>всьому</a:t>
            </a:r>
            <a:r>
              <a:rPr lang="ru-RU" sz="2000" dirty="0" smtClean="0"/>
              <a:t> </a:t>
            </a:r>
            <a:r>
              <a:rPr lang="ru-RU" sz="2000" dirty="0" err="1" smtClean="0"/>
              <a:t>континенті</a:t>
            </a:r>
            <a:r>
              <a:rPr lang="ru-RU" sz="2000" dirty="0" smtClean="0"/>
              <a:t>, за </a:t>
            </a:r>
            <a:r>
              <a:rPr lang="ru-RU" sz="2000" dirty="0" err="1" smtClean="0"/>
              <a:t>винятком</a:t>
            </a:r>
            <a:r>
              <a:rPr lang="ru-RU" sz="2000" dirty="0" smtClean="0"/>
              <a:t> </a:t>
            </a:r>
            <a:r>
              <a:rPr lang="ru-RU" sz="2000" dirty="0" err="1" smtClean="0"/>
              <a:t>деяких</a:t>
            </a:r>
            <a:r>
              <a:rPr lang="ru-RU" sz="2000" dirty="0" smtClean="0"/>
              <a:t> </a:t>
            </a:r>
            <a:r>
              <a:rPr lang="ru-RU" sz="2000" dirty="0" err="1" smtClean="0"/>
              <a:t>північних</a:t>
            </a:r>
            <a:r>
              <a:rPr lang="ru-RU" sz="2000" dirty="0" smtClean="0"/>
              <a:t> </a:t>
            </a:r>
            <a:r>
              <a:rPr lang="ru-RU" sz="2000" dirty="0" err="1" smtClean="0"/>
              <a:t>районів</a:t>
            </a:r>
            <a:r>
              <a:rPr lang="ru-RU" sz="2000" dirty="0" smtClean="0"/>
              <a:t> </a:t>
            </a:r>
            <a:r>
              <a:rPr lang="ru-RU" sz="2000" dirty="0" err="1" smtClean="0"/>
              <a:t>з</a:t>
            </a:r>
            <a:r>
              <a:rPr lang="ru-RU" sz="2000" dirty="0" smtClean="0"/>
              <a:t> </a:t>
            </a:r>
            <a:r>
              <a:rPr lang="ru-RU" sz="2000" dirty="0" err="1" smtClean="0"/>
              <a:t>вологим</a:t>
            </a:r>
            <a:r>
              <a:rPr lang="ru-RU" sz="2000" dirty="0" smtClean="0"/>
              <a:t> </a:t>
            </a:r>
            <a:r>
              <a:rPr lang="ru-RU" sz="2000" dirty="0" err="1" smtClean="0"/>
              <a:t>субекваторіальним</a:t>
            </a:r>
            <a:r>
              <a:rPr lang="ru-RU" sz="2000" dirty="0" smtClean="0"/>
              <a:t> </a:t>
            </a:r>
            <a:r>
              <a:rPr lang="ru-RU" sz="2000" dirty="0" err="1" smtClean="0"/>
              <a:t>кліматом</a:t>
            </a:r>
            <a:r>
              <a:rPr lang="ru-RU" sz="2000" dirty="0" smtClean="0"/>
              <a:t>. В </a:t>
            </a:r>
            <a:r>
              <a:rPr lang="ru-RU" sz="2000" dirty="0" err="1" smtClean="0"/>
              <a:t>Україні</a:t>
            </a:r>
            <a:r>
              <a:rPr lang="ru-RU" sz="2000" dirty="0" smtClean="0"/>
              <a:t> руда </a:t>
            </a:r>
            <a:r>
              <a:rPr lang="ru-RU" sz="2000" dirty="0" err="1" smtClean="0"/>
              <a:t>лисиця</a:t>
            </a:r>
            <a:r>
              <a:rPr lang="ru-RU" sz="2000" dirty="0" smtClean="0"/>
              <a:t> </a:t>
            </a:r>
            <a:r>
              <a:rPr lang="ru-RU" sz="2000" dirty="0" err="1" smtClean="0"/>
              <a:t>зустрічається</a:t>
            </a:r>
            <a:r>
              <a:rPr lang="ru-RU" sz="2000" dirty="0" smtClean="0"/>
              <a:t> по </a:t>
            </a:r>
            <a:r>
              <a:rPr lang="ru-RU" sz="2000" dirty="0" err="1" smtClean="0"/>
              <a:t>всій</a:t>
            </a:r>
            <a:r>
              <a:rPr lang="ru-RU" sz="2000" dirty="0" smtClean="0"/>
              <a:t> </a:t>
            </a:r>
            <a:r>
              <a:rPr lang="ru-RU" sz="2000" dirty="0" err="1" smtClean="0"/>
              <a:t>території</a:t>
            </a:r>
            <a:r>
              <a:rPr lang="ru-RU" sz="2000" dirty="0" smtClean="0"/>
              <a:t>.</a:t>
            </a:r>
            <a:br>
              <a:rPr lang="ru-RU" sz="2000" dirty="0" smtClean="0"/>
            </a:br>
            <a:r>
              <a:rPr lang="ru-RU" sz="2000" dirty="0" err="1" smtClean="0"/>
              <a:t>Раніше</a:t>
            </a:r>
            <a:r>
              <a:rPr lang="ru-RU" sz="2000" dirty="0" smtClean="0"/>
              <a:t> </a:t>
            </a:r>
            <a:r>
              <a:rPr lang="ru-RU" sz="2000" dirty="0" err="1" smtClean="0"/>
              <a:t>вважалось</a:t>
            </a:r>
            <a:r>
              <a:rPr lang="ru-RU" sz="2000" dirty="0" smtClean="0"/>
              <a:t>, </a:t>
            </a:r>
            <a:r>
              <a:rPr lang="ru-RU" sz="2000" dirty="0" err="1" smtClean="0"/>
              <a:t>що</a:t>
            </a:r>
            <a:r>
              <a:rPr lang="ru-RU" sz="2000" dirty="0" smtClean="0"/>
              <a:t> в </a:t>
            </a:r>
            <a:r>
              <a:rPr lang="ru-RU" sz="2000" dirty="0" err="1" smtClean="0"/>
              <a:t>Америці</a:t>
            </a:r>
            <a:r>
              <a:rPr lang="ru-RU" sz="2000" dirty="0" smtClean="0"/>
              <a:t> </a:t>
            </a:r>
            <a:r>
              <a:rPr lang="ru-RU" sz="2000" dirty="0" err="1" smtClean="0"/>
              <a:t>живе</a:t>
            </a:r>
            <a:r>
              <a:rPr lang="ru-RU" sz="2000" dirty="0" smtClean="0"/>
              <a:t> </a:t>
            </a:r>
            <a:r>
              <a:rPr lang="ru-RU" sz="2000" dirty="0" err="1" smtClean="0"/>
              <a:t>окремий</a:t>
            </a:r>
            <a:r>
              <a:rPr lang="ru-RU" sz="2000" dirty="0" smtClean="0"/>
              <a:t> вид </a:t>
            </a:r>
            <a:r>
              <a:rPr lang="ru-RU" sz="2000" dirty="0" err="1" smtClean="0"/>
              <a:t>лисиць</a:t>
            </a:r>
            <a:r>
              <a:rPr lang="ru-RU" sz="2000" dirty="0" smtClean="0"/>
              <a:t>, </a:t>
            </a:r>
            <a:r>
              <a:rPr lang="ru-RU" sz="2000" dirty="0" err="1" smtClean="0"/>
              <a:t>але</a:t>
            </a:r>
            <a:r>
              <a:rPr lang="ru-RU" sz="2000" dirty="0" smtClean="0"/>
              <a:t> </a:t>
            </a:r>
            <a:r>
              <a:rPr lang="ru-RU" sz="2000" dirty="0" err="1" smtClean="0"/>
              <a:t>останнім</a:t>
            </a:r>
            <a:r>
              <a:rPr lang="ru-RU" sz="2000" dirty="0" smtClean="0"/>
              <a:t> часом </a:t>
            </a:r>
            <a:r>
              <a:rPr lang="ru-RU" sz="2000" dirty="0" err="1" smtClean="0"/>
              <a:t>його</a:t>
            </a:r>
            <a:r>
              <a:rPr lang="ru-RU" sz="2000" dirty="0" smtClean="0"/>
              <a:t> </a:t>
            </a:r>
            <a:r>
              <a:rPr lang="ru-RU" sz="2000" dirty="0" err="1" smtClean="0"/>
              <a:t>розглядають</a:t>
            </a:r>
            <a:r>
              <a:rPr lang="ru-RU" sz="2000" dirty="0" smtClean="0"/>
              <a:t> як </a:t>
            </a:r>
            <a:r>
              <a:rPr lang="ru-RU" sz="2000" dirty="0" err="1" smtClean="0"/>
              <a:t>підвид</a:t>
            </a:r>
            <a:r>
              <a:rPr lang="ru-RU" sz="2000" dirty="0" smtClean="0"/>
              <a:t> </a:t>
            </a:r>
            <a:r>
              <a:rPr lang="ru-RU" sz="2000" dirty="0" err="1" smtClean="0"/>
              <a:t>рудої</a:t>
            </a:r>
            <a:r>
              <a:rPr lang="ru-RU" sz="2000" dirty="0" smtClean="0"/>
              <a:t> </a:t>
            </a:r>
            <a:r>
              <a:rPr lang="ru-RU" sz="2000" dirty="0" err="1" smtClean="0"/>
              <a:t>лисиці</a:t>
            </a:r>
            <a:r>
              <a:rPr lang="ru-RU" sz="2000" dirty="0" smtClean="0"/>
              <a:t>.</a:t>
            </a:r>
            <a:r>
              <a:rPr lang="ru-RU" dirty="0" smtClean="0"/>
              <a:t/>
            </a:r>
            <a:br>
              <a:rPr lang="ru-RU" dirty="0" smtClean="0"/>
            </a:br>
            <a:endParaRPr lang="ru-RU" dirty="0"/>
          </a:p>
        </p:txBody>
      </p:sp>
      <p:pic>
        <p:nvPicPr>
          <p:cNvPr id="14338" name="Picture 2" descr="Розповсюдження лисиці звичайної"/>
          <p:cNvPicPr>
            <a:picLocks noChangeAspect="1" noChangeArrowheads="1"/>
          </p:cNvPicPr>
          <p:nvPr/>
        </p:nvPicPr>
        <p:blipFill>
          <a:blip r:embed="rId2"/>
          <a:srcRect/>
          <a:stretch>
            <a:fillRect/>
          </a:stretch>
        </p:blipFill>
        <p:spPr bwMode="auto">
          <a:xfrm>
            <a:off x="1357290" y="3714752"/>
            <a:ext cx="6000792" cy="264320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3296416"/>
          </a:xfrm>
        </p:spPr>
        <p:txBody>
          <a:bodyPr>
            <a:normAutofit fontScale="90000"/>
          </a:bodyPr>
          <a:lstStyle/>
          <a:p>
            <a:r>
              <a:rPr lang="ru-RU" sz="1800" b="1" dirty="0" err="1" smtClean="0"/>
              <a:t>Екологія</a:t>
            </a:r>
            <a:r>
              <a:rPr lang="ru-RU" sz="1800" dirty="0" smtClean="0"/>
              <a:t/>
            </a:r>
            <a:br>
              <a:rPr lang="ru-RU" sz="1800" dirty="0" smtClean="0"/>
            </a:br>
            <a:r>
              <a:rPr lang="ru-RU" sz="1800" dirty="0" err="1" smtClean="0"/>
              <a:t>Забарвлення</a:t>
            </a:r>
            <a:r>
              <a:rPr lang="ru-RU" sz="1800" dirty="0" smtClean="0"/>
              <a:t> та </a:t>
            </a:r>
            <a:r>
              <a:rPr lang="ru-RU" sz="1800" dirty="0" err="1" smtClean="0"/>
              <a:t>розміри</a:t>
            </a:r>
            <a:r>
              <a:rPr lang="ru-RU" sz="1800" dirty="0" smtClean="0"/>
              <a:t> </a:t>
            </a:r>
            <a:r>
              <a:rPr lang="ru-RU" sz="1800" dirty="0" err="1" smtClean="0"/>
              <a:t>лисиць</a:t>
            </a:r>
            <a:r>
              <a:rPr lang="ru-RU" sz="1800" dirty="0" smtClean="0"/>
              <a:t> </a:t>
            </a:r>
            <a:r>
              <a:rPr lang="ru-RU" sz="1800" dirty="0" err="1" smtClean="0"/>
              <a:t>відрізняються</a:t>
            </a:r>
            <a:r>
              <a:rPr lang="ru-RU" sz="1800" dirty="0" smtClean="0"/>
              <a:t> великою </a:t>
            </a:r>
            <a:r>
              <a:rPr lang="ru-RU" sz="1800" dirty="0" err="1" smtClean="0"/>
              <a:t>географічною</a:t>
            </a:r>
            <a:r>
              <a:rPr lang="ru-RU" sz="1800" dirty="0" smtClean="0"/>
              <a:t> </a:t>
            </a:r>
            <a:r>
              <a:rPr lang="ru-RU" sz="1800" dirty="0" err="1" smtClean="0"/>
              <a:t>мінливістю</a:t>
            </a:r>
            <a:r>
              <a:rPr lang="ru-RU" sz="1800" dirty="0" smtClean="0"/>
              <a:t>; </a:t>
            </a:r>
            <a:r>
              <a:rPr lang="ru-RU" sz="1800" dirty="0" err="1" smtClean="0"/>
              <a:t>всього</a:t>
            </a:r>
            <a:r>
              <a:rPr lang="ru-RU" sz="1800" dirty="0" smtClean="0"/>
              <a:t> </a:t>
            </a:r>
            <a:r>
              <a:rPr lang="ru-RU" sz="1800" dirty="0" err="1" smtClean="0"/>
              <a:t>нараховують</a:t>
            </a:r>
            <a:r>
              <a:rPr lang="ru-RU" sz="1800" dirty="0" smtClean="0"/>
              <a:t> 40-50 </a:t>
            </a:r>
            <a:r>
              <a:rPr lang="ru-RU" sz="1800" dirty="0" err="1" smtClean="0"/>
              <a:t>підвидів</a:t>
            </a:r>
            <a:r>
              <a:rPr lang="ru-RU" sz="1800" dirty="0" smtClean="0"/>
              <a:t>, не </a:t>
            </a:r>
            <a:r>
              <a:rPr lang="ru-RU" sz="1800" dirty="0" err="1" smtClean="0"/>
              <a:t>беручі</a:t>
            </a:r>
            <a:r>
              <a:rPr lang="ru-RU" sz="1800" dirty="0" smtClean="0"/>
              <a:t> до </a:t>
            </a:r>
            <a:r>
              <a:rPr lang="ru-RU" sz="1800" dirty="0" err="1" smtClean="0"/>
              <a:t>уваги</a:t>
            </a:r>
            <a:r>
              <a:rPr lang="ru-RU" sz="1800" dirty="0" smtClean="0"/>
              <a:t> </a:t>
            </a:r>
            <a:r>
              <a:rPr lang="ru-RU" sz="1800" dirty="0" err="1" smtClean="0"/>
              <a:t>більш</a:t>
            </a:r>
            <a:r>
              <a:rPr lang="ru-RU" sz="1800" dirty="0" smtClean="0"/>
              <a:t> </a:t>
            </a:r>
            <a:r>
              <a:rPr lang="ru-RU" sz="1800" dirty="0" err="1" smtClean="0"/>
              <a:t>дрібних</a:t>
            </a:r>
            <a:r>
              <a:rPr lang="ru-RU" sz="1800" dirty="0" smtClean="0"/>
              <a:t> форм. </a:t>
            </a:r>
            <a:r>
              <a:rPr lang="ru-RU" sz="1800" dirty="0" err="1" smtClean="0"/>
              <a:t>Загалом</a:t>
            </a:r>
            <a:r>
              <a:rPr lang="ru-RU" sz="1800" dirty="0" smtClean="0"/>
              <a:t>, при </a:t>
            </a:r>
            <a:r>
              <a:rPr lang="ru-RU" sz="1800" dirty="0" err="1" smtClean="0"/>
              <a:t>просуванні</a:t>
            </a:r>
            <a:r>
              <a:rPr lang="ru-RU" sz="1800" dirty="0" smtClean="0"/>
              <a:t> на </a:t>
            </a:r>
            <a:r>
              <a:rPr lang="ru-RU" sz="1800" dirty="0" err="1" smtClean="0"/>
              <a:t>північ</a:t>
            </a:r>
            <a:r>
              <a:rPr lang="ru-RU" sz="1800" dirty="0" smtClean="0"/>
              <a:t> </a:t>
            </a:r>
            <a:r>
              <a:rPr lang="ru-RU" sz="1800" dirty="0" err="1" smtClean="0"/>
              <a:t>лисиці</a:t>
            </a:r>
            <a:r>
              <a:rPr lang="ru-RU" sz="1800" dirty="0" smtClean="0"/>
              <a:t> </a:t>
            </a:r>
            <a:r>
              <a:rPr lang="ru-RU" sz="1800" dirty="0" err="1" smtClean="0"/>
              <a:t>стають</a:t>
            </a:r>
            <a:r>
              <a:rPr lang="ru-RU" sz="1800" dirty="0" smtClean="0"/>
              <a:t> </a:t>
            </a:r>
            <a:r>
              <a:rPr lang="ru-RU" sz="1800" dirty="0" err="1" smtClean="0"/>
              <a:t>крупнішими</a:t>
            </a:r>
            <a:r>
              <a:rPr lang="ru-RU" sz="1800" dirty="0" smtClean="0"/>
              <a:t> та </a:t>
            </a:r>
            <a:r>
              <a:rPr lang="ru-RU" sz="1800" dirty="0" err="1" smtClean="0"/>
              <a:t>яскравішими</a:t>
            </a:r>
            <a:r>
              <a:rPr lang="ru-RU" sz="1800" dirty="0" smtClean="0"/>
              <a:t>, на </a:t>
            </a:r>
            <a:r>
              <a:rPr lang="ru-RU" sz="1800" dirty="0" err="1" smtClean="0"/>
              <a:t>південь</a:t>
            </a:r>
            <a:r>
              <a:rPr lang="ru-RU" sz="1800" dirty="0" smtClean="0"/>
              <a:t> — </a:t>
            </a:r>
            <a:r>
              <a:rPr lang="ru-RU" sz="1800" dirty="0" err="1" smtClean="0"/>
              <a:t>дрібнішими</a:t>
            </a:r>
            <a:r>
              <a:rPr lang="ru-RU" sz="1800" dirty="0" smtClean="0"/>
              <a:t> та </a:t>
            </a:r>
            <a:r>
              <a:rPr lang="ru-RU" sz="1800" dirty="0" err="1" smtClean="0"/>
              <a:t>більш</a:t>
            </a:r>
            <a:r>
              <a:rPr lang="ru-RU" sz="1800" dirty="0" smtClean="0"/>
              <a:t> </a:t>
            </a:r>
            <a:r>
              <a:rPr lang="ru-RU" sz="1800" dirty="0" err="1" smtClean="0"/>
              <a:t>тьмяно</a:t>
            </a:r>
            <a:r>
              <a:rPr lang="ru-RU" sz="1800" dirty="0" smtClean="0"/>
              <a:t> </a:t>
            </a:r>
            <a:r>
              <a:rPr lang="ru-RU" sz="1800" dirty="0" err="1" smtClean="0"/>
              <a:t>забарвленими</a:t>
            </a:r>
            <a:r>
              <a:rPr lang="ru-RU" sz="1800" dirty="0" smtClean="0"/>
              <a:t>. В </a:t>
            </a:r>
            <a:r>
              <a:rPr lang="ru-RU" sz="1800" dirty="0" err="1" smtClean="0"/>
              <a:t>північних</a:t>
            </a:r>
            <a:r>
              <a:rPr lang="ru-RU" sz="1800" dirty="0" smtClean="0"/>
              <a:t> районах та в горах </a:t>
            </a:r>
            <a:r>
              <a:rPr lang="ru-RU" sz="1800" dirty="0" err="1" smtClean="0"/>
              <a:t>також</a:t>
            </a:r>
            <a:r>
              <a:rPr lang="ru-RU" sz="1800" dirty="0" smtClean="0"/>
              <a:t> </a:t>
            </a:r>
            <a:r>
              <a:rPr lang="ru-RU" sz="1800" dirty="0" err="1" smtClean="0"/>
              <a:t>частіше</a:t>
            </a:r>
            <a:r>
              <a:rPr lang="ru-RU" sz="1800" dirty="0" smtClean="0"/>
              <a:t> </a:t>
            </a:r>
            <a:r>
              <a:rPr lang="ru-RU" sz="1800" dirty="0" err="1" smtClean="0"/>
              <a:t>зустрічаються</a:t>
            </a:r>
            <a:r>
              <a:rPr lang="ru-RU" sz="1800" dirty="0" smtClean="0"/>
              <a:t> </a:t>
            </a:r>
            <a:r>
              <a:rPr lang="ru-RU" sz="1800" dirty="0" err="1" smtClean="0"/>
              <a:t>чорно-бурі</a:t>
            </a:r>
            <a:r>
              <a:rPr lang="ru-RU" sz="1800" dirty="0" smtClean="0"/>
              <a:t> та </a:t>
            </a:r>
            <a:r>
              <a:rPr lang="ru-RU" sz="1800" dirty="0" err="1" smtClean="0"/>
              <a:t>інші</a:t>
            </a:r>
            <a:r>
              <a:rPr lang="ru-RU" sz="1800" dirty="0" smtClean="0"/>
              <a:t> </a:t>
            </a:r>
            <a:r>
              <a:rPr lang="ru-RU" sz="1800" dirty="0" err="1" smtClean="0"/>
              <a:t>меланістичні</a:t>
            </a:r>
            <a:r>
              <a:rPr lang="ru-RU" sz="1800" dirty="0" smtClean="0"/>
              <a:t> </a:t>
            </a:r>
            <a:r>
              <a:rPr lang="ru-RU" sz="1800" dirty="0" err="1" smtClean="0"/>
              <a:t>форми</a:t>
            </a:r>
            <a:r>
              <a:rPr lang="ru-RU" sz="1800" dirty="0" smtClean="0"/>
              <a:t> </a:t>
            </a:r>
            <a:r>
              <a:rPr lang="ru-RU" sz="1800" dirty="0" err="1" smtClean="0"/>
              <a:t>забарвлення</a:t>
            </a:r>
            <a:r>
              <a:rPr lang="ru-RU" sz="1800" dirty="0" smtClean="0"/>
              <a:t> </a:t>
            </a:r>
            <a:r>
              <a:rPr lang="ru-RU" sz="1800" dirty="0" err="1" smtClean="0"/>
              <a:t>лисиць</a:t>
            </a:r>
            <a:r>
              <a:rPr lang="ru-RU" sz="1800" dirty="0" smtClean="0"/>
              <a:t>.</a:t>
            </a:r>
            <a:br>
              <a:rPr lang="ru-RU" sz="1800" dirty="0" smtClean="0"/>
            </a:br>
            <a:r>
              <a:rPr lang="ru-RU" sz="1800" dirty="0" smtClean="0"/>
              <a:t>В </a:t>
            </a:r>
            <a:r>
              <a:rPr lang="ru-RU" sz="1800" dirty="0" err="1" smtClean="0"/>
              <a:t>усіх</a:t>
            </a:r>
            <a:r>
              <a:rPr lang="ru-RU" sz="1800" dirty="0" smtClean="0"/>
              <a:t> </a:t>
            </a:r>
            <a:r>
              <a:rPr lang="ru-RU" sz="1800" dirty="0" err="1" smtClean="0"/>
              <a:t>частинах</a:t>
            </a:r>
            <a:r>
              <a:rPr lang="ru-RU" sz="1800" dirty="0" smtClean="0"/>
              <a:t> </a:t>
            </a:r>
            <a:r>
              <a:rPr lang="ru-RU" sz="1800" dirty="0" err="1" smtClean="0"/>
              <a:t>свого</a:t>
            </a:r>
            <a:r>
              <a:rPr lang="ru-RU" sz="1800" dirty="0" smtClean="0"/>
              <a:t> ареалу </a:t>
            </a:r>
            <a:r>
              <a:rPr lang="ru-RU" sz="1800" dirty="0" err="1" smtClean="0"/>
              <a:t>лисиця</a:t>
            </a:r>
            <a:r>
              <a:rPr lang="ru-RU" sz="1800" dirty="0" smtClean="0"/>
              <a:t> </a:t>
            </a:r>
            <a:r>
              <a:rPr lang="ru-RU" sz="1800" dirty="0" err="1" smtClean="0"/>
              <a:t>віддає</a:t>
            </a:r>
            <a:r>
              <a:rPr lang="ru-RU" sz="1800" dirty="0" smtClean="0"/>
              <a:t> </a:t>
            </a:r>
            <a:r>
              <a:rPr lang="ru-RU" sz="1800" dirty="0" err="1" smtClean="0"/>
              <a:t>перевагу</a:t>
            </a:r>
            <a:r>
              <a:rPr lang="ru-RU" sz="1800" dirty="0" smtClean="0"/>
              <a:t> </a:t>
            </a:r>
            <a:r>
              <a:rPr lang="ru-RU" sz="1800" dirty="0" err="1" smtClean="0"/>
              <a:t>відкритій</a:t>
            </a:r>
            <a:r>
              <a:rPr lang="ru-RU" sz="1800" dirty="0" smtClean="0"/>
              <a:t> </a:t>
            </a:r>
            <a:r>
              <a:rPr lang="ru-RU" sz="1800" dirty="0" err="1" smtClean="0"/>
              <a:t>місцевості</a:t>
            </a:r>
            <a:r>
              <a:rPr lang="ru-RU" sz="1800" dirty="0" smtClean="0"/>
              <a:t>, а </a:t>
            </a:r>
            <a:r>
              <a:rPr lang="ru-RU" sz="1800" dirty="0" err="1" smtClean="0"/>
              <a:t>також</a:t>
            </a:r>
            <a:r>
              <a:rPr lang="ru-RU" sz="1800" dirty="0" smtClean="0"/>
              <a:t> районам, де </a:t>
            </a:r>
            <a:r>
              <a:rPr lang="ru-RU" sz="1800" dirty="0" err="1" smtClean="0"/>
              <a:t>наявні</a:t>
            </a:r>
            <a:r>
              <a:rPr lang="ru-RU" sz="1800" dirty="0" smtClean="0"/>
              <a:t> </a:t>
            </a:r>
            <a:r>
              <a:rPr lang="ru-RU" sz="1800" dirty="0" err="1" smtClean="0"/>
              <a:t>окремі</a:t>
            </a:r>
            <a:r>
              <a:rPr lang="ru-RU" sz="1800" dirty="0" smtClean="0"/>
              <a:t> </a:t>
            </a:r>
            <a:r>
              <a:rPr lang="ru-RU" sz="1800" dirty="0" err="1" smtClean="0"/>
              <a:t>гаї</a:t>
            </a:r>
            <a:r>
              <a:rPr lang="ru-RU" sz="1800" dirty="0" smtClean="0"/>
              <a:t>, </a:t>
            </a:r>
            <a:r>
              <a:rPr lang="ru-RU" sz="1800" dirty="0" err="1" smtClean="0"/>
              <a:t>переліски</a:t>
            </a:r>
            <a:r>
              <a:rPr lang="ru-RU" sz="1800" dirty="0" smtClean="0"/>
              <a:t>, а </a:t>
            </a:r>
            <a:r>
              <a:rPr lang="ru-RU" sz="1800" dirty="0" err="1" smtClean="0"/>
              <a:t>також</a:t>
            </a:r>
            <a:r>
              <a:rPr lang="ru-RU" sz="1800" dirty="0" smtClean="0"/>
              <a:t> </a:t>
            </a:r>
            <a:r>
              <a:rPr lang="ru-RU" sz="1800" dirty="0" err="1" smtClean="0"/>
              <a:t>пагорби</a:t>
            </a:r>
            <a:r>
              <a:rPr lang="ru-RU" sz="1800" dirty="0" smtClean="0"/>
              <a:t> та яри, особливо </a:t>
            </a:r>
            <a:r>
              <a:rPr lang="ru-RU" sz="1800" dirty="0" err="1" smtClean="0"/>
              <a:t>якщо</a:t>
            </a:r>
            <a:r>
              <a:rPr lang="ru-RU" sz="1800" dirty="0" smtClean="0"/>
              <a:t> </a:t>
            </a:r>
            <a:r>
              <a:rPr lang="ru-RU" sz="1800" dirty="0" err="1" smtClean="0"/>
              <a:t>взимку</a:t>
            </a:r>
            <a:r>
              <a:rPr lang="ru-RU" sz="1800" dirty="0" smtClean="0"/>
              <a:t> </a:t>
            </a:r>
            <a:r>
              <a:rPr lang="ru-RU" sz="1800" dirty="0" err="1" smtClean="0"/>
              <a:t>сніговий</a:t>
            </a:r>
            <a:r>
              <a:rPr lang="ru-RU" sz="1800" dirty="0" smtClean="0"/>
              <a:t> </a:t>
            </a:r>
            <a:r>
              <a:rPr lang="ru-RU" sz="1800" dirty="0" err="1" smtClean="0"/>
              <a:t>покрив</a:t>
            </a:r>
            <a:r>
              <a:rPr lang="ru-RU" sz="1800" dirty="0" smtClean="0"/>
              <a:t> в них </a:t>
            </a:r>
            <a:r>
              <a:rPr lang="ru-RU" sz="1800" dirty="0" err="1" smtClean="0"/>
              <a:t>є</a:t>
            </a:r>
            <a:r>
              <a:rPr lang="ru-RU" sz="1800" dirty="0" smtClean="0"/>
              <a:t> не </a:t>
            </a:r>
            <a:r>
              <a:rPr lang="ru-RU" sz="1800" dirty="0" err="1" smtClean="0"/>
              <a:t>занадто</a:t>
            </a:r>
            <a:r>
              <a:rPr lang="ru-RU" sz="1800" dirty="0" smtClean="0"/>
              <a:t> </a:t>
            </a:r>
            <a:r>
              <a:rPr lang="ru-RU" sz="1800" dirty="0" err="1" smtClean="0"/>
              <a:t>глибоким</a:t>
            </a:r>
            <a:r>
              <a:rPr lang="ru-RU" sz="1800" dirty="0" smtClean="0"/>
              <a:t> та </a:t>
            </a:r>
            <a:r>
              <a:rPr lang="ru-RU" sz="1800" dirty="0" err="1" smtClean="0"/>
              <a:t>пухким</a:t>
            </a:r>
            <a:r>
              <a:rPr lang="ru-RU" sz="1800" dirty="0" smtClean="0"/>
              <a:t>. Тому </a:t>
            </a:r>
            <a:r>
              <a:rPr lang="ru-RU" sz="1800" dirty="0" err="1" smtClean="0"/>
              <a:t>з</a:t>
            </a:r>
            <a:r>
              <a:rPr lang="ru-RU" sz="1800" dirty="0" smtClean="0"/>
              <a:t> </a:t>
            </a:r>
            <a:r>
              <a:rPr lang="ru-RU" sz="1800" dirty="0" err="1" smtClean="0"/>
              <a:t>усіх</a:t>
            </a:r>
            <a:r>
              <a:rPr lang="ru-RU" sz="1800" dirty="0" smtClean="0"/>
              <a:t> </a:t>
            </a:r>
            <a:r>
              <a:rPr lang="ru-RU" sz="1800" dirty="0" err="1" smtClean="0"/>
              <a:t>кліматичних</a:t>
            </a:r>
            <a:r>
              <a:rPr lang="ru-RU" sz="1800" dirty="0" smtClean="0"/>
              <a:t> зон </a:t>
            </a:r>
            <a:r>
              <a:rPr lang="ru-RU" sz="1800" dirty="0" err="1" smtClean="0"/>
              <a:t>більше</a:t>
            </a:r>
            <a:r>
              <a:rPr lang="ru-RU" sz="1800" dirty="0" smtClean="0"/>
              <a:t> </a:t>
            </a:r>
            <a:r>
              <a:rPr lang="ru-RU" sz="1800" dirty="0" err="1" smtClean="0"/>
              <a:t>всього</a:t>
            </a:r>
            <a:r>
              <a:rPr lang="ru-RU" sz="1800" dirty="0" smtClean="0"/>
              <a:t> </a:t>
            </a:r>
            <a:r>
              <a:rPr lang="ru-RU" sz="1800" dirty="0" err="1" smtClean="0"/>
              <a:t>лисиць</a:t>
            </a:r>
            <a:r>
              <a:rPr lang="ru-RU" sz="1800" dirty="0" smtClean="0"/>
              <a:t> </a:t>
            </a:r>
            <a:r>
              <a:rPr lang="ru-RU" sz="1800" dirty="0" err="1" smtClean="0"/>
              <a:t>живе</a:t>
            </a:r>
            <a:r>
              <a:rPr lang="ru-RU" sz="1800" dirty="0" smtClean="0"/>
              <a:t> в </a:t>
            </a:r>
            <a:r>
              <a:rPr lang="ru-RU" sz="1800" dirty="0" err="1" smtClean="0"/>
              <a:t>степовій</a:t>
            </a:r>
            <a:r>
              <a:rPr lang="ru-RU" sz="1800" dirty="0" smtClean="0"/>
              <a:t> та </a:t>
            </a:r>
            <a:r>
              <a:rPr lang="ru-RU" sz="1800" dirty="0" err="1" smtClean="0"/>
              <a:t>лісостеповій</a:t>
            </a:r>
            <a:r>
              <a:rPr lang="ru-RU" sz="1800" dirty="0" smtClean="0"/>
              <a:t>, а не в </a:t>
            </a:r>
            <a:r>
              <a:rPr lang="ru-RU" sz="1800" dirty="0" err="1" smtClean="0"/>
              <a:t>лісовій</a:t>
            </a:r>
            <a:r>
              <a:rPr lang="ru-RU" sz="1800" dirty="0" smtClean="0"/>
              <a:t>.</a:t>
            </a:r>
            <a:br>
              <a:rPr lang="ru-RU" sz="1800" dirty="0" smtClean="0"/>
            </a:br>
            <a:r>
              <a:rPr lang="ru-RU" sz="1800" dirty="0" err="1" smtClean="0"/>
              <a:t>Чисельність</a:t>
            </a:r>
            <a:r>
              <a:rPr lang="ru-RU" sz="1800" dirty="0" smtClean="0"/>
              <a:t> </a:t>
            </a:r>
            <a:r>
              <a:rPr lang="ru-RU" sz="1800" dirty="0" err="1" smtClean="0"/>
              <a:t>лисиць</a:t>
            </a:r>
            <a:r>
              <a:rPr lang="ru-RU" sz="1800" dirty="0" smtClean="0"/>
              <a:t> </a:t>
            </a:r>
            <a:r>
              <a:rPr lang="ru-RU" sz="1800" dirty="0" err="1" smtClean="0"/>
              <a:t>помітно</a:t>
            </a:r>
            <a:r>
              <a:rPr lang="ru-RU" sz="1800" dirty="0" smtClean="0"/>
              <a:t> </a:t>
            </a:r>
            <a:r>
              <a:rPr lang="ru-RU" sz="1800" dirty="0" err="1" smtClean="0"/>
              <a:t>коливається</a:t>
            </a:r>
            <a:r>
              <a:rPr lang="ru-RU" sz="1800" dirty="0" smtClean="0"/>
              <a:t> за роками. На </a:t>
            </a:r>
            <a:r>
              <a:rPr lang="ru-RU" sz="1800" dirty="0" err="1" smtClean="0"/>
              <a:t>її</a:t>
            </a:r>
            <a:r>
              <a:rPr lang="ru-RU" sz="1800" dirty="0" smtClean="0"/>
              <a:t> стан </a:t>
            </a:r>
            <a:r>
              <a:rPr lang="ru-RU" sz="1800" dirty="0" err="1" smtClean="0"/>
              <a:t>впливають</a:t>
            </a:r>
            <a:r>
              <a:rPr lang="ru-RU" sz="1800" dirty="0" smtClean="0"/>
              <a:t> </a:t>
            </a:r>
            <a:r>
              <a:rPr lang="ru-RU" sz="1800" dirty="0" err="1" smtClean="0"/>
              <a:t>такі</a:t>
            </a:r>
            <a:r>
              <a:rPr lang="ru-RU" sz="1800" dirty="0" smtClean="0"/>
              <a:t> </a:t>
            </a:r>
            <a:r>
              <a:rPr lang="ru-RU" sz="1800" dirty="0" err="1" smtClean="0"/>
              <a:t>фактори</a:t>
            </a:r>
            <a:r>
              <a:rPr lang="ru-RU" sz="1800" dirty="0" smtClean="0"/>
              <a:t> як </a:t>
            </a:r>
            <a:r>
              <a:rPr lang="ru-RU" sz="1800" dirty="0" err="1" smtClean="0"/>
              <a:t>кількість</a:t>
            </a:r>
            <a:r>
              <a:rPr lang="ru-RU" sz="1800" dirty="0" smtClean="0"/>
              <a:t> </a:t>
            </a:r>
            <a:r>
              <a:rPr lang="ru-RU" sz="1800" dirty="0" err="1" smtClean="0"/>
              <a:t>гризунів</a:t>
            </a:r>
            <a:r>
              <a:rPr lang="ru-RU" sz="1800" dirty="0" smtClean="0"/>
              <a:t>, </a:t>
            </a:r>
            <a:r>
              <a:rPr lang="ru-RU" sz="1800" dirty="0" err="1" smtClean="0"/>
              <a:t>метеорологічні</a:t>
            </a:r>
            <a:r>
              <a:rPr lang="ru-RU" sz="1800" dirty="0" smtClean="0"/>
              <a:t> </a:t>
            </a:r>
            <a:r>
              <a:rPr lang="ru-RU" sz="1800" dirty="0" err="1" smtClean="0"/>
              <a:t>умови</a:t>
            </a:r>
            <a:r>
              <a:rPr lang="ru-RU" sz="1800" dirty="0" smtClean="0"/>
              <a:t>, </a:t>
            </a:r>
            <a:r>
              <a:rPr lang="ru-RU" sz="1800" dirty="0" err="1" smtClean="0"/>
              <a:t>наявність</a:t>
            </a:r>
            <a:r>
              <a:rPr lang="ru-RU" sz="1800" dirty="0" smtClean="0"/>
              <a:t> в </a:t>
            </a:r>
            <a:r>
              <a:rPr lang="ru-RU" sz="1800" dirty="0" err="1" smtClean="0"/>
              <a:t>популяції</a:t>
            </a:r>
            <a:r>
              <a:rPr lang="ru-RU" sz="1800" dirty="0" smtClean="0"/>
              <a:t> </a:t>
            </a:r>
            <a:r>
              <a:rPr lang="ru-RU" sz="1800" dirty="0" err="1" smtClean="0"/>
              <a:t>інфекційних</a:t>
            </a:r>
            <a:r>
              <a:rPr lang="ru-RU" sz="1800" dirty="0" smtClean="0"/>
              <a:t> </a:t>
            </a:r>
            <a:r>
              <a:rPr lang="ru-RU" sz="1800" dirty="0" err="1" smtClean="0"/>
              <a:t>захворювань</a:t>
            </a:r>
            <a:r>
              <a:rPr lang="ru-RU" sz="1800" dirty="0" smtClean="0"/>
              <a:t>. В </a:t>
            </a:r>
            <a:r>
              <a:rPr lang="ru-RU" sz="1800" dirty="0" err="1" smtClean="0"/>
              <a:t>голодні</a:t>
            </a:r>
            <a:r>
              <a:rPr lang="ru-RU" sz="1800" dirty="0" smtClean="0"/>
              <a:t> роки не </a:t>
            </a:r>
            <a:r>
              <a:rPr lang="ru-RU" sz="1800" dirty="0" err="1" smtClean="0"/>
              <a:t>тільки</a:t>
            </a:r>
            <a:r>
              <a:rPr lang="ru-RU" sz="1800" dirty="0" smtClean="0"/>
              <a:t> </a:t>
            </a:r>
            <a:r>
              <a:rPr lang="ru-RU" sz="1800" dirty="0" err="1" smtClean="0"/>
              <a:t>падає</a:t>
            </a:r>
            <a:r>
              <a:rPr lang="ru-RU" sz="1800" dirty="0" smtClean="0"/>
              <a:t> </a:t>
            </a:r>
            <a:r>
              <a:rPr lang="ru-RU" sz="1800" dirty="0" err="1" smtClean="0"/>
              <a:t>плодючість</a:t>
            </a:r>
            <a:r>
              <a:rPr lang="ru-RU" sz="1800" dirty="0" smtClean="0"/>
              <a:t> самок та </a:t>
            </a:r>
            <a:r>
              <a:rPr lang="ru-RU" sz="1800" dirty="0" err="1" smtClean="0"/>
              <a:t>виживає</a:t>
            </a:r>
            <a:r>
              <a:rPr lang="ru-RU" sz="1800" dirty="0" smtClean="0"/>
              <a:t> </a:t>
            </a:r>
            <a:r>
              <a:rPr lang="ru-RU" sz="1800" dirty="0" err="1" smtClean="0"/>
              <a:t>менша</a:t>
            </a:r>
            <a:r>
              <a:rPr lang="ru-RU" sz="1800" dirty="0" smtClean="0"/>
              <a:t> </a:t>
            </a:r>
            <a:r>
              <a:rPr lang="ru-RU" sz="1800" dirty="0" err="1" smtClean="0"/>
              <a:t>кількість</a:t>
            </a:r>
            <a:r>
              <a:rPr lang="ru-RU" sz="1800" dirty="0" smtClean="0"/>
              <a:t> </a:t>
            </a:r>
            <a:r>
              <a:rPr lang="ru-RU" sz="1800" dirty="0" err="1" smtClean="0"/>
              <a:t>цуценят</a:t>
            </a:r>
            <a:r>
              <a:rPr lang="ru-RU" sz="1800" dirty="0" smtClean="0"/>
              <a:t>, </a:t>
            </a:r>
            <a:r>
              <a:rPr lang="ru-RU" sz="1800" dirty="0" err="1" smtClean="0"/>
              <a:t>але</a:t>
            </a:r>
            <a:r>
              <a:rPr lang="ru-RU" sz="1800" dirty="0" smtClean="0"/>
              <a:t> </a:t>
            </a:r>
            <a:r>
              <a:rPr lang="ru-RU" sz="1800" dirty="0" err="1" smtClean="0"/>
              <a:t>й</a:t>
            </a:r>
            <a:r>
              <a:rPr lang="ru-RU" sz="1800" dirty="0" smtClean="0"/>
              <a:t> </a:t>
            </a:r>
            <a:r>
              <a:rPr lang="ru-RU" sz="1800" dirty="0" err="1" smtClean="0"/>
              <a:t>виникають</a:t>
            </a:r>
            <a:r>
              <a:rPr lang="ru-RU" sz="1800" dirty="0" smtClean="0"/>
              <a:t> </a:t>
            </a:r>
            <a:r>
              <a:rPr lang="ru-RU" sz="1800" dirty="0" err="1" smtClean="0"/>
              <a:t>умови</a:t>
            </a:r>
            <a:r>
              <a:rPr lang="ru-RU" sz="1800" dirty="0" smtClean="0"/>
              <a:t>, </a:t>
            </a:r>
            <a:r>
              <a:rPr lang="ru-RU" sz="1800" dirty="0" err="1" smtClean="0"/>
              <a:t>сприятливі</a:t>
            </a:r>
            <a:r>
              <a:rPr lang="ru-RU" sz="1800" dirty="0" smtClean="0"/>
              <a:t> для </a:t>
            </a:r>
            <a:r>
              <a:rPr lang="ru-RU" sz="1800" dirty="0" err="1" smtClean="0"/>
              <a:t>поширення</a:t>
            </a:r>
            <a:r>
              <a:rPr lang="ru-RU" sz="1800" dirty="0" smtClean="0"/>
              <a:t> </a:t>
            </a:r>
            <a:r>
              <a:rPr lang="ru-RU" sz="1800" dirty="0" err="1" smtClean="0"/>
              <a:t>епізоотій</a:t>
            </a:r>
            <a:r>
              <a:rPr lang="ru-RU" sz="1800" dirty="0" smtClean="0"/>
              <a:t>, </a:t>
            </a:r>
            <a:r>
              <a:rPr lang="ru-RU" sz="1800" dirty="0" err="1" smtClean="0"/>
              <a:t>які</a:t>
            </a:r>
            <a:r>
              <a:rPr lang="ru-RU" sz="1800" dirty="0" smtClean="0"/>
              <a:t> </a:t>
            </a:r>
            <a:r>
              <a:rPr lang="ru-RU" sz="1800" dirty="0" err="1" smtClean="0"/>
              <a:t>інколи</a:t>
            </a:r>
            <a:r>
              <a:rPr lang="ru-RU" sz="1800" dirty="0" smtClean="0"/>
              <a:t> </a:t>
            </a:r>
            <a:r>
              <a:rPr lang="ru-RU" sz="1800" dirty="0" err="1" smtClean="0"/>
              <a:t>охоплюють</a:t>
            </a:r>
            <a:r>
              <a:rPr lang="ru-RU" sz="1800" dirty="0" smtClean="0"/>
              <a:t> </a:t>
            </a:r>
            <a:r>
              <a:rPr lang="ru-RU" sz="1800" dirty="0" err="1" smtClean="0"/>
              <a:t>великі</a:t>
            </a:r>
            <a:r>
              <a:rPr lang="ru-RU" sz="1800" dirty="0" smtClean="0"/>
              <a:t> </a:t>
            </a:r>
            <a:r>
              <a:rPr lang="ru-RU" sz="1800" dirty="0" err="1" smtClean="0"/>
              <a:t>території</a:t>
            </a:r>
            <a:r>
              <a:rPr lang="ru-RU" sz="1800" dirty="0" smtClean="0"/>
              <a:t>. </a:t>
            </a:r>
            <a:r>
              <a:rPr lang="ru-RU" sz="1800" dirty="0" err="1" smtClean="0"/>
              <a:t>Характерні</a:t>
            </a:r>
            <a:r>
              <a:rPr lang="ru-RU" sz="1800" dirty="0" smtClean="0"/>
              <a:t> для </a:t>
            </a:r>
            <a:r>
              <a:rPr lang="ru-RU" sz="1800" dirty="0" err="1" smtClean="0"/>
              <a:t>лисиць</a:t>
            </a:r>
            <a:r>
              <a:rPr lang="ru-RU" sz="1800" dirty="0" smtClean="0"/>
              <a:t> </a:t>
            </a:r>
            <a:r>
              <a:rPr lang="ru-RU" sz="1800" dirty="0" err="1" smtClean="0"/>
              <a:t>епізоотії</a:t>
            </a:r>
            <a:r>
              <a:rPr lang="ru-RU" sz="1800" dirty="0" smtClean="0"/>
              <a:t> — сказ, чума </a:t>
            </a:r>
            <a:r>
              <a:rPr lang="ru-RU" sz="1800" dirty="0" err="1" smtClean="0"/>
              <a:t>хижаків</a:t>
            </a:r>
            <a:r>
              <a:rPr lang="ru-RU" sz="1800" dirty="0" smtClean="0"/>
              <a:t>, </a:t>
            </a:r>
            <a:r>
              <a:rPr lang="ru-RU" sz="1800" dirty="0" err="1" smtClean="0"/>
              <a:t>зуднева</a:t>
            </a:r>
            <a:r>
              <a:rPr lang="ru-RU" sz="1800" dirty="0" smtClean="0"/>
              <a:t> короста.</a:t>
            </a:r>
            <a:r>
              <a:rPr lang="ru-RU" sz="1200" dirty="0" smtClean="0"/>
              <a:t/>
            </a:r>
            <a:br>
              <a:rPr lang="ru-RU" sz="1200" dirty="0" smtClean="0"/>
            </a:br>
            <a:endParaRPr lang="ru-RU" sz="1200" dirty="0"/>
          </a:p>
        </p:txBody>
      </p:sp>
      <p:pic>
        <p:nvPicPr>
          <p:cNvPr id="28674" name="Picture 2" descr="Status iucn3.1 LC uk.svg"/>
          <p:cNvPicPr>
            <a:picLocks noChangeAspect="1" noChangeArrowheads="1"/>
          </p:cNvPicPr>
          <p:nvPr/>
        </p:nvPicPr>
        <p:blipFill>
          <a:blip r:embed="rId2"/>
          <a:srcRect/>
          <a:stretch>
            <a:fillRect/>
          </a:stretch>
        </p:blipFill>
        <p:spPr bwMode="auto">
          <a:xfrm>
            <a:off x="2428859" y="4357694"/>
            <a:ext cx="4550847" cy="122873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3939358"/>
          </a:xfrm>
        </p:spPr>
        <p:txBody>
          <a:bodyPr>
            <a:normAutofit fontScale="90000"/>
          </a:bodyPr>
          <a:lstStyle/>
          <a:p>
            <a:r>
              <a:rPr lang="ru-RU" sz="1800" b="1" dirty="0" err="1" smtClean="0"/>
              <a:t>Харчування</a:t>
            </a:r>
            <a:r>
              <a:rPr lang="ru-RU" sz="1800" dirty="0" smtClean="0"/>
              <a:t/>
            </a:r>
            <a:br>
              <a:rPr lang="ru-RU" sz="1800" dirty="0" smtClean="0"/>
            </a:br>
            <a:r>
              <a:rPr lang="ru-RU" sz="1800" dirty="0" err="1" smtClean="0"/>
              <a:t>Лисиця</a:t>
            </a:r>
            <a:r>
              <a:rPr lang="ru-RU" sz="1800" dirty="0" smtClean="0"/>
              <a:t>, </a:t>
            </a:r>
            <a:r>
              <a:rPr lang="ru-RU" sz="1800" dirty="0" err="1" smtClean="0"/>
              <a:t>хоч</a:t>
            </a:r>
            <a:r>
              <a:rPr lang="ru-RU" sz="1800" dirty="0" smtClean="0"/>
              <a:t> </a:t>
            </a:r>
            <a:r>
              <a:rPr lang="ru-RU" sz="1800" dirty="0" err="1" smtClean="0"/>
              <a:t>і</a:t>
            </a:r>
            <a:r>
              <a:rPr lang="ru-RU" sz="1800" dirty="0" smtClean="0"/>
              <a:t> </a:t>
            </a:r>
            <a:r>
              <a:rPr lang="ru-RU" sz="1800" dirty="0" err="1" smtClean="0"/>
              <a:t>належить</a:t>
            </a:r>
            <a:r>
              <a:rPr lang="ru-RU" sz="1800" dirty="0" smtClean="0"/>
              <a:t> до </a:t>
            </a:r>
            <a:r>
              <a:rPr lang="ru-RU" sz="1800" dirty="0" err="1" smtClean="0"/>
              <a:t>типових</a:t>
            </a:r>
            <a:r>
              <a:rPr lang="ru-RU" sz="1800" dirty="0" smtClean="0"/>
              <a:t> </a:t>
            </a:r>
            <a:r>
              <a:rPr lang="ru-RU" sz="1800" dirty="0" err="1" smtClean="0"/>
              <a:t>хижаків</a:t>
            </a:r>
            <a:r>
              <a:rPr lang="ru-RU" sz="1800" dirty="0" smtClean="0"/>
              <a:t>, </a:t>
            </a:r>
            <a:r>
              <a:rPr lang="ru-RU" sz="1800" dirty="0" err="1" smtClean="0"/>
              <a:t>харчується</a:t>
            </a:r>
            <a:r>
              <a:rPr lang="ru-RU" sz="1800" dirty="0" smtClean="0"/>
              <a:t> </a:t>
            </a:r>
            <a:r>
              <a:rPr lang="ru-RU" sz="1800" dirty="0" err="1" smtClean="0"/>
              <a:t>дуже</a:t>
            </a:r>
            <a:r>
              <a:rPr lang="ru-RU" sz="1800" dirty="0" smtClean="0"/>
              <a:t> </a:t>
            </a:r>
            <a:r>
              <a:rPr lang="ru-RU" sz="1800" dirty="0" err="1" smtClean="0"/>
              <a:t>різноманітними</a:t>
            </a:r>
            <a:r>
              <a:rPr lang="ru-RU" sz="1800" dirty="0" smtClean="0"/>
              <a:t> кормами. </a:t>
            </a:r>
            <a:r>
              <a:rPr lang="ru-RU" sz="1800" dirty="0" err="1" smtClean="0"/>
              <a:t>Серед</a:t>
            </a:r>
            <a:r>
              <a:rPr lang="ru-RU" sz="1800" dirty="0" smtClean="0"/>
              <a:t> </a:t>
            </a:r>
            <a:r>
              <a:rPr lang="ru-RU" sz="1800" dirty="0" err="1" smtClean="0"/>
              <a:t>їжі</a:t>
            </a:r>
            <a:r>
              <a:rPr lang="ru-RU" sz="1800" dirty="0" smtClean="0"/>
              <a:t>, </a:t>
            </a:r>
            <a:r>
              <a:rPr lang="ru-RU" sz="1800" dirty="0" err="1" smtClean="0"/>
              <a:t>що</a:t>
            </a:r>
            <a:r>
              <a:rPr lang="ru-RU" sz="1800" dirty="0" smtClean="0"/>
              <a:t> вона </a:t>
            </a:r>
            <a:r>
              <a:rPr lang="ru-RU" sz="1800" dirty="0" err="1" smtClean="0"/>
              <a:t>вживає</a:t>
            </a:r>
            <a:r>
              <a:rPr lang="ru-RU" sz="1800" dirty="0" smtClean="0"/>
              <a:t>, </a:t>
            </a:r>
            <a:r>
              <a:rPr lang="ru-RU" sz="1800" dirty="0" err="1" smtClean="0"/>
              <a:t>виявлено</a:t>
            </a:r>
            <a:r>
              <a:rPr lang="ru-RU" sz="1800" dirty="0" smtClean="0"/>
              <a:t> </a:t>
            </a:r>
            <a:r>
              <a:rPr lang="ru-RU" sz="1800" dirty="0" err="1" smtClean="0"/>
              <a:t>більше</a:t>
            </a:r>
            <a:r>
              <a:rPr lang="ru-RU" sz="1800" dirty="0" smtClean="0"/>
              <a:t> 400 </a:t>
            </a:r>
            <a:r>
              <a:rPr lang="ru-RU" sz="1800" dirty="0" err="1" smtClean="0"/>
              <a:t>видів</a:t>
            </a:r>
            <a:r>
              <a:rPr lang="ru-RU" sz="1800" dirty="0" smtClean="0"/>
              <a:t> одних </a:t>
            </a:r>
            <a:r>
              <a:rPr lang="ru-RU" sz="1800" dirty="0" err="1" smtClean="0"/>
              <a:t>тільки</a:t>
            </a:r>
            <a:r>
              <a:rPr lang="ru-RU" sz="1800" dirty="0" smtClean="0"/>
              <a:t> </a:t>
            </a:r>
            <a:r>
              <a:rPr lang="ru-RU" sz="1800" dirty="0" err="1" smtClean="0">
                <a:hlinkClick r:id="rId2" action="ppaction://hlinkfile" tooltip="Тварини"/>
              </a:rPr>
              <a:t>тварин</a:t>
            </a:r>
            <a:r>
              <a:rPr lang="ru-RU" sz="1800" dirty="0" smtClean="0"/>
              <a:t>, не </a:t>
            </a:r>
            <a:r>
              <a:rPr lang="ru-RU" sz="1800" dirty="0" err="1" smtClean="0"/>
              <a:t>рахуючи</a:t>
            </a:r>
            <a:r>
              <a:rPr lang="ru-RU" sz="1800" dirty="0" smtClean="0"/>
              <a:t> </a:t>
            </a:r>
            <a:r>
              <a:rPr lang="ru-RU" sz="1800" dirty="0" err="1" smtClean="0"/>
              <a:t>кількох</a:t>
            </a:r>
            <a:r>
              <a:rPr lang="ru-RU" sz="1800" dirty="0" smtClean="0"/>
              <a:t> </a:t>
            </a:r>
            <a:r>
              <a:rPr lang="ru-RU" sz="1800" dirty="0" err="1" smtClean="0"/>
              <a:t>десятків</a:t>
            </a:r>
            <a:r>
              <a:rPr lang="ru-RU" sz="1800" dirty="0" smtClean="0"/>
              <a:t> </a:t>
            </a:r>
            <a:r>
              <a:rPr lang="ru-RU" sz="1800" dirty="0" err="1" smtClean="0"/>
              <a:t>видів</a:t>
            </a:r>
            <a:r>
              <a:rPr lang="ru-RU" sz="1800" dirty="0" smtClean="0"/>
              <a:t> </a:t>
            </a:r>
            <a:r>
              <a:rPr lang="ru-RU" sz="1800" dirty="0" err="1" smtClean="0">
                <a:hlinkClick r:id="rId3" action="ppaction://hlinkfile" tooltip="Рослини"/>
              </a:rPr>
              <a:t>рослин</a:t>
            </a:r>
            <a:r>
              <a:rPr lang="ru-RU" sz="1800" dirty="0" smtClean="0"/>
              <a:t>. </a:t>
            </a:r>
            <a:r>
              <a:rPr lang="ru-RU" sz="1800" dirty="0" err="1" smtClean="0"/>
              <a:t>Повсюдно</a:t>
            </a:r>
            <a:r>
              <a:rPr lang="ru-RU" sz="1800" dirty="0" smtClean="0"/>
              <a:t> основу </a:t>
            </a:r>
            <a:r>
              <a:rPr lang="ru-RU" sz="1800" dirty="0" err="1" smtClean="0"/>
              <a:t>її</a:t>
            </a:r>
            <a:r>
              <a:rPr lang="ru-RU" sz="1800" dirty="0" smtClean="0"/>
              <a:t> </a:t>
            </a:r>
            <a:r>
              <a:rPr lang="ru-RU" sz="1800" dirty="0" err="1" smtClean="0"/>
              <a:t>харчування</a:t>
            </a:r>
            <a:r>
              <a:rPr lang="ru-RU" sz="1800" dirty="0" smtClean="0"/>
              <a:t> </a:t>
            </a:r>
            <a:r>
              <a:rPr lang="ru-RU" sz="1800" dirty="0" err="1" smtClean="0"/>
              <a:t>складають</a:t>
            </a:r>
            <a:r>
              <a:rPr lang="ru-RU" sz="1800" dirty="0" smtClean="0"/>
              <a:t> </a:t>
            </a:r>
            <a:r>
              <a:rPr lang="ru-RU" sz="1800" dirty="0" err="1" smtClean="0"/>
              <a:t>дрібні</a:t>
            </a:r>
            <a:r>
              <a:rPr lang="ru-RU" sz="1800" dirty="0" smtClean="0"/>
              <a:t> </a:t>
            </a:r>
            <a:r>
              <a:rPr lang="ru-RU" sz="1800" dirty="0" err="1" smtClean="0"/>
              <a:t>гризуни</a:t>
            </a:r>
            <a:r>
              <a:rPr lang="ru-RU" sz="1800" dirty="0" smtClean="0"/>
              <a:t>, </a:t>
            </a:r>
            <a:r>
              <a:rPr lang="ru-RU" sz="1800" dirty="0" err="1" smtClean="0"/>
              <a:t>головним</a:t>
            </a:r>
            <a:r>
              <a:rPr lang="ru-RU" sz="1800" dirty="0" smtClean="0"/>
              <a:t> </a:t>
            </a:r>
            <a:r>
              <a:rPr lang="ru-RU" sz="1800" dirty="0" err="1" smtClean="0"/>
              <a:t>чином</a:t>
            </a:r>
            <a:r>
              <a:rPr lang="ru-RU" sz="1800" dirty="0" err="1" smtClean="0">
                <a:hlinkClick r:id="rId4" action="ppaction://hlinkfile" tooltip="Полівка"/>
              </a:rPr>
              <a:t>полівки</a:t>
            </a:r>
            <a:r>
              <a:rPr lang="ru-RU" sz="1800" dirty="0" smtClean="0"/>
              <a:t>. </a:t>
            </a:r>
            <a:r>
              <a:rPr lang="ru-RU" sz="1800" dirty="0" err="1" smtClean="0"/>
              <a:t>Можна</a:t>
            </a:r>
            <a:r>
              <a:rPr lang="ru-RU" sz="1800" dirty="0" smtClean="0"/>
              <a:t> </a:t>
            </a:r>
            <a:r>
              <a:rPr lang="ru-RU" sz="1800" dirty="0" err="1" smtClean="0"/>
              <a:t>сказати</a:t>
            </a:r>
            <a:r>
              <a:rPr lang="ru-RU" sz="1800" dirty="0" smtClean="0"/>
              <a:t>, </a:t>
            </a:r>
            <a:r>
              <a:rPr lang="ru-RU" sz="1800" dirty="0" err="1" smtClean="0"/>
              <a:t>що</a:t>
            </a:r>
            <a:r>
              <a:rPr lang="ru-RU" sz="1800" dirty="0" smtClean="0"/>
              <a:t> </a:t>
            </a:r>
            <a:r>
              <a:rPr lang="ru-RU" sz="1800" dirty="0" err="1" smtClean="0"/>
              <a:t>від</a:t>
            </a:r>
            <a:r>
              <a:rPr lang="ru-RU" sz="1800" dirty="0" smtClean="0"/>
              <a:t> </a:t>
            </a:r>
            <a:r>
              <a:rPr lang="ru-RU" sz="1800" dirty="0" err="1" smtClean="0"/>
              <a:t>їхнього</a:t>
            </a:r>
            <a:r>
              <a:rPr lang="ru-RU" sz="1800" dirty="0" smtClean="0"/>
              <a:t> достатку та </a:t>
            </a:r>
            <a:r>
              <a:rPr lang="ru-RU" sz="1800" dirty="0" err="1" smtClean="0"/>
              <a:t>досяжності</a:t>
            </a:r>
            <a:r>
              <a:rPr lang="ru-RU" sz="1800" dirty="0" smtClean="0"/>
              <a:t> в </a:t>
            </a:r>
            <a:r>
              <a:rPr lang="ru-RU" sz="1800" dirty="0" err="1" smtClean="0"/>
              <a:t>значній</a:t>
            </a:r>
            <a:r>
              <a:rPr lang="ru-RU" sz="1800" dirty="0" smtClean="0"/>
              <a:t> </a:t>
            </a:r>
            <a:r>
              <a:rPr lang="ru-RU" sz="1800" dirty="0" err="1" smtClean="0"/>
              <a:t>мірі</a:t>
            </a:r>
            <a:r>
              <a:rPr lang="ru-RU" sz="1800" dirty="0" smtClean="0"/>
              <a:t> </a:t>
            </a:r>
            <a:r>
              <a:rPr lang="ru-RU" sz="1800" dirty="0" err="1" smtClean="0"/>
              <a:t>залежить</a:t>
            </a:r>
            <a:r>
              <a:rPr lang="ru-RU" sz="1800" dirty="0" smtClean="0"/>
              <a:t> стан </a:t>
            </a:r>
            <a:r>
              <a:rPr lang="ru-RU" sz="1800" dirty="0" err="1" smtClean="0"/>
              <a:t>популяції</a:t>
            </a:r>
            <a:r>
              <a:rPr lang="ru-RU" sz="1800" dirty="0" smtClean="0"/>
              <a:t> </a:t>
            </a:r>
            <a:r>
              <a:rPr lang="ru-RU" sz="1800" dirty="0" err="1" smtClean="0"/>
              <a:t>цього</a:t>
            </a:r>
            <a:r>
              <a:rPr lang="ru-RU" sz="1800" dirty="0" smtClean="0"/>
              <a:t> </a:t>
            </a:r>
            <a:r>
              <a:rPr lang="ru-RU" sz="1800" dirty="0" err="1" smtClean="0"/>
              <a:t>хижака</a:t>
            </a:r>
            <a:r>
              <a:rPr lang="ru-RU" sz="1800" dirty="0" smtClean="0"/>
              <a:t>. </a:t>
            </a:r>
            <a:r>
              <a:rPr lang="ru-RU" sz="1800" dirty="0" err="1" smtClean="0"/>
              <a:t>Більш</a:t>
            </a:r>
            <a:r>
              <a:rPr lang="ru-RU" sz="1800" dirty="0" smtClean="0"/>
              <a:t> </a:t>
            </a:r>
            <a:r>
              <a:rPr lang="ru-RU" sz="1800" dirty="0" err="1" smtClean="0"/>
              <a:t>крупні</a:t>
            </a:r>
            <a:r>
              <a:rPr lang="ru-RU" sz="1800" dirty="0" smtClean="0"/>
              <a:t> </a:t>
            </a:r>
            <a:r>
              <a:rPr lang="ru-RU" sz="1800" dirty="0" err="1" smtClean="0">
                <a:hlinkClick r:id="rId5" action="ppaction://hlinkfile" tooltip="Ссавці"/>
              </a:rPr>
              <a:t>ссавці</a:t>
            </a:r>
            <a:r>
              <a:rPr lang="ru-RU" sz="1800" dirty="0" smtClean="0"/>
              <a:t>, </a:t>
            </a:r>
            <a:r>
              <a:rPr lang="ru-RU" sz="1800" dirty="0" err="1" smtClean="0"/>
              <a:t>зокрема</a:t>
            </a:r>
            <a:r>
              <a:rPr lang="ru-RU" sz="1800" dirty="0" smtClean="0"/>
              <a:t> </a:t>
            </a:r>
            <a:r>
              <a:rPr lang="ru-RU" sz="1800" dirty="0" err="1" smtClean="0">
                <a:hlinkClick r:id="rId6" action="ppaction://hlinkfile" tooltip="Заєць"/>
              </a:rPr>
              <a:t>зайці</a:t>
            </a:r>
            <a:r>
              <a:rPr lang="ru-RU" sz="1800" dirty="0" smtClean="0"/>
              <a:t>, </a:t>
            </a:r>
            <a:r>
              <a:rPr lang="ru-RU" sz="1800" dirty="0" err="1" smtClean="0"/>
              <a:t>відіграють</a:t>
            </a:r>
            <a:r>
              <a:rPr lang="ru-RU" sz="1800" dirty="0" smtClean="0"/>
              <a:t> в </a:t>
            </a:r>
            <a:r>
              <a:rPr lang="ru-RU" sz="1800" dirty="0" err="1" smtClean="0"/>
              <a:t>харчуванні</a:t>
            </a:r>
            <a:r>
              <a:rPr lang="ru-RU" sz="1800" dirty="0" smtClean="0"/>
              <a:t> </a:t>
            </a:r>
            <a:r>
              <a:rPr lang="ru-RU" sz="1800" dirty="0" err="1" smtClean="0"/>
              <a:t>набагато</a:t>
            </a:r>
            <a:r>
              <a:rPr lang="ru-RU" sz="1800" dirty="0" smtClean="0"/>
              <a:t> </a:t>
            </a:r>
            <a:r>
              <a:rPr lang="ru-RU" sz="1800" dirty="0" err="1" smtClean="0"/>
              <a:t>меншу</a:t>
            </a:r>
            <a:r>
              <a:rPr lang="ru-RU" sz="1800" dirty="0" smtClean="0"/>
              <a:t> роль, </a:t>
            </a:r>
            <a:r>
              <a:rPr lang="ru-RU" sz="1800" dirty="0" err="1" smtClean="0"/>
              <a:t>хоча</a:t>
            </a:r>
            <a:r>
              <a:rPr lang="ru-RU" sz="1800" dirty="0" smtClean="0"/>
              <a:t> в </a:t>
            </a:r>
            <a:r>
              <a:rPr lang="ru-RU" sz="1800" dirty="0" err="1" smtClean="0"/>
              <a:t>деяких</a:t>
            </a:r>
            <a:r>
              <a:rPr lang="ru-RU" sz="1800" dirty="0" smtClean="0"/>
              <a:t> </a:t>
            </a:r>
            <a:r>
              <a:rPr lang="ru-RU" sz="1800" dirty="0" err="1" smtClean="0"/>
              <a:t>випадках</a:t>
            </a:r>
            <a:r>
              <a:rPr lang="ru-RU" sz="1800" dirty="0" smtClean="0"/>
              <a:t> </a:t>
            </a:r>
            <a:r>
              <a:rPr lang="ru-RU" sz="1800" dirty="0" err="1" smtClean="0"/>
              <a:t>лисиці</a:t>
            </a:r>
            <a:r>
              <a:rPr lang="ru-RU" sz="1800" dirty="0" smtClean="0"/>
              <a:t> </a:t>
            </a:r>
            <a:r>
              <a:rPr lang="ru-RU" sz="1800" dirty="0" err="1" smtClean="0"/>
              <a:t>їх</a:t>
            </a:r>
            <a:r>
              <a:rPr lang="ru-RU" sz="1800" dirty="0" smtClean="0"/>
              <a:t> </a:t>
            </a:r>
            <a:r>
              <a:rPr lang="ru-RU" sz="1800" dirty="0" err="1" smtClean="0"/>
              <a:t>цілеспрямовано</a:t>
            </a:r>
            <a:r>
              <a:rPr lang="ru-RU" sz="1800" dirty="0" smtClean="0"/>
              <a:t> </a:t>
            </a:r>
            <a:r>
              <a:rPr lang="ru-RU" sz="1800" dirty="0" err="1" smtClean="0"/>
              <a:t>ловлять</a:t>
            </a:r>
            <a:r>
              <a:rPr lang="ru-RU" sz="1800" dirty="0" smtClean="0"/>
              <a:t>, особливо зайчат, а </a:t>
            </a:r>
            <a:r>
              <a:rPr lang="ru-RU" sz="1800" dirty="0" err="1" smtClean="0"/>
              <a:t>під</a:t>
            </a:r>
            <a:r>
              <a:rPr lang="ru-RU" sz="1800" dirty="0" smtClean="0"/>
              <a:t> час </a:t>
            </a:r>
            <a:r>
              <a:rPr lang="ru-RU" sz="1800" dirty="0" err="1" smtClean="0"/>
              <a:t>заячого</a:t>
            </a:r>
            <a:r>
              <a:rPr lang="ru-RU" sz="1800" dirty="0" smtClean="0"/>
              <a:t> мору </a:t>
            </a:r>
            <a:r>
              <a:rPr lang="ru-RU" sz="1800" dirty="0" err="1" smtClean="0"/>
              <a:t>можуть</a:t>
            </a:r>
            <a:r>
              <a:rPr lang="ru-RU" sz="1800" dirty="0" smtClean="0"/>
              <a:t> </a:t>
            </a:r>
            <a:r>
              <a:rPr lang="ru-RU" sz="1800" dirty="0" err="1" smtClean="0"/>
              <a:t>поїдати</a:t>
            </a:r>
            <a:r>
              <a:rPr lang="ru-RU" sz="1800" dirty="0" smtClean="0"/>
              <a:t> </a:t>
            </a:r>
            <a:r>
              <a:rPr lang="ru-RU" sz="1800" dirty="0" err="1" smtClean="0"/>
              <a:t>трупи</a:t>
            </a:r>
            <a:r>
              <a:rPr lang="ru-RU" sz="1800" dirty="0" smtClean="0"/>
              <a:t>. </a:t>
            </a:r>
            <a:r>
              <a:rPr lang="ru-RU" sz="1800" dirty="0" err="1" smtClean="0"/>
              <a:t>Іноді</a:t>
            </a:r>
            <a:r>
              <a:rPr lang="ru-RU" sz="1800" dirty="0" smtClean="0"/>
              <a:t> </a:t>
            </a:r>
            <a:r>
              <a:rPr lang="ru-RU" sz="1800" dirty="0" err="1" smtClean="0"/>
              <a:t>великі</a:t>
            </a:r>
            <a:r>
              <a:rPr lang="ru-RU" sz="1800" dirty="0" smtClean="0"/>
              <a:t> </a:t>
            </a:r>
            <a:r>
              <a:rPr lang="ru-RU" sz="1800" dirty="0" err="1" smtClean="0"/>
              <a:t>лисиці</a:t>
            </a:r>
            <a:r>
              <a:rPr lang="ru-RU" sz="1800" dirty="0" smtClean="0"/>
              <a:t> </a:t>
            </a:r>
            <a:r>
              <a:rPr lang="ru-RU" sz="1800" dirty="0" err="1" smtClean="0"/>
              <a:t>можуть</a:t>
            </a:r>
            <a:r>
              <a:rPr lang="ru-RU" sz="1800" dirty="0" smtClean="0"/>
              <a:t> </a:t>
            </a:r>
            <a:r>
              <a:rPr lang="ru-RU" sz="1800" dirty="0" err="1" smtClean="0"/>
              <a:t>нападати</a:t>
            </a:r>
            <a:r>
              <a:rPr lang="ru-RU" sz="1800" dirty="0" smtClean="0"/>
              <a:t> на телят </a:t>
            </a:r>
            <a:r>
              <a:rPr lang="ru-RU" sz="1800" dirty="0" err="1" smtClean="0">
                <a:hlinkClick r:id="rId7" action="ppaction://hlinkfile" tooltip="Сарна"/>
              </a:rPr>
              <a:t>сарни</a:t>
            </a:r>
            <a:r>
              <a:rPr lang="ru-RU" sz="1800" dirty="0" smtClean="0"/>
              <a:t>. </a:t>
            </a:r>
            <a:r>
              <a:rPr lang="ru-RU" sz="1800" dirty="0" smtClean="0">
                <a:hlinkClick r:id="rId8" action="ppaction://hlinkfile" tooltip="Птахи"/>
              </a:rPr>
              <a:t>Птахи</a:t>
            </a:r>
            <a:r>
              <a:rPr lang="ru-RU" sz="1800" dirty="0" smtClean="0"/>
              <a:t> в </a:t>
            </a:r>
            <a:r>
              <a:rPr lang="ru-RU" sz="1800" dirty="0" err="1" smtClean="0"/>
              <a:t>харчуванні</a:t>
            </a:r>
            <a:r>
              <a:rPr lang="ru-RU" sz="1800" dirty="0" smtClean="0"/>
              <a:t> </a:t>
            </a:r>
            <a:r>
              <a:rPr lang="ru-RU" sz="1800" dirty="0" err="1" smtClean="0"/>
              <a:t>лисиці</a:t>
            </a:r>
            <a:r>
              <a:rPr lang="ru-RU" sz="1800" dirty="0" smtClean="0"/>
              <a:t> не </a:t>
            </a:r>
            <a:r>
              <a:rPr lang="ru-RU" sz="1800" dirty="0" err="1" smtClean="0"/>
              <a:t>такі</a:t>
            </a:r>
            <a:r>
              <a:rPr lang="ru-RU" sz="1800" dirty="0" smtClean="0"/>
              <a:t> </a:t>
            </a:r>
            <a:r>
              <a:rPr lang="ru-RU" sz="1800" dirty="0" err="1" smtClean="0"/>
              <a:t>важливі</a:t>
            </a:r>
            <a:r>
              <a:rPr lang="ru-RU" sz="1800" dirty="0" smtClean="0"/>
              <a:t>, як </a:t>
            </a:r>
            <a:r>
              <a:rPr lang="ru-RU" sz="1800" dirty="0" err="1" smtClean="0"/>
              <a:t>гризуни</a:t>
            </a:r>
            <a:r>
              <a:rPr lang="ru-RU" sz="1800" dirty="0" smtClean="0"/>
              <a:t>, </a:t>
            </a:r>
            <a:r>
              <a:rPr lang="ru-RU" sz="1800" dirty="0" err="1" smtClean="0"/>
              <a:t>хоча</a:t>
            </a:r>
            <a:r>
              <a:rPr lang="ru-RU" sz="1800" dirty="0" smtClean="0"/>
              <a:t> </a:t>
            </a:r>
            <a:r>
              <a:rPr lang="ru-RU" sz="1800" dirty="0" err="1" smtClean="0"/>
              <a:t>цей</a:t>
            </a:r>
            <a:r>
              <a:rPr lang="ru-RU" sz="1800" dirty="0" smtClean="0"/>
              <a:t> </a:t>
            </a:r>
            <a:r>
              <a:rPr lang="ru-RU" sz="1800" dirty="0" err="1" smtClean="0"/>
              <a:t>хижак</a:t>
            </a:r>
            <a:r>
              <a:rPr lang="ru-RU" sz="1800" dirty="0" smtClean="0"/>
              <a:t> </a:t>
            </a:r>
            <a:r>
              <a:rPr lang="ru-RU" sz="1800" dirty="0" err="1" smtClean="0"/>
              <a:t>ніколи</a:t>
            </a:r>
            <a:r>
              <a:rPr lang="ru-RU" sz="1800" dirty="0" smtClean="0"/>
              <a:t> не впустить </a:t>
            </a:r>
            <a:r>
              <a:rPr lang="ru-RU" sz="1800" dirty="0" err="1" smtClean="0"/>
              <a:t>випадку</a:t>
            </a:r>
            <a:r>
              <a:rPr lang="ru-RU" sz="1800" dirty="0" smtClean="0"/>
              <a:t> </a:t>
            </a:r>
            <a:r>
              <a:rPr lang="ru-RU" sz="1800" dirty="0" err="1" smtClean="0"/>
              <a:t>піймати</a:t>
            </a:r>
            <a:r>
              <a:rPr lang="ru-RU" sz="1800" dirty="0" smtClean="0"/>
              <a:t> птаха, </a:t>
            </a:r>
            <a:r>
              <a:rPr lang="ru-RU" sz="1800" dirty="0" err="1" smtClean="0"/>
              <a:t>що</a:t>
            </a:r>
            <a:r>
              <a:rPr lang="ru-RU" sz="1800" dirty="0" smtClean="0"/>
              <a:t> </a:t>
            </a:r>
            <a:r>
              <a:rPr lang="ru-RU" sz="1800" dirty="0" err="1" smtClean="0"/>
              <a:t>опинився</a:t>
            </a:r>
            <a:r>
              <a:rPr lang="ru-RU" sz="1800" dirty="0" smtClean="0"/>
              <a:t> на </a:t>
            </a:r>
            <a:r>
              <a:rPr lang="ru-RU" sz="1800" dirty="0" err="1" smtClean="0"/>
              <a:t>землі</a:t>
            </a:r>
            <a:r>
              <a:rPr lang="ru-RU" sz="1800" dirty="0" smtClean="0"/>
              <a:t> (</a:t>
            </a:r>
            <a:r>
              <a:rPr lang="ru-RU" sz="1800" dirty="0" err="1" smtClean="0"/>
              <a:t>починаючи</a:t>
            </a:r>
            <a:r>
              <a:rPr lang="ru-RU" sz="1800" dirty="0" smtClean="0"/>
              <a:t> </a:t>
            </a:r>
            <a:r>
              <a:rPr lang="ru-RU" sz="1800" dirty="0" err="1" smtClean="0"/>
              <a:t>від</a:t>
            </a:r>
            <a:r>
              <a:rPr lang="ru-RU" sz="1800" dirty="0" smtClean="0"/>
              <a:t> </a:t>
            </a:r>
            <a:r>
              <a:rPr lang="ru-RU" sz="1800" dirty="0" err="1" smtClean="0"/>
              <a:t>найдрібніших</a:t>
            </a:r>
            <a:r>
              <a:rPr lang="ru-RU" sz="1800" dirty="0" smtClean="0"/>
              <a:t> </a:t>
            </a:r>
            <a:r>
              <a:rPr lang="ru-RU" sz="1800" dirty="0" err="1" smtClean="0"/>
              <a:t>і</a:t>
            </a:r>
            <a:r>
              <a:rPr lang="ru-RU" sz="1800" dirty="0" smtClean="0"/>
              <a:t> до </a:t>
            </a:r>
            <a:r>
              <a:rPr lang="ru-RU" sz="1800" dirty="0" err="1" smtClean="0"/>
              <a:t>найбільш</a:t>
            </a:r>
            <a:r>
              <a:rPr lang="ru-RU" sz="1800" dirty="0" smtClean="0"/>
              <a:t> </a:t>
            </a:r>
            <a:r>
              <a:rPr lang="ru-RU" sz="1800" dirty="0" err="1" smtClean="0"/>
              <a:t>крупних</a:t>
            </a:r>
            <a:r>
              <a:rPr lang="ru-RU" sz="1800" dirty="0" smtClean="0"/>
              <a:t>, </a:t>
            </a:r>
            <a:r>
              <a:rPr lang="ru-RU" sz="1800" dirty="0" err="1" smtClean="0"/>
              <a:t>наприклад</a:t>
            </a:r>
            <a:r>
              <a:rPr lang="ru-RU" sz="1800" dirty="0" smtClean="0"/>
              <a:t> гусей та </a:t>
            </a:r>
            <a:r>
              <a:rPr lang="ru-RU" sz="1800" dirty="0" err="1" smtClean="0">
                <a:hlinkClick r:id="rId9" action="ppaction://hlinkfile" tooltip="Глухар"/>
              </a:rPr>
              <a:t>глухарів</a:t>
            </a:r>
            <a:r>
              <a:rPr lang="ru-RU" sz="1800" dirty="0" smtClean="0"/>
              <a:t>), а </a:t>
            </a:r>
            <a:r>
              <a:rPr lang="ru-RU" sz="1800" dirty="0" err="1" smtClean="0"/>
              <a:t>також</a:t>
            </a:r>
            <a:r>
              <a:rPr lang="ru-RU" sz="1800" dirty="0" smtClean="0"/>
              <a:t> </a:t>
            </a:r>
            <a:r>
              <a:rPr lang="ru-RU" sz="1800" dirty="0" err="1" smtClean="0"/>
              <a:t>знищити</a:t>
            </a:r>
            <a:r>
              <a:rPr lang="ru-RU" sz="1800" dirty="0" smtClean="0"/>
              <a:t> кладку </a:t>
            </a:r>
            <a:r>
              <a:rPr lang="ru-RU" sz="1800" dirty="0" err="1" smtClean="0">
                <a:hlinkClick r:id="rId10" action="ppaction://hlinkfile" tooltip="Пташине яйце"/>
              </a:rPr>
              <a:t>яєць</a:t>
            </a:r>
            <a:r>
              <a:rPr lang="ru-RU" sz="1800" dirty="0" smtClean="0"/>
              <a:t> </a:t>
            </a:r>
            <a:r>
              <a:rPr lang="ru-RU" sz="1800" dirty="0" err="1" smtClean="0"/>
              <a:t>або</a:t>
            </a:r>
            <a:r>
              <a:rPr lang="ru-RU" sz="1800" dirty="0" smtClean="0"/>
              <a:t> </a:t>
            </a:r>
            <a:r>
              <a:rPr lang="ru-RU" sz="1800" dirty="0" err="1" smtClean="0"/>
              <a:t>нелітаючих</a:t>
            </a:r>
            <a:r>
              <a:rPr lang="ru-RU" sz="1800" dirty="0" smtClean="0"/>
              <a:t> </a:t>
            </a:r>
            <a:r>
              <a:rPr lang="ru-RU" sz="1800" dirty="0" err="1" smtClean="0"/>
              <a:t>пташенят</a:t>
            </a:r>
            <a:r>
              <a:rPr lang="ru-RU" sz="1800" dirty="0" smtClean="0"/>
              <a:t>. </a:t>
            </a:r>
            <a:r>
              <a:rPr lang="ru-RU" sz="1800" dirty="0" err="1" smtClean="0"/>
              <a:t>Також</a:t>
            </a:r>
            <a:r>
              <a:rPr lang="ru-RU" sz="1800" dirty="0" smtClean="0"/>
              <a:t> </a:t>
            </a:r>
            <a:r>
              <a:rPr lang="ru-RU" sz="1800" dirty="0" err="1" smtClean="0"/>
              <a:t>лисиця</a:t>
            </a:r>
            <a:r>
              <a:rPr lang="ru-RU" sz="1800" dirty="0" smtClean="0"/>
              <a:t> </a:t>
            </a:r>
            <a:r>
              <a:rPr lang="ru-RU" sz="1800" dirty="0" err="1" smtClean="0"/>
              <a:t>може</a:t>
            </a:r>
            <a:r>
              <a:rPr lang="ru-RU" sz="1800" dirty="0" smtClean="0"/>
              <a:t> </a:t>
            </a:r>
            <a:r>
              <a:rPr lang="ru-RU" sz="1800" dirty="0" err="1" smtClean="0"/>
              <a:t>красти</a:t>
            </a:r>
            <a:r>
              <a:rPr lang="ru-RU" sz="1800" dirty="0" smtClean="0"/>
              <a:t> </a:t>
            </a:r>
            <a:r>
              <a:rPr lang="ru-RU" sz="1800" dirty="0" err="1" smtClean="0"/>
              <a:t>свійських</a:t>
            </a:r>
            <a:r>
              <a:rPr lang="ru-RU" sz="1800" dirty="0" smtClean="0"/>
              <a:t> </a:t>
            </a:r>
            <a:r>
              <a:rPr lang="ru-RU" sz="1800" dirty="0" err="1" smtClean="0"/>
              <a:t>птахів</a:t>
            </a:r>
            <a:r>
              <a:rPr lang="ru-RU" sz="1800" dirty="0" smtClean="0"/>
              <a:t>, </a:t>
            </a:r>
            <a:r>
              <a:rPr lang="ru-RU" sz="1800" dirty="0" err="1" smtClean="0"/>
              <a:t>але</a:t>
            </a:r>
            <a:r>
              <a:rPr lang="ru-RU" sz="1800" dirty="0" smtClean="0"/>
              <a:t>, </a:t>
            </a:r>
            <a:r>
              <a:rPr lang="ru-RU" sz="1800" dirty="0" err="1" smtClean="0"/>
              <a:t>згідно</a:t>
            </a:r>
            <a:r>
              <a:rPr lang="ru-RU" sz="1800" dirty="0" smtClean="0"/>
              <a:t> </a:t>
            </a:r>
            <a:r>
              <a:rPr lang="ru-RU" sz="1800" dirty="0" err="1" smtClean="0"/>
              <a:t>зі</a:t>
            </a:r>
            <a:r>
              <a:rPr lang="ru-RU" sz="1800" dirty="0" smtClean="0"/>
              <a:t> </a:t>
            </a:r>
            <a:r>
              <a:rPr lang="ru-RU" sz="1800" dirty="0" err="1" smtClean="0"/>
              <a:t>спостереженнями</a:t>
            </a:r>
            <a:r>
              <a:rPr lang="ru-RU" sz="1800" dirty="0" smtClean="0"/>
              <a:t> </a:t>
            </a:r>
            <a:r>
              <a:rPr lang="ru-RU" sz="1800" dirty="0" err="1" smtClean="0"/>
              <a:t>зоологів</a:t>
            </a:r>
            <a:r>
              <a:rPr lang="ru-RU" sz="1800" dirty="0" smtClean="0"/>
              <a:t>, </a:t>
            </a:r>
            <a:r>
              <a:rPr lang="ru-RU" sz="1800" dirty="0" err="1" smtClean="0"/>
              <a:t>робить</a:t>
            </a:r>
            <a:r>
              <a:rPr lang="ru-RU" sz="1800" dirty="0" smtClean="0"/>
              <a:t> </a:t>
            </a:r>
            <a:r>
              <a:rPr lang="ru-RU" sz="1800" dirty="0" err="1" smtClean="0"/>
              <a:t>це</a:t>
            </a:r>
            <a:r>
              <a:rPr lang="ru-RU" sz="1800" dirty="0" smtClean="0"/>
              <a:t> </a:t>
            </a:r>
            <a:r>
              <a:rPr lang="ru-RU" sz="1800" dirty="0" err="1" smtClean="0"/>
              <a:t>набагато</a:t>
            </a:r>
            <a:r>
              <a:rPr lang="ru-RU" sz="1800" dirty="0" smtClean="0"/>
              <a:t> </a:t>
            </a:r>
            <a:r>
              <a:rPr lang="ru-RU" sz="1800" dirty="0" err="1" smtClean="0"/>
              <a:t>рідше</a:t>
            </a:r>
            <a:r>
              <a:rPr lang="ru-RU" sz="1800" dirty="0" smtClean="0"/>
              <a:t>, </a:t>
            </a:r>
            <a:r>
              <a:rPr lang="ru-RU" sz="1800" dirty="0" err="1" smtClean="0"/>
              <a:t>ніж</a:t>
            </a:r>
            <a:r>
              <a:rPr lang="ru-RU" sz="1800" dirty="0" smtClean="0"/>
              <a:t> </a:t>
            </a:r>
            <a:r>
              <a:rPr lang="ru-RU" sz="1800" dirty="0" err="1" smtClean="0"/>
              <a:t>прийнято</a:t>
            </a:r>
            <a:r>
              <a:rPr lang="ru-RU" sz="1800" dirty="0" smtClean="0"/>
              <a:t> </a:t>
            </a:r>
            <a:r>
              <a:rPr lang="ru-RU" sz="1800" dirty="0" err="1" smtClean="0"/>
              <a:t>вважати</a:t>
            </a:r>
            <a:r>
              <a:rPr lang="ru-RU" sz="1800" dirty="0" smtClean="0"/>
              <a:t>.</a:t>
            </a:r>
            <a:br>
              <a:rPr lang="ru-RU" sz="1800" dirty="0" smtClean="0"/>
            </a:br>
            <a:r>
              <a:rPr lang="ru-RU" sz="1800" dirty="0" err="1" smtClean="0"/>
              <a:t>Рослинні</a:t>
            </a:r>
            <a:r>
              <a:rPr lang="ru-RU" sz="1800" dirty="0" smtClean="0"/>
              <a:t> корми — </a:t>
            </a:r>
            <a:r>
              <a:rPr lang="ru-RU" sz="1800" dirty="0" smtClean="0">
                <a:hlinkClick r:id="rId11" action="ppaction://hlinkfile" tooltip="Плід"/>
              </a:rPr>
              <a:t>плоди</a:t>
            </a:r>
            <a:r>
              <a:rPr lang="ru-RU" sz="1800" dirty="0" smtClean="0"/>
              <a:t>, </a:t>
            </a:r>
            <a:r>
              <a:rPr lang="ru-RU" sz="1800" dirty="0" err="1" smtClean="0"/>
              <a:t>фрукти</a:t>
            </a:r>
            <a:r>
              <a:rPr lang="ru-RU" sz="1800" dirty="0" smtClean="0"/>
              <a:t>, </a:t>
            </a:r>
            <a:r>
              <a:rPr lang="ru-RU" sz="1800" dirty="0" err="1" smtClean="0">
                <a:hlinkClick r:id="rId12" action="ppaction://hlinkfile" tooltip="Ягода"/>
              </a:rPr>
              <a:t>ягоди</a:t>
            </a:r>
            <a:r>
              <a:rPr lang="ru-RU" sz="1800" dirty="0" smtClean="0"/>
              <a:t>, </a:t>
            </a:r>
            <a:r>
              <a:rPr lang="ru-RU" sz="1800" dirty="0" err="1" smtClean="0"/>
              <a:t>рідше</a:t>
            </a:r>
            <a:r>
              <a:rPr lang="ru-RU" sz="1800" dirty="0" smtClean="0"/>
              <a:t> </a:t>
            </a:r>
            <a:r>
              <a:rPr lang="ru-RU" sz="1800" dirty="0" err="1" smtClean="0"/>
              <a:t>вегетативні</a:t>
            </a:r>
            <a:r>
              <a:rPr lang="ru-RU" sz="1800" dirty="0" smtClean="0"/>
              <a:t> </a:t>
            </a:r>
            <a:r>
              <a:rPr lang="ru-RU" sz="1800" dirty="0" err="1" smtClean="0"/>
              <a:t>частини</a:t>
            </a:r>
            <a:r>
              <a:rPr lang="ru-RU" sz="1800" dirty="0" smtClean="0"/>
              <a:t> </a:t>
            </a:r>
            <a:r>
              <a:rPr lang="ru-RU" sz="1800" dirty="0" err="1" smtClean="0"/>
              <a:t>рослин</a:t>
            </a:r>
            <a:r>
              <a:rPr lang="ru-RU" sz="1800" dirty="0" smtClean="0"/>
              <a:t> — </a:t>
            </a:r>
            <a:r>
              <a:rPr lang="ru-RU" sz="1800" dirty="0" err="1" smtClean="0"/>
              <a:t>входять</a:t>
            </a:r>
            <a:r>
              <a:rPr lang="ru-RU" sz="1800" dirty="0" smtClean="0"/>
              <a:t> до складу </a:t>
            </a:r>
            <a:r>
              <a:rPr lang="ru-RU" sz="1800" dirty="0" err="1" smtClean="0"/>
              <a:t>харчування</a:t>
            </a:r>
            <a:r>
              <a:rPr lang="ru-RU" sz="1800" dirty="0" smtClean="0"/>
              <a:t> </a:t>
            </a:r>
            <a:r>
              <a:rPr lang="ru-RU" sz="1800" dirty="0" err="1" smtClean="0"/>
              <a:t>лисиць</a:t>
            </a:r>
            <a:r>
              <a:rPr lang="ru-RU" sz="1800" dirty="0" smtClean="0"/>
              <a:t> </a:t>
            </a:r>
            <a:r>
              <a:rPr lang="ru-RU" sz="1800" dirty="0" err="1" smtClean="0"/>
              <a:t>майже</a:t>
            </a:r>
            <a:r>
              <a:rPr lang="ru-RU" sz="1800" dirty="0" smtClean="0"/>
              <a:t> </a:t>
            </a:r>
            <a:r>
              <a:rPr lang="ru-RU" sz="1800" dirty="0" err="1" smtClean="0"/>
              <a:t>всюди</a:t>
            </a:r>
            <a:r>
              <a:rPr lang="ru-RU" sz="1800" dirty="0" smtClean="0"/>
              <a:t>, </a:t>
            </a:r>
            <a:r>
              <a:rPr lang="ru-RU" sz="1800" dirty="0" err="1" smtClean="0"/>
              <a:t>але</a:t>
            </a:r>
            <a:r>
              <a:rPr lang="ru-RU" sz="1800" dirty="0" smtClean="0"/>
              <a:t> </a:t>
            </a:r>
            <a:r>
              <a:rPr lang="ru-RU" sz="1800" dirty="0" err="1" smtClean="0"/>
              <a:t>найбільше</a:t>
            </a:r>
            <a:r>
              <a:rPr lang="ru-RU" sz="1800" dirty="0" smtClean="0"/>
              <a:t> на </a:t>
            </a:r>
            <a:r>
              <a:rPr lang="ru-RU" sz="1800" dirty="0" err="1" smtClean="0"/>
              <a:t>півдні</a:t>
            </a:r>
            <a:r>
              <a:rPr lang="ru-RU" sz="1800" dirty="0" smtClean="0"/>
              <a:t> ареалу; </a:t>
            </a:r>
            <a:r>
              <a:rPr lang="ru-RU" sz="1800" dirty="0" err="1" smtClean="0"/>
              <a:t>втім</a:t>
            </a:r>
            <a:r>
              <a:rPr lang="ru-RU" sz="1800" dirty="0" smtClean="0"/>
              <a:t>, </a:t>
            </a:r>
            <a:r>
              <a:rPr lang="ru-RU" sz="1800" dirty="0" err="1" smtClean="0"/>
              <a:t>ніде</a:t>
            </a:r>
            <a:r>
              <a:rPr lang="ru-RU" sz="1800" dirty="0" smtClean="0"/>
              <a:t> вони не </a:t>
            </a:r>
            <a:r>
              <a:rPr lang="ru-RU" sz="1800" dirty="0" err="1" smtClean="0"/>
              <a:t>відіграють</a:t>
            </a:r>
            <a:r>
              <a:rPr lang="ru-RU" sz="1800" dirty="0" smtClean="0"/>
              <a:t> </a:t>
            </a:r>
            <a:r>
              <a:rPr lang="ru-RU" sz="1800" dirty="0" err="1" smtClean="0"/>
              <a:t>основної</a:t>
            </a:r>
            <a:r>
              <a:rPr lang="ru-RU" sz="1800" dirty="0" smtClean="0"/>
              <a:t> </a:t>
            </a:r>
            <a:r>
              <a:rPr lang="ru-RU" sz="1800" dirty="0" err="1" smtClean="0"/>
              <a:t>ролі</a:t>
            </a:r>
            <a:r>
              <a:rPr lang="ru-RU" sz="1800" dirty="0" smtClean="0"/>
              <a:t> в </a:t>
            </a:r>
            <a:r>
              <a:rPr lang="ru-RU" sz="1800" dirty="0" err="1" smtClean="0"/>
              <a:t>харчуванні</a:t>
            </a:r>
            <a:r>
              <a:rPr lang="ru-RU" sz="1800" dirty="0" smtClean="0"/>
              <a:t> виду.</a:t>
            </a:r>
            <a:r>
              <a:rPr lang="ru-RU" sz="2400" dirty="0" smtClean="0"/>
              <a:t/>
            </a:r>
            <a:br>
              <a:rPr lang="ru-RU" sz="2400" dirty="0" smtClean="0"/>
            </a:br>
            <a:endParaRPr lang="ru-RU" sz="2400" dirty="0"/>
          </a:p>
        </p:txBody>
      </p:sp>
      <p:pic>
        <p:nvPicPr>
          <p:cNvPr id="30722" name="Picture 2" descr="http://upload.wikimedia.org/wikipedia/uk/thumb/2/2e/Red_fox_with_prey_sharpened.jpg/220px-Red_fox_with_prey_sharpened.jpg"/>
          <p:cNvPicPr>
            <a:picLocks noChangeAspect="1" noChangeArrowheads="1"/>
          </p:cNvPicPr>
          <p:nvPr/>
        </p:nvPicPr>
        <p:blipFill>
          <a:blip r:embed="rId13"/>
          <a:srcRect/>
          <a:stretch>
            <a:fillRect/>
          </a:stretch>
        </p:blipFill>
        <p:spPr bwMode="auto">
          <a:xfrm>
            <a:off x="5643570" y="4598634"/>
            <a:ext cx="3024194" cy="2006967"/>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4296548"/>
          </a:xfrm>
        </p:spPr>
        <p:txBody>
          <a:bodyPr>
            <a:normAutofit fontScale="90000"/>
          </a:bodyPr>
          <a:lstStyle/>
          <a:p>
            <a:r>
              <a:rPr lang="ru-RU" sz="1800" b="1" dirty="0" err="1" smtClean="0"/>
              <a:t>Спосіб</a:t>
            </a:r>
            <a:r>
              <a:rPr lang="ru-RU" sz="1800" b="1" dirty="0" smtClean="0"/>
              <a:t> </a:t>
            </a:r>
            <a:r>
              <a:rPr lang="ru-RU" sz="1800" b="1" dirty="0" err="1" smtClean="0"/>
              <a:t>життя</a:t>
            </a:r>
            <a:r>
              <a:rPr lang="ru-RU" sz="1800" dirty="0" smtClean="0"/>
              <a:t/>
            </a:r>
            <a:br>
              <a:rPr lang="ru-RU" sz="1800" dirty="0" smtClean="0"/>
            </a:br>
            <a:r>
              <a:rPr lang="ru-RU" sz="1800" dirty="0" err="1" smtClean="0"/>
              <a:t>Індивідуальна</a:t>
            </a:r>
            <a:r>
              <a:rPr lang="ru-RU" sz="1800" dirty="0" smtClean="0"/>
              <a:t> </a:t>
            </a:r>
            <a:r>
              <a:rPr lang="ru-RU" sz="1800" dirty="0" err="1" smtClean="0"/>
              <a:t>ділянка</a:t>
            </a:r>
            <a:r>
              <a:rPr lang="ru-RU" sz="1800" dirty="0" smtClean="0"/>
              <a:t>, яку </a:t>
            </a:r>
            <a:r>
              <a:rPr lang="ru-RU" sz="1800" dirty="0" err="1" smtClean="0"/>
              <a:t>займає</a:t>
            </a:r>
            <a:r>
              <a:rPr lang="ru-RU" sz="1800" dirty="0" smtClean="0"/>
              <a:t> пара </a:t>
            </a:r>
            <a:r>
              <a:rPr lang="ru-RU" sz="1800" dirty="0" err="1" smtClean="0"/>
              <a:t>або</a:t>
            </a:r>
            <a:r>
              <a:rPr lang="ru-RU" sz="1800" dirty="0" smtClean="0"/>
              <a:t> </a:t>
            </a:r>
            <a:r>
              <a:rPr lang="ru-RU" sz="1800" dirty="0" err="1" smtClean="0"/>
              <a:t>сім'я</a:t>
            </a:r>
            <a:r>
              <a:rPr lang="ru-RU" sz="1800" dirty="0" smtClean="0"/>
              <a:t> </a:t>
            </a:r>
            <a:r>
              <a:rPr lang="ru-RU" sz="1800" dirty="0" err="1" smtClean="0"/>
              <a:t>лисиць</a:t>
            </a:r>
            <a:r>
              <a:rPr lang="ru-RU" sz="1800" dirty="0" smtClean="0"/>
              <a:t>, </a:t>
            </a:r>
            <a:r>
              <a:rPr lang="ru-RU" sz="1800" dirty="0" err="1" smtClean="0"/>
              <a:t>має</a:t>
            </a:r>
            <a:r>
              <a:rPr lang="ru-RU" sz="1800" dirty="0" smtClean="0"/>
              <a:t> </a:t>
            </a:r>
            <a:r>
              <a:rPr lang="ru-RU" sz="1800" dirty="0" err="1" smtClean="0"/>
              <a:t>забезпечувати</a:t>
            </a:r>
            <a:r>
              <a:rPr lang="ru-RU" sz="1800" dirty="0" smtClean="0"/>
              <a:t> </a:t>
            </a:r>
            <a:r>
              <a:rPr lang="ru-RU" sz="1800" dirty="0" err="1" smtClean="0"/>
              <a:t>їх</a:t>
            </a:r>
            <a:r>
              <a:rPr lang="ru-RU" sz="1800" dirty="0" smtClean="0"/>
              <a:t> не </a:t>
            </a:r>
            <a:r>
              <a:rPr lang="ru-RU" sz="1800" dirty="0" err="1" smtClean="0"/>
              <a:t>тільки</a:t>
            </a:r>
            <a:r>
              <a:rPr lang="ru-RU" sz="1800" dirty="0" smtClean="0"/>
              <a:t> </a:t>
            </a:r>
            <a:r>
              <a:rPr lang="ru-RU" sz="1800" dirty="0" err="1" smtClean="0"/>
              <a:t>достатньою</a:t>
            </a:r>
            <a:r>
              <a:rPr lang="ru-RU" sz="1800" dirty="0" smtClean="0"/>
              <a:t> </a:t>
            </a:r>
            <a:r>
              <a:rPr lang="ru-RU" sz="1800" dirty="0" err="1" smtClean="0"/>
              <a:t>кількістю</a:t>
            </a:r>
            <a:r>
              <a:rPr lang="ru-RU" sz="1800" dirty="0" smtClean="0"/>
              <a:t> корму, </a:t>
            </a:r>
            <a:r>
              <a:rPr lang="ru-RU" sz="1800" dirty="0" err="1" smtClean="0"/>
              <a:t>але</a:t>
            </a:r>
            <a:r>
              <a:rPr lang="ru-RU" sz="1800" dirty="0" smtClean="0"/>
              <a:t> </a:t>
            </a:r>
            <a:r>
              <a:rPr lang="ru-RU" sz="1800" dirty="0" err="1" smtClean="0"/>
              <a:t>й</a:t>
            </a:r>
            <a:r>
              <a:rPr lang="ru-RU" sz="1800" dirty="0" smtClean="0"/>
              <a:t> </a:t>
            </a:r>
            <a:r>
              <a:rPr lang="ru-RU" sz="1800" dirty="0" err="1" smtClean="0"/>
              <a:t>придатними</a:t>
            </a:r>
            <a:r>
              <a:rPr lang="ru-RU" sz="1800" dirty="0" smtClean="0"/>
              <a:t> для </a:t>
            </a:r>
            <a:r>
              <a:rPr lang="ru-RU" sz="1800" dirty="0" err="1" smtClean="0"/>
              <a:t>влаштування</a:t>
            </a:r>
            <a:r>
              <a:rPr lang="ru-RU" sz="1800" dirty="0" smtClean="0"/>
              <a:t> </a:t>
            </a:r>
            <a:r>
              <a:rPr lang="ru-RU" sz="1800" dirty="0" err="1" smtClean="0"/>
              <a:t>нір</a:t>
            </a:r>
            <a:r>
              <a:rPr lang="ru-RU" sz="1800" dirty="0" smtClean="0"/>
              <a:t> </a:t>
            </a:r>
            <a:r>
              <a:rPr lang="ru-RU" sz="1800" dirty="0" err="1" smtClean="0"/>
              <a:t>місцями</a:t>
            </a:r>
            <a:r>
              <a:rPr lang="ru-RU" sz="1800" dirty="0" smtClean="0"/>
              <a:t>. </a:t>
            </a:r>
            <a:r>
              <a:rPr lang="ru-RU" sz="1800" dirty="0" err="1" smtClean="0"/>
              <a:t>Лисиці</a:t>
            </a:r>
            <a:r>
              <a:rPr lang="ru-RU" sz="1800" dirty="0" smtClean="0"/>
              <a:t> </a:t>
            </a:r>
            <a:r>
              <a:rPr lang="ru-RU" sz="1800" dirty="0" err="1" smtClean="0"/>
              <a:t>риють</a:t>
            </a:r>
            <a:r>
              <a:rPr lang="ru-RU" sz="1800" dirty="0" smtClean="0"/>
              <a:t> </a:t>
            </a:r>
            <a:r>
              <a:rPr lang="ru-RU" sz="1800" dirty="0" err="1" smtClean="0"/>
              <a:t>їх</a:t>
            </a:r>
            <a:r>
              <a:rPr lang="ru-RU" sz="1800" dirty="0" smtClean="0"/>
              <a:t> </a:t>
            </a:r>
            <a:r>
              <a:rPr lang="ru-RU" sz="1800" dirty="0" err="1" smtClean="0"/>
              <a:t>самі</a:t>
            </a:r>
            <a:r>
              <a:rPr lang="ru-RU" sz="1800" dirty="0" smtClean="0"/>
              <a:t>, </a:t>
            </a:r>
            <a:r>
              <a:rPr lang="ru-RU" sz="1800" dirty="0" err="1" smtClean="0"/>
              <a:t>або</a:t>
            </a:r>
            <a:r>
              <a:rPr lang="ru-RU" sz="1800" dirty="0" smtClean="0"/>
              <a:t> (</a:t>
            </a:r>
            <a:r>
              <a:rPr lang="ru-RU" sz="1800" dirty="0" err="1" smtClean="0"/>
              <a:t>що</a:t>
            </a:r>
            <a:r>
              <a:rPr lang="ru-RU" sz="1800" dirty="0" smtClean="0"/>
              <a:t> </a:t>
            </a:r>
            <a:r>
              <a:rPr lang="ru-RU" sz="1800" dirty="0" err="1" smtClean="0"/>
              <a:t>трапляється</a:t>
            </a:r>
            <a:r>
              <a:rPr lang="ru-RU" sz="1800" dirty="0" smtClean="0"/>
              <a:t> часто) </a:t>
            </a:r>
            <a:r>
              <a:rPr lang="ru-RU" sz="1800" dirty="0" err="1" smtClean="0"/>
              <a:t>займають</a:t>
            </a:r>
            <a:r>
              <a:rPr lang="ru-RU" sz="1800" dirty="0" smtClean="0"/>
              <a:t> </a:t>
            </a:r>
            <a:r>
              <a:rPr lang="ru-RU" sz="1800" dirty="0" err="1" smtClean="0"/>
              <a:t>нори</a:t>
            </a:r>
            <a:r>
              <a:rPr lang="ru-RU" sz="1800" dirty="0" smtClean="0"/>
              <a:t> </a:t>
            </a:r>
            <a:r>
              <a:rPr lang="ru-RU" sz="1800" dirty="0" err="1" smtClean="0"/>
              <a:t>борсуків,сурків</a:t>
            </a:r>
            <a:r>
              <a:rPr lang="ru-RU" sz="1800" dirty="0" smtClean="0"/>
              <a:t>, </a:t>
            </a:r>
            <a:r>
              <a:rPr lang="ru-RU" sz="1800" dirty="0" err="1" smtClean="0"/>
              <a:t>песців</a:t>
            </a:r>
            <a:r>
              <a:rPr lang="ru-RU" sz="1800" dirty="0" smtClean="0"/>
              <a:t> та </a:t>
            </a:r>
            <a:r>
              <a:rPr lang="ru-RU" sz="1800" dirty="0" err="1" smtClean="0"/>
              <a:t>інших</a:t>
            </a:r>
            <a:r>
              <a:rPr lang="ru-RU" sz="1800" dirty="0" smtClean="0"/>
              <a:t> </a:t>
            </a:r>
            <a:r>
              <a:rPr lang="ru-RU" sz="1800" dirty="0" err="1" smtClean="0"/>
              <a:t>риючих</a:t>
            </a:r>
            <a:r>
              <a:rPr lang="ru-RU" sz="1800" dirty="0" smtClean="0"/>
              <a:t> </a:t>
            </a:r>
            <a:r>
              <a:rPr lang="ru-RU" sz="1800" dirty="0" err="1" smtClean="0"/>
              <a:t>тварин</a:t>
            </a:r>
            <a:r>
              <a:rPr lang="ru-RU" sz="1800" dirty="0" smtClean="0"/>
              <a:t>, </a:t>
            </a:r>
            <a:r>
              <a:rPr lang="ru-RU" sz="1800" dirty="0" err="1" smtClean="0"/>
              <a:t>пристосовуючи</a:t>
            </a:r>
            <a:r>
              <a:rPr lang="ru-RU" sz="1800" dirty="0" smtClean="0"/>
              <a:t> </a:t>
            </a:r>
            <a:r>
              <a:rPr lang="ru-RU" sz="1800" dirty="0" err="1" smtClean="0"/>
              <a:t>їх</a:t>
            </a:r>
            <a:r>
              <a:rPr lang="ru-RU" sz="1800" dirty="0" smtClean="0"/>
              <a:t> до </a:t>
            </a:r>
            <a:r>
              <a:rPr lang="ru-RU" sz="1800" dirty="0" err="1" smtClean="0"/>
              <a:t>своїх</a:t>
            </a:r>
            <a:r>
              <a:rPr lang="ru-RU" sz="1800" dirty="0" smtClean="0"/>
              <a:t> потреб.</a:t>
            </a:r>
            <a:br>
              <a:rPr lang="ru-RU" sz="1800" dirty="0" smtClean="0"/>
            </a:br>
            <a:r>
              <a:rPr lang="ru-RU" sz="1800" dirty="0" err="1" smtClean="0"/>
              <a:t>Найчастіше</a:t>
            </a:r>
            <a:r>
              <a:rPr lang="ru-RU" sz="1800" dirty="0" smtClean="0"/>
              <a:t> </a:t>
            </a:r>
            <a:r>
              <a:rPr lang="ru-RU" sz="1800" dirty="0" err="1" smtClean="0"/>
              <a:t>лисиці</a:t>
            </a:r>
            <a:r>
              <a:rPr lang="ru-RU" sz="1800" dirty="0" smtClean="0"/>
              <a:t> </a:t>
            </a:r>
            <a:r>
              <a:rPr lang="ru-RU" sz="1800" dirty="0" err="1" smtClean="0"/>
              <a:t>оселяються</a:t>
            </a:r>
            <a:r>
              <a:rPr lang="ru-RU" sz="1800" dirty="0" smtClean="0"/>
              <a:t> на </a:t>
            </a:r>
            <a:r>
              <a:rPr lang="ru-RU" sz="1800" dirty="0" err="1" smtClean="0"/>
              <a:t>схилах</a:t>
            </a:r>
            <a:r>
              <a:rPr lang="ru-RU" sz="1800" dirty="0" smtClean="0"/>
              <a:t> </a:t>
            </a:r>
            <a:r>
              <a:rPr lang="ru-RU" sz="1800" dirty="0" err="1" smtClean="0"/>
              <a:t>ярів</a:t>
            </a:r>
            <a:r>
              <a:rPr lang="ru-RU" sz="1800" dirty="0" smtClean="0"/>
              <a:t> та </a:t>
            </a:r>
            <a:r>
              <a:rPr lang="ru-RU" sz="1800" dirty="0" err="1" smtClean="0"/>
              <a:t>пагорбів</a:t>
            </a:r>
            <a:r>
              <a:rPr lang="ru-RU" sz="1800" dirty="0" smtClean="0"/>
              <a:t>, </a:t>
            </a:r>
            <a:r>
              <a:rPr lang="ru-RU" sz="1800" dirty="0" err="1" smtClean="0"/>
              <a:t>вибираючи</a:t>
            </a:r>
            <a:r>
              <a:rPr lang="ru-RU" sz="1800" dirty="0" smtClean="0"/>
              <a:t> </a:t>
            </a:r>
            <a:r>
              <a:rPr lang="ru-RU" sz="1800" dirty="0" err="1" smtClean="0"/>
              <a:t>ділянки</a:t>
            </a:r>
            <a:r>
              <a:rPr lang="ru-RU" sz="1800" dirty="0" smtClean="0"/>
              <a:t> </a:t>
            </a:r>
            <a:r>
              <a:rPr lang="ru-RU" sz="1800" dirty="0" err="1" smtClean="0"/>
              <a:t>з</a:t>
            </a:r>
            <a:r>
              <a:rPr lang="ru-RU" sz="1800" dirty="0" smtClean="0"/>
              <a:t> добре </a:t>
            </a:r>
            <a:r>
              <a:rPr lang="ru-RU" sz="1800" dirty="0" err="1" smtClean="0"/>
              <a:t>дренованим</a:t>
            </a:r>
            <a:r>
              <a:rPr lang="ru-RU" sz="1800" dirty="0" smtClean="0"/>
              <a:t> </a:t>
            </a:r>
            <a:r>
              <a:rPr lang="ru-RU" sz="1800" dirty="0" err="1" smtClean="0"/>
              <a:t>піщаним</a:t>
            </a:r>
            <a:r>
              <a:rPr lang="ru-RU" sz="1800" dirty="0" smtClean="0"/>
              <a:t> </a:t>
            </a:r>
            <a:r>
              <a:rPr lang="ru-RU" sz="1800" dirty="0" err="1" smtClean="0">
                <a:hlinkClick r:id="rId2" action="ppaction://hlinkfile" tooltip="Ґрунт"/>
              </a:rPr>
              <a:t>ґрунтом</a:t>
            </a:r>
            <a:r>
              <a:rPr lang="ru-RU" sz="1800" dirty="0" smtClean="0"/>
              <a:t>, </a:t>
            </a:r>
            <a:r>
              <a:rPr lang="ru-RU" sz="1800" dirty="0" err="1" smtClean="0"/>
              <a:t>захищені</a:t>
            </a:r>
            <a:r>
              <a:rPr lang="ru-RU" sz="1800" dirty="0" smtClean="0"/>
              <a:t> </a:t>
            </a:r>
            <a:r>
              <a:rPr lang="ru-RU" sz="1800" dirty="0" err="1" smtClean="0"/>
              <a:t>від</a:t>
            </a:r>
            <a:r>
              <a:rPr lang="ru-RU" sz="1800" dirty="0" smtClean="0"/>
              <a:t> </a:t>
            </a:r>
            <a:r>
              <a:rPr lang="ru-RU" sz="1800" dirty="0" err="1" smtClean="0"/>
              <a:t>залиття</a:t>
            </a:r>
            <a:r>
              <a:rPr lang="ru-RU" sz="1800" dirty="0" smtClean="0"/>
              <a:t> </a:t>
            </a:r>
            <a:r>
              <a:rPr lang="ru-RU" sz="1800" dirty="0" err="1" smtClean="0"/>
              <a:t>дощовими</a:t>
            </a:r>
            <a:r>
              <a:rPr lang="ru-RU" sz="1800" dirty="0" smtClean="0"/>
              <a:t>, </a:t>
            </a:r>
            <a:r>
              <a:rPr lang="ru-RU" sz="1800" dirty="0" err="1" smtClean="0"/>
              <a:t>ґрунтовими</a:t>
            </a:r>
            <a:r>
              <a:rPr lang="ru-RU" sz="1800" dirty="0" smtClean="0"/>
              <a:t> та </a:t>
            </a:r>
            <a:r>
              <a:rPr lang="ru-RU" sz="1800" dirty="0" err="1" smtClean="0"/>
              <a:t>талими</a:t>
            </a:r>
            <a:r>
              <a:rPr lang="ru-RU" sz="1800" dirty="0" smtClean="0"/>
              <a:t> </a:t>
            </a:r>
            <a:r>
              <a:rPr lang="ru-RU" sz="1800" dirty="0" smtClean="0">
                <a:hlinkClick r:id="rId3" action="ppaction://hlinkfile" tooltip="Вода"/>
              </a:rPr>
              <a:t>водами</a:t>
            </a:r>
            <a:r>
              <a:rPr lang="ru-RU" sz="1800" dirty="0" smtClean="0"/>
              <a:t>. </a:t>
            </a:r>
            <a:r>
              <a:rPr lang="ru-RU" sz="1800" dirty="0" err="1" smtClean="0"/>
              <a:t>Навіть</a:t>
            </a:r>
            <a:r>
              <a:rPr lang="ru-RU" sz="1800" dirty="0" smtClean="0"/>
              <a:t> </a:t>
            </a:r>
            <a:r>
              <a:rPr lang="ru-RU" sz="1800" dirty="0" err="1" smtClean="0"/>
              <a:t>якщо</a:t>
            </a:r>
            <a:r>
              <a:rPr lang="ru-RU" sz="1800" dirty="0" smtClean="0"/>
              <a:t> нора </a:t>
            </a:r>
            <a:r>
              <a:rPr lang="ru-RU" sz="1800" dirty="0" err="1" smtClean="0"/>
              <a:t>викопана</a:t>
            </a:r>
            <a:r>
              <a:rPr lang="ru-RU" sz="1800" dirty="0" smtClean="0"/>
              <a:t> </a:t>
            </a:r>
            <a:r>
              <a:rPr lang="ru-RU" sz="1800" dirty="0" err="1" smtClean="0"/>
              <a:t>самостійно</a:t>
            </a:r>
            <a:r>
              <a:rPr lang="ru-RU" sz="1800" dirty="0" smtClean="0"/>
              <a:t>, не </a:t>
            </a:r>
            <a:r>
              <a:rPr lang="ru-RU" sz="1800" dirty="0" err="1" smtClean="0"/>
              <a:t>кажучи</a:t>
            </a:r>
            <a:r>
              <a:rPr lang="ru-RU" sz="1800" dirty="0" smtClean="0"/>
              <a:t> </a:t>
            </a:r>
            <a:r>
              <a:rPr lang="ru-RU" sz="1800" dirty="0" err="1" smtClean="0"/>
              <a:t>вже</a:t>
            </a:r>
            <a:r>
              <a:rPr lang="ru-RU" sz="1800" dirty="0" smtClean="0"/>
              <a:t> про </a:t>
            </a:r>
            <a:r>
              <a:rPr lang="ru-RU" sz="1800" dirty="0" err="1" smtClean="0"/>
              <a:t>борсучі</a:t>
            </a:r>
            <a:r>
              <a:rPr lang="ru-RU" sz="1800" dirty="0" smtClean="0"/>
              <a:t>, </a:t>
            </a:r>
            <a:r>
              <a:rPr lang="ru-RU" sz="1800" dirty="0" err="1" smtClean="0"/>
              <a:t>песцеві</a:t>
            </a:r>
            <a:r>
              <a:rPr lang="ru-RU" sz="1800" dirty="0" smtClean="0"/>
              <a:t> </a:t>
            </a:r>
            <a:r>
              <a:rPr lang="ru-RU" sz="1800" dirty="0" err="1" smtClean="0"/>
              <a:t>і</a:t>
            </a:r>
            <a:r>
              <a:rPr lang="ru-RU" sz="1800" dirty="0" smtClean="0"/>
              <a:t> т. </a:t>
            </a:r>
            <a:r>
              <a:rPr lang="ru-RU" sz="1800" dirty="0" err="1" smtClean="0"/>
              <a:t>ін</a:t>
            </a:r>
            <a:r>
              <a:rPr lang="ru-RU" sz="1800" dirty="0" smtClean="0"/>
              <a:t>., вона </a:t>
            </a:r>
            <a:r>
              <a:rPr lang="ru-RU" sz="1800" dirty="0" err="1" smtClean="0"/>
              <a:t>звичайно</a:t>
            </a:r>
            <a:r>
              <a:rPr lang="ru-RU" sz="1800" dirty="0" smtClean="0"/>
              <a:t> </a:t>
            </a:r>
            <a:r>
              <a:rPr lang="ru-RU" sz="1800" dirty="0" err="1" smtClean="0"/>
              <a:t>має</a:t>
            </a:r>
            <a:r>
              <a:rPr lang="ru-RU" sz="1800" dirty="0" smtClean="0"/>
              <a:t> </a:t>
            </a:r>
            <a:r>
              <a:rPr lang="ru-RU" sz="1800" dirty="0" err="1" smtClean="0"/>
              <a:t>кілька</a:t>
            </a:r>
            <a:r>
              <a:rPr lang="ru-RU" sz="1800" dirty="0" smtClean="0"/>
              <a:t> </a:t>
            </a:r>
            <a:r>
              <a:rPr lang="ru-RU" sz="1800" dirty="0" err="1" smtClean="0"/>
              <a:t>вхідних</a:t>
            </a:r>
            <a:r>
              <a:rPr lang="ru-RU" sz="1800" dirty="0" smtClean="0"/>
              <a:t> </a:t>
            </a:r>
            <a:r>
              <a:rPr lang="ru-RU" sz="1800" dirty="0" err="1" smtClean="0"/>
              <a:t>отворів</a:t>
            </a:r>
            <a:r>
              <a:rPr lang="ru-RU" sz="1800" dirty="0" smtClean="0"/>
              <a:t>, </a:t>
            </a:r>
            <a:r>
              <a:rPr lang="ru-RU" sz="1800" dirty="0" err="1" smtClean="0"/>
              <a:t>що</a:t>
            </a:r>
            <a:r>
              <a:rPr lang="ru-RU" sz="1800" dirty="0" smtClean="0"/>
              <a:t> </a:t>
            </a:r>
            <a:r>
              <a:rPr lang="ru-RU" sz="1800" dirty="0" err="1" smtClean="0"/>
              <a:t>ведуть</a:t>
            </a:r>
            <a:r>
              <a:rPr lang="ru-RU" sz="1800" dirty="0" smtClean="0"/>
              <a:t> через </a:t>
            </a:r>
            <a:r>
              <a:rPr lang="ru-RU" sz="1800" dirty="0" err="1" smtClean="0"/>
              <a:t>більш</a:t>
            </a:r>
            <a:r>
              <a:rPr lang="ru-RU" sz="1800" dirty="0" smtClean="0"/>
              <a:t> </a:t>
            </a:r>
            <a:r>
              <a:rPr lang="ru-RU" sz="1800" dirty="0" err="1" smtClean="0"/>
              <a:t>або</a:t>
            </a:r>
            <a:r>
              <a:rPr lang="ru-RU" sz="1800" dirty="0" smtClean="0"/>
              <a:t> </a:t>
            </a:r>
            <a:r>
              <a:rPr lang="ru-RU" sz="1800" dirty="0" err="1" smtClean="0"/>
              <a:t>менш</a:t>
            </a:r>
            <a:r>
              <a:rPr lang="ru-RU" sz="1800" dirty="0" smtClean="0"/>
              <a:t> </a:t>
            </a:r>
            <a:r>
              <a:rPr lang="ru-RU" sz="1800" dirty="0" err="1" smtClean="0"/>
              <a:t>довгі</a:t>
            </a:r>
            <a:r>
              <a:rPr lang="ru-RU" sz="1800" dirty="0" smtClean="0"/>
              <a:t> </a:t>
            </a:r>
            <a:r>
              <a:rPr lang="ru-RU" sz="1800" dirty="0" err="1" smtClean="0"/>
              <a:t>тунелі</a:t>
            </a:r>
            <a:r>
              <a:rPr lang="ru-RU" sz="1800" dirty="0" smtClean="0"/>
              <a:t> в </a:t>
            </a:r>
            <a:r>
              <a:rPr lang="ru-RU" sz="1800" dirty="0" err="1" smtClean="0"/>
              <a:t>гніздову</a:t>
            </a:r>
            <a:r>
              <a:rPr lang="ru-RU" sz="1800" dirty="0" smtClean="0"/>
              <a:t> камеру. </a:t>
            </a:r>
            <a:r>
              <a:rPr lang="ru-RU" sz="1800" dirty="0" err="1" smtClean="0"/>
              <a:t>Інколи</a:t>
            </a:r>
            <a:r>
              <a:rPr lang="ru-RU" sz="1800" dirty="0" smtClean="0"/>
              <a:t> </a:t>
            </a:r>
            <a:r>
              <a:rPr lang="ru-RU" sz="1800" dirty="0" err="1" smtClean="0"/>
              <a:t>лисиці</a:t>
            </a:r>
            <a:r>
              <a:rPr lang="ru-RU" sz="1800" dirty="0" smtClean="0"/>
              <a:t> </a:t>
            </a:r>
            <a:r>
              <a:rPr lang="ru-RU" sz="1800" dirty="0" err="1" smtClean="0"/>
              <a:t>використовують</a:t>
            </a:r>
            <a:r>
              <a:rPr lang="ru-RU" sz="1800" dirty="0" smtClean="0"/>
              <a:t> </a:t>
            </a:r>
            <a:r>
              <a:rPr lang="ru-RU" sz="1800" dirty="0" err="1" smtClean="0"/>
              <a:t>природні</a:t>
            </a:r>
            <a:r>
              <a:rPr lang="ru-RU" sz="1800" dirty="0" smtClean="0"/>
              <a:t> </a:t>
            </a:r>
            <a:r>
              <a:rPr lang="ru-RU" sz="1800" dirty="0" err="1" smtClean="0"/>
              <a:t>сховища</a:t>
            </a:r>
            <a:r>
              <a:rPr lang="ru-RU" sz="1800" dirty="0" smtClean="0"/>
              <a:t> — </a:t>
            </a:r>
            <a:r>
              <a:rPr lang="ru-RU" sz="1800" dirty="0" err="1" smtClean="0"/>
              <a:t>печери</a:t>
            </a:r>
            <a:r>
              <a:rPr lang="ru-RU" sz="1800" dirty="0" smtClean="0"/>
              <a:t>, </a:t>
            </a:r>
            <a:r>
              <a:rPr lang="ru-RU" sz="1800" dirty="0" err="1" smtClean="0"/>
              <a:t>розщілини</a:t>
            </a:r>
            <a:r>
              <a:rPr lang="ru-RU" sz="1800" dirty="0" smtClean="0"/>
              <a:t> </a:t>
            </a:r>
            <a:r>
              <a:rPr lang="ru-RU" sz="1800" dirty="0" err="1" smtClean="0"/>
              <a:t>скель</a:t>
            </a:r>
            <a:r>
              <a:rPr lang="ru-RU" sz="1800" dirty="0" smtClean="0"/>
              <a:t>, дупла в </a:t>
            </a:r>
            <a:r>
              <a:rPr lang="ru-RU" sz="1800" dirty="0" err="1" smtClean="0"/>
              <a:t>товстих</a:t>
            </a:r>
            <a:r>
              <a:rPr lang="ru-RU" sz="1800" dirty="0" smtClean="0"/>
              <a:t> деревах, </a:t>
            </a:r>
            <a:r>
              <a:rPr lang="ru-RU" sz="1800" dirty="0" err="1" smtClean="0"/>
              <a:t>що</a:t>
            </a:r>
            <a:r>
              <a:rPr lang="ru-RU" sz="1800" dirty="0" smtClean="0"/>
              <a:t> впали. У </a:t>
            </a:r>
            <a:r>
              <a:rPr lang="ru-RU" sz="1800" dirty="0" err="1" smtClean="0"/>
              <a:t>більшості</a:t>
            </a:r>
            <a:r>
              <a:rPr lang="ru-RU" sz="1800" dirty="0" smtClean="0"/>
              <a:t> </a:t>
            </a:r>
            <a:r>
              <a:rPr lang="ru-RU" sz="1800" dirty="0" err="1" smtClean="0"/>
              <a:t>випадків</a:t>
            </a:r>
            <a:r>
              <a:rPr lang="ru-RU" sz="1800" dirty="0" smtClean="0"/>
              <a:t> (</a:t>
            </a:r>
            <a:r>
              <a:rPr lang="ru-RU" sz="1800" dirty="0" err="1" smtClean="0"/>
              <a:t>але</a:t>
            </a:r>
            <a:r>
              <a:rPr lang="ru-RU" sz="1800" dirty="0" smtClean="0"/>
              <a:t> не </a:t>
            </a:r>
            <a:r>
              <a:rPr lang="ru-RU" sz="1800" dirty="0" err="1" smtClean="0"/>
              <a:t>завжди</a:t>
            </a:r>
            <a:r>
              <a:rPr lang="ru-RU" sz="1800" dirty="0" smtClean="0"/>
              <a:t>) </a:t>
            </a:r>
            <a:r>
              <a:rPr lang="ru-RU" sz="1800" dirty="0" err="1" smtClean="0"/>
              <a:t>житло</a:t>
            </a:r>
            <a:r>
              <a:rPr lang="ru-RU" sz="1800" dirty="0" smtClean="0"/>
              <a:t> </a:t>
            </a:r>
            <a:r>
              <a:rPr lang="ru-RU" sz="1800" dirty="0" err="1" smtClean="0"/>
              <a:t>буває</a:t>
            </a:r>
            <a:r>
              <a:rPr lang="ru-RU" sz="1800" dirty="0" smtClean="0"/>
              <a:t> добре </a:t>
            </a:r>
            <a:r>
              <a:rPr lang="ru-RU" sz="1800" dirty="0" err="1" smtClean="0"/>
              <a:t>вкрите</a:t>
            </a:r>
            <a:r>
              <a:rPr lang="ru-RU" sz="1800" dirty="0" smtClean="0"/>
              <a:t> в </a:t>
            </a:r>
            <a:r>
              <a:rPr lang="ru-RU" sz="1800" dirty="0" err="1" smtClean="0"/>
              <a:t>густих</a:t>
            </a:r>
            <a:r>
              <a:rPr lang="ru-RU" sz="1800" dirty="0" smtClean="0"/>
              <a:t> </a:t>
            </a:r>
            <a:r>
              <a:rPr lang="ru-RU" sz="1800" dirty="0" err="1" smtClean="0"/>
              <a:t>заростях</a:t>
            </a:r>
            <a:r>
              <a:rPr lang="ru-RU" sz="1800" dirty="0" smtClean="0"/>
              <a:t>. Але </a:t>
            </a:r>
            <a:r>
              <a:rPr lang="ru-RU" sz="1800" dirty="0" err="1" smtClean="0"/>
              <a:t>його</a:t>
            </a:r>
            <a:r>
              <a:rPr lang="ru-RU" sz="1800" dirty="0" smtClean="0"/>
              <a:t> </a:t>
            </a:r>
            <a:r>
              <a:rPr lang="ru-RU" sz="1800" dirty="0" err="1" smtClean="0"/>
              <a:t>демаскують</a:t>
            </a:r>
            <a:r>
              <a:rPr lang="ru-RU" sz="1800" dirty="0" smtClean="0"/>
              <a:t> </a:t>
            </a:r>
            <a:r>
              <a:rPr lang="ru-RU" sz="1800" dirty="0" err="1" smtClean="0"/>
              <a:t>довгі</a:t>
            </a:r>
            <a:r>
              <a:rPr lang="ru-RU" sz="1800" dirty="0" smtClean="0"/>
              <a:t> стежки, а </a:t>
            </a:r>
            <a:r>
              <a:rPr lang="ru-RU" sz="1800" dirty="0" err="1" smtClean="0"/>
              <a:t>поблизу</a:t>
            </a:r>
            <a:r>
              <a:rPr lang="ru-RU" sz="1800" dirty="0" smtClean="0"/>
              <a:t> — </a:t>
            </a:r>
            <a:r>
              <a:rPr lang="ru-RU" sz="1800" dirty="0" err="1" smtClean="0"/>
              <a:t>великі</a:t>
            </a:r>
            <a:r>
              <a:rPr lang="ru-RU" sz="1800" dirty="0" smtClean="0"/>
              <a:t> </a:t>
            </a:r>
            <a:r>
              <a:rPr lang="ru-RU" sz="1800" dirty="0" err="1" smtClean="0"/>
              <a:t>викиди</a:t>
            </a:r>
            <a:r>
              <a:rPr lang="ru-RU" sz="1800" dirty="0" smtClean="0"/>
              <a:t> </a:t>
            </a:r>
            <a:r>
              <a:rPr lang="ru-RU" sz="1800" dirty="0" err="1" smtClean="0"/>
              <a:t>ґрунту</a:t>
            </a:r>
            <a:r>
              <a:rPr lang="ru-RU" sz="1800" dirty="0" smtClean="0"/>
              <a:t> </a:t>
            </a:r>
            <a:r>
              <a:rPr lang="ru-RU" sz="1800" dirty="0" err="1" smtClean="0"/>
              <a:t>біля</a:t>
            </a:r>
            <a:r>
              <a:rPr lang="ru-RU" sz="1800" dirty="0" smtClean="0"/>
              <a:t> </a:t>
            </a:r>
            <a:r>
              <a:rPr lang="ru-RU" sz="1800" dirty="0" err="1" smtClean="0"/>
              <a:t>входів</a:t>
            </a:r>
            <a:r>
              <a:rPr lang="ru-RU" sz="1800" dirty="0" smtClean="0"/>
              <a:t>, </a:t>
            </a:r>
            <a:r>
              <a:rPr lang="ru-RU" sz="1800" dirty="0" err="1" smtClean="0"/>
              <a:t>численні</a:t>
            </a:r>
            <a:r>
              <a:rPr lang="ru-RU" sz="1800" dirty="0" smtClean="0"/>
              <a:t> </a:t>
            </a:r>
            <a:r>
              <a:rPr lang="ru-RU" sz="1800" dirty="0" err="1" smtClean="0"/>
              <a:t>залишки</a:t>
            </a:r>
            <a:r>
              <a:rPr lang="ru-RU" sz="1800" dirty="0" smtClean="0"/>
              <a:t> </a:t>
            </a:r>
            <a:r>
              <a:rPr lang="ru-RU" sz="1800" dirty="0" err="1" smtClean="0"/>
              <a:t>їжі</a:t>
            </a:r>
            <a:r>
              <a:rPr lang="ru-RU" sz="1800" dirty="0" smtClean="0"/>
              <a:t>, </a:t>
            </a:r>
            <a:r>
              <a:rPr lang="ru-RU" sz="1800" dirty="0" err="1" smtClean="0"/>
              <a:t>екскременти</a:t>
            </a:r>
            <a:r>
              <a:rPr lang="ru-RU" sz="1800" dirty="0" smtClean="0"/>
              <a:t> </a:t>
            </a:r>
            <a:r>
              <a:rPr lang="ru-RU" sz="1800" dirty="0" err="1" smtClean="0"/>
              <a:t>і</a:t>
            </a:r>
            <a:r>
              <a:rPr lang="ru-RU" sz="1800" dirty="0" smtClean="0"/>
              <a:t> т. </a:t>
            </a:r>
            <a:r>
              <a:rPr lang="ru-RU" sz="1800" dirty="0" err="1" smtClean="0"/>
              <a:t>ін</a:t>
            </a:r>
            <a:r>
              <a:rPr lang="ru-RU" sz="1800" dirty="0" smtClean="0"/>
              <a:t>. </a:t>
            </a:r>
            <a:r>
              <a:rPr lang="ru-RU" sz="1800" dirty="0" err="1" smtClean="0"/>
              <a:t>Нерідко</a:t>
            </a:r>
            <a:r>
              <a:rPr lang="ru-RU" sz="1800" dirty="0" smtClean="0"/>
              <a:t> на «</a:t>
            </a:r>
            <a:r>
              <a:rPr lang="ru-RU" sz="1800" dirty="0" err="1" smtClean="0"/>
              <a:t>містечках</a:t>
            </a:r>
            <a:r>
              <a:rPr lang="ru-RU" sz="1800" dirty="0" smtClean="0"/>
              <a:t>» лис </a:t>
            </a:r>
            <a:r>
              <a:rPr lang="ru-RU" sz="1800" dirty="0" err="1" smtClean="0"/>
              <a:t>розвивається</a:t>
            </a:r>
            <a:r>
              <a:rPr lang="ru-RU" sz="1800" dirty="0" smtClean="0"/>
              <a:t> </a:t>
            </a:r>
            <a:r>
              <a:rPr lang="ru-RU" sz="1800" dirty="0" err="1" smtClean="0"/>
              <a:t>пишна</a:t>
            </a:r>
            <a:r>
              <a:rPr lang="ru-RU" sz="1800" dirty="0" smtClean="0"/>
              <a:t> </a:t>
            </a:r>
            <a:r>
              <a:rPr lang="ru-RU" sz="1800" dirty="0" err="1" smtClean="0"/>
              <a:t>сорна</a:t>
            </a:r>
            <a:r>
              <a:rPr lang="ru-RU" sz="1800" dirty="0" smtClean="0"/>
              <a:t> </a:t>
            </a:r>
            <a:r>
              <a:rPr lang="ru-RU" sz="1800" dirty="0" err="1" smtClean="0"/>
              <a:t>рослинність</a:t>
            </a:r>
            <a:r>
              <a:rPr lang="ru-RU" sz="1800" dirty="0" smtClean="0"/>
              <a:t>.</a:t>
            </a:r>
            <a:br>
              <a:rPr lang="ru-RU" sz="1800" dirty="0" smtClean="0"/>
            </a:br>
            <a:r>
              <a:rPr lang="ru-RU" sz="1800" dirty="0" smtClean="0"/>
              <a:t>Як правило, </a:t>
            </a:r>
            <a:r>
              <a:rPr lang="ru-RU" sz="1800" dirty="0" err="1" smtClean="0"/>
              <a:t>лисиці</a:t>
            </a:r>
            <a:r>
              <a:rPr lang="ru-RU" sz="1800" dirty="0" smtClean="0"/>
              <a:t> </a:t>
            </a:r>
            <a:r>
              <a:rPr lang="ru-RU" sz="1800" dirty="0" err="1" smtClean="0"/>
              <a:t>використовують</a:t>
            </a:r>
            <a:r>
              <a:rPr lang="ru-RU" sz="1800" dirty="0" smtClean="0"/>
              <a:t> </a:t>
            </a:r>
            <a:r>
              <a:rPr lang="ru-RU" sz="1800" dirty="0" err="1" smtClean="0"/>
              <a:t>постійні</a:t>
            </a:r>
            <a:r>
              <a:rPr lang="ru-RU" sz="1800" dirty="0" smtClean="0"/>
              <a:t> </a:t>
            </a:r>
            <a:r>
              <a:rPr lang="ru-RU" sz="1800" dirty="0" err="1" smtClean="0"/>
              <a:t>сховища</a:t>
            </a:r>
            <a:r>
              <a:rPr lang="ru-RU" sz="1800" dirty="0" smtClean="0"/>
              <a:t> </a:t>
            </a:r>
            <a:r>
              <a:rPr lang="ru-RU" sz="1800" dirty="0" err="1" smtClean="0"/>
              <a:t>лише</a:t>
            </a:r>
            <a:r>
              <a:rPr lang="ru-RU" sz="1800" dirty="0" smtClean="0"/>
              <a:t> в </a:t>
            </a:r>
            <a:r>
              <a:rPr lang="ru-RU" sz="1800" dirty="0" err="1" smtClean="0"/>
              <a:t>період</a:t>
            </a:r>
            <a:r>
              <a:rPr lang="ru-RU" sz="1800" dirty="0" smtClean="0"/>
              <a:t> </a:t>
            </a:r>
            <a:r>
              <a:rPr lang="ru-RU" sz="1800" dirty="0" err="1" smtClean="0"/>
              <a:t>виховання</a:t>
            </a:r>
            <a:r>
              <a:rPr lang="ru-RU" sz="1800" dirty="0" smtClean="0"/>
              <a:t> </a:t>
            </a:r>
            <a:r>
              <a:rPr lang="ru-RU" sz="1800" dirty="0" err="1" smtClean="0"/>
              <a:t>молодих</a:t>
            </a:r>
            <a:r>
              <a:rPr lang="ru-RU" sz="1800" dirty="0" smtClean="0"/>
              <a:t>, а </a:t>
            </a:r>
            <a:r>
              <a:rPr lang="ru-RU" sz="1800" dirty="0" err="1" smtClean="0"/>
              <a:t>протягом</a:t>
            </a:r>
            <a:r>
              <a:rPr lang="ru-RU" sz="1800" dirty="0" smtClean="0"/>
              <a:t> </a:t>
            </a:r>
            <a:r>
              <a:rPr lang="ru-RU" sz="1800" dirty="0" err="1" smtClean="0"/>
              <a:t>решти</a:t>
            </a:r>
            <a:r>
              <a:rPr lang="ru-RU" sz="1800" dirty="0" smtClean="0"/>
              <a:t> року, </a:t>
            </a:r>
            <a:r>
              <a:rPr lang="ru-RU" sz="1800" dirty="0" err="1" smtClean="0"/>
              <a:t>зокрема</a:t>
            </a:r>
            <a:r>
              <a:rPr lang="ru-RU" sz="1800" dirty="0" smtClean="0"/>
              <a:t> </a:t>
            </a:r>
            <a:r>
              <a:rPr lang="ru-RU" sz="1800" dirty="0" err="1" smtClean="0"/>
              <a:t>взимку</a:t>
            </a:r>
            <a:r>
              <a:rPr lang="ru-RU" sz="1800" dirty="0" smtClean="0"/>
              <a:t>, </a:t>
            </a:r>
            <a:r>
              <a:rPr lang="ru-RU" sz="1800" dirty="0" err="1" smtClean="0"/>
              <a:t>відпочивають</a:t>
            </a:r>
            <a:r>
              <a:rPr lang="ru-RU" sz="1800" dirty="0" smtClean="0"/>
              <a:t> у </a:t>
            </a:r>
            <a:r>
              <a:rPr lang="ru-RU" sz="1800" dirty="0" err="1" smtClean="0"/>
              <a:t>відкритих</a:t>
            </a:r>
            <a:r>
              <a:rPr lang="ru-RU" sz="1800" dirty="0" smtClean="0"/>
              <a:t> </a:t>
            </a:r>
            <a:r>
              <a:rPr lang="ru-RU" sz="1800" dirty="0" err="1" smtClean="0"/>
              <a:t>лігвах</a:t>
            </a:r>
            <a:r>
              <a:rPr lang="ru-RU" sz="1800" dirty="0" smtClean="0"/>
              <a:t> в </a:t>
            </a:r>
            <a:r>
              <a:rPr lang="ru-RU" sz="1800" dirty="0" err="1" smtClean="0"/>
              <a:t>снігу</a:t>
            </a:r>
            <a:r>
              <a:rPr lang="ru-RU" sz="1800" dirty="0" smtClean="0"/>
              <a:t> </a:t>
            </a:r>
            <a:r>
              <a:rPr lang="ru-RU" sz="1800" dirty="0" err="1" smtClean="0"/>
              <a:t>або</a:t>
            </a:r>
            <a:r>
              <a:rPr lang="ru-RU" sz="1800" dirty="0" smtClean="0"/>
              <a:t> </a:t>
            </a:r>
            <a:r>
              <a:rPr lang="ru-RU" sz="1800" dirty="0" err="1" smtClean="0"/>
              <a:t>траві</a:t>
            </a:r>
            <a:r>
              <a:rPr lang="ru-RU" sz="1800" dirty="0" smtClean="0"/>
              <a:t>. Але, </a:t>
            </a:r>
            <a:r>
              <a:rPr lang="ru-RU" sz="1800" dirty="0" err="1" smtClean="0"/>
              <a:t>рятуючись</a:t>
            </a:r>
            <a:r>
              <a:rPr lang="ru-RU" sz="1800" dirty="0" smtClean="0"/>
              <a:t> </a:t>
            </a:r>
            <a:r>
              <a:rPr lang="ru-RU" sz="1800" dirty="0" err="1" smtClean="0"/>
              <a:t>від</a:t>
            </a:r>
            <a:r>
              <a:rPr lang="ru-RU" sz="1800" dirty="0" smtClean="0"/>
              <a:t> </a:t>
            </a:r>
            <a:r>
              <a:rPr lang="ru-RU" sz="1800" dirty="0" err="1" smtClean="0"/>
              <a:t>переслідування</a:t>
            </a:r>
            <a:r>
              <a:rPr lang="ru-RU" sz="1800" dirty="0" smtClean="0"/>
              <a:t>, </a:t>
            </a:r>
            <a:r>
              <a:rPr lang="ru-RU" sz="1800" dirty="0" err="1" smtClean="0"/>
              <a:t>лисиці</a:t>
            </a:r>
            <a:r>
              <a:rPr lang="ru-RU" sz="1800" dirty="0" smtClean="0"/>
              <a:t> у </a:t>
            </a:r>
            <a:r>
              <a:rPr lang="ru-RU" sz="1800" dirty="0" err="1" smtClean="0"/>
              <a:t>будь-яку</a:t>
            </a:r>
            <a:r>
              <a:rPr lang="ru-RU" sz="1800" dirty="0" smtClean="0"/>
              <a:t> пору року </a:t>
            </a:r>
            <a:r>
              <a:rPr lang="ru-RU" sz="1800" dirty="0" err="1" smtClean="0"/>
              <a:t>можуть</a:t>
            </a:r>
            <a:r>
              <a:rPr lang="ru-RU" sz="1800" dirty="0" smtClean="0"/>
              <a:t> </a:t>
            </a:r>
            <a:r>
              <a:rPr lang="ru-RU" sz="1800" dirty="0" err="1" smtClean="0"/>
              <a:t>переховуватись</a:t>
            </a:r>
            <a:r>
              <a:rPr lang="ru-RU" sz="1800" dirty="0" smtClean="0"/>
              <a:t> у </a:t>
            </a:r>
            <a:r>
              <a:rPr lang="ru-RU" sz="1800" dirty="0" err="1" smtClean="0"/>
              <a:t>першій-ліпшій</a:t>
            </a:r>
            <a:r>
              <a:rPr lang="ru-RU" sz="1800" dirty="0" smtClean="0"/>
              <a:t> </a:t>
            </a:r>
            <a:r>
              <a:rPr lang="ru-RU" sz="1800" dirty="0" err="1" smtClean="0"/>
              <a:t>норі</a:t>
            </a:r>
            <a:r>
              <a:rPr lang="ru-RU" sz="1800" dirty="0" smtClean="0"/>
              <a:t>, яка </a:t>
            </a:r>
            <a:r>
              <a:rPr lang="ru-RU" sz="1800" dirty="0" err="1" smtClean="0"/>
              <a:t>зустрінеться</a:t>
            </a:r>
            <a:r>
              <a:rPr lang="ru-RU" sz="1800" dirty="0" smtClean="0"/>
              <a:t> в </a:t>
            </a:r>
            <a:r>
              <a:rPr lang="ru-RU" sz="1800" dirty="0" err="1" smtClean="0"/>
              <a:t>місцях</a:t>
            </a:r>
            <a:r>
              <a:rPr lang="ru-RU" sz="1800" dirty="0" smtClean="0"/>
              <a:t> </a:t>
            </a:r>
            <a:r>
              <a:rPr lang="ru-RU" sz="1800" dirty="0" err="1" smtClean="0"/>
              <a:t>їхнього</a:t>
            </a:r>
            <a:r>
              <a:rPr lang="ru-RU" sz="1800" dirty="0" smtClean="0"/>
              <a:t> </a:t>
            </a:r>
            <a:r>
              <a:rPr lang="ru-RU" sz="1800" dirty="0" err="1" smtClean="0"/>
              <a:t>життя</a:t>
            </a:r>
            <a:r>
              <a:rPr lang="ru-RU" sz="1800" dirty="0" smtClean="0"/>
              <a:t>.</a:t>
            </a:r>
            <a:r>
              <a:rPr lang="ru-RU" sz="2000" dirty="0" smtClean="0"/>
              <a:t/>
            </a:r>
            <a:br>
              <a:rPr lang="ru-RU" sz="2000" dirty="0" smtClean="0"/>
            </a:br>
            <a:endParaRPr lang="ru-RU" sz="2000" dirty="0"/>
          </a:p>
        </p:txBody>
      </p:sp>
      <p:pic>
        <p:nvPicPr>
          <p:cNvPr id="31746" name="Picture 2" descr="http://upload.wikimedia.org/wikipedia/commons/thumb/0/03/Vulpes_vulpes_laying_in_snow.jpg/350px-Vulpes_vulpes_laying_in_snow.jpg"/>
          <p:cNvPicPr>
            <a:picLocks noChangeAspect="1" noChangeArrowheads="1"/>
          </p:cNvPicPr>
          <p:nvPr/>
        </p:nvPicPr>
        <p:blipFill>
          <a:blip r:embed="rId4"/>
          <a:srcRect/>
          <a:stretch>
            <a:fillRect/>
          </a:stretch>
        </p:blipFill>
        <p:spPr bwMode="auto">
          <a:xfrm>
            <a:off x="5357818" y="4648199"/>
            <a:ext cx="3333750" cy="220980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3510730"/>
          </a:xfrm>
        </p:spPr>
        <p:txBody>
          <a:bodyPr>
            <a:normAutofit fontScale="90000"/>
          </a:bodyPr>
          <a:lstStyle/>
          <a:p>
            <a:r>
              <a:rPr lang="ru-RU" sz="1800" b="1" dirty="0" err="1" smtClean="0"/>
              <a:t>Розмноження</a:t>
            </a:r>
            <a:r>
              <a:rPr lang="ru-RU" sz="1800" dirty="0" smtClean="0"/>
              <a:t/>
            </a:r>
            <a:br>
              <a:rPr lang="ru-RU" sz="1800" dirty="0" smtClean="0"/>
            </a:br>
            <a:r>
              <a:rPr lang="ru-RU" sz="1800" dirty="0" err="1" smtClean="0"/>
              <a:t>Подібно</a:t>
            </a:r>
            <a:r>
              <a:rPr lang="ru-RU" sz="1800" dirty="0" smtClean="0"/>
              <a:t> до </a:t>
            </a:r>
            <a:r>
              <a:rPr lang="ru-RU" sz="1800" dirty="0" err="1" smtClean="0"/>
              <a:t>вовка</a:t>
            </a:r>
            <a:r>
              <a:rPr lang="ru-RU" sz="1800" dirty="0" smtClean="0"/>
              <a:t>, </a:t>
            </a:r>
            <a:r>
              <a:rPr lang="ru-RU" sz="1800" dirty="0" err="1" smtClean="0"/>
              <a:t>лисиця</a:t>
            </a:r>
            <a:r>
              <a:rPr lang="ru-RU" sz="1800" dirty="0" smtClean="0"/>
              <a:t> </a:t>
            </a:r>
            <a:r>
              <a:rPr lang="ru-RU" sz="1800" dirty="0" err="1" smtClean="0"/>
              <a:t>належить</a:t>
            </a:r>
            <a:r>
              <a:rPr lang="ru-RU" sz="1800" dirty="0" smtClean="0"/>
              <a:t> </a:t>
            </a:r>
            <a:r>
              <a:rPr lang="ru-RU" sz="1800" dirty="0" err="1" smtClean="0"/>
              <a:t>до</a:t>
            </a:r>
            <a:r>
              <a:rPr lang="ru-RU" sz="1800" dirty="0" smtClean="0"/>
              <a:t> </a:t>
            </a:r>
            <a:r>
              <a:rPr lang="ru-RU" sz="1800" dirty="0" err="1" smtClean="0"/>
              <a:t>моногамних</a:t>
            </a:r>
            <a:r>
              <a:rPr lang="ru-RU" sz="1800" dirty="0" smtClean="0"/>
              <a:t> </a:t>
            </a:r>
            <a:r>
              <a:rPr lang="ru-RU" sz="1800" dirty="0" err="1" smtClean="0"/>
              <a:t>тварин</a:t>
            </a:r>
            <a:r>
              <a:rPr lang="ru-RU" sz="1800" dirty="0" smtClean="0"/>
              <a:t>, </a:t>
            </a:r>
            <a:r>
              <a:rPr lang="ru-RU" sz="1800" dirty="0" err="1" smtClean="0"/>
              <a:t>що</a:t>
            </a:r>
            <a:r>
              <a:rPr lang="ru-RU" sz="1800" dirty="0" smtClean="0"/>
              <a:t> </a:t>
            </a:r>
            <a:r>
              <a:rPr lang="ru-RU" sz="1800" dirty="0" err="1" smtClean="0"/>
              <a:t>розмножуються</a:t>
            </a:r>
            <a:r>
              <a:rPr lang="ru-RU" sz="1800" dirty="0" smtClean="0"/>
              <a:t> </a:t>
            </a:r>
            <a:r>
              <a:rPr lang="ru-RU" sz="1800" dirty="0" err="1" smtClean="0"/>
              <a:t>тільки</a:t>
            </a:r>
            <a:r>
              <a:rPr lang="ru-RU" sz="1800" dirty="0" smtClean="0"/>
              <a:t> один раз на </a:t>
            </a:r>
            <a:r>
              <a:rPr lang="ru-RU" sz="1800" dirty="0" err="1" smtClean="0"/>
              <a:t>рік</a:t>
            </a:r>
            <a:r>
              <a:rPr lang="ru-RU" sz="1800" dirty="0" smtClean="0"/>
              <a:t>. </a:t>
            </a:r>
            <a:r>
              <a:rPr lang="ru-RU" sz="1800" dirty="0" err="1" smtClean="0"/>
              <a:t>Тічка</a:t>
            </a:r>
            <a:r>
              <a:rPr lang="ru-RU" sz="1800" dirty="0" smtClean="0"/>
              <a:t> (на </a:t>
            </a:r>
            <a:r>
              <a:rPr lang="ru-RU" sz="1800" dirty="0" err="1" smtClean="0"/>
              <a:t>території</a:t>
            </a:r>
            <a:r>
              <a:rPr lang="ru-RU" sz="1800" dirty="0" smtClean="0"/>
              <a:t> </a:t>
            </a:r>
            <a:r>
              <a:rPr lang="ru-RU" sz="1800" dirty="0" err="1" smtClean="0"/>
              <a:t>України</a:t>
            </a:r>
            <a:r>
              <a:rPr lang="ru-RU" sz="1800" dirty="0" smtClean="0"/>
              <a:t>) в </a:t>
            </a:r>
            <a:r>
              <a:rPr lang="ru-RU" sz="1800" dirty="0" err="1" smtClean="0"/>
              <a:t>неї</a:t>
            </a:r>
            <a:r>
              <a:rPr lang="ru-RU" sz="1800" dirty="0" smtClean="0"/>
              <a:t> проходить </a:t>
            </a:r>
            <a:r>
              <a:rPr lang="ru-RU" sz="1800" dirty="0" err="1" smtClean="0"/>
              <a:t>з</a:t>
            </a:r>
            <a:r>
              <a:rPr lang="ru-RU" sz="1800" dirty="0" smtClean="0"/>
              <a:t> </a:t>
            </a:r>
            <a:r>
              <a:rPr lang="ru-RU" sz="1800" dirty="0" err="1" smtClean="0"/>
              <a:t>грудня</a:t>
            </a:r>
            <a:r>
              <a:rPr lang="ru-RU" sz="1800" dirty="0" smtClean="0"/>
              <a:t> до лютого, </a:t>
            </a:r>
            <a:r>
              <a:rPr lang="ru-RU" sz="1800" dirty="0" err="1" smtClean="0"/>
              <a:t>і</a:t>
            </a:r>
            <a:r>
              <a:rPr lang="ru-RU" sz="1800" dirty="0" smtClean="0"/>
              <a:t> </a:t>
            </a:r>
            <a:r>
              <a:rPr lang="ru-RU" sz="1800" dirty="0" err="1" smtClean="0"/>
              <a:t>продовжується</a:t>
            </a:r>
            <a:r>
              <a:rPr lang="ru-RU" sz="1800" dirty="0" smtClean="0"/>
              <a:t> у </a:t>
            </a:r>
            <a:r>
              <a:rPr lang="ru-RU" sz="1800" dirty="0" err="1" smtClean="0"/>
              <a:t>кожної</a:t>
            </a:r>
            <a:r>
              <a:rPr lang="ru-RU" sz="1800" dirty="0" smtClean="0"/>
              <a:t> </a:t>
            </a:r>
            <a:r>
              <a:rPr lang="ru-RU" sz="1800" dirty="0" err="1" smtClean="0"/>
              <a:t>самиці</a:t>
            </a:r>
            <a:r>
              <a:rPr lang="ru-RU" sz="1800" dirty="0" smtClean="0"/>
              <a:t> </a:t>
            </a:r>
            <a:r>
              <a:rPr lang="ru-RU" sz="1800" dirty="0" err="1" smtClean="0"/>
              <a:t>лише</a:t>
            </a:r>
            <a:r>
              <a:rPr lang="ru-RU" sz="1800" dirty="0" smtClean="0"/>
              <a:t> </a:t>
            </a:r>
            <a:r>
              <a:rPr lang="ru-RU" sz="1800" dirty="0" err="1" smtClean="0"/>
              <a:t>кілька</a:t>
            </a:r>
            <a:r>
              <a:rPr lang="ru-RU" sz="1800" dirty="0" smtClean="0"/>
              <a:t> </a:t>
            </a:r>
            <a:r>
              <a:rPr lang="ru-RU" sz="1800" dirty="0" err="1" smtClean="0"/>
              <a:t>днів</a:t>
            </a:r>
            <a:r>
              <a:rPr lang="ru-RU" sz="1800" dirty="0" smtClean="0"/>
              <a:t>. Час гону та </a:t>
            </a:r>
            <a:r>
              <a:rPr lang="ru-RU" sz="1800" dirty="0" err="1" smtClean="0"/>
              <a:t>його</a:t>
            </a:r>
            <a:r>
              <a:rPr lang="ru-RU" sz="1800" dirty="0" smtClean="0"/>
              <a:t> </a:t>
            </a:r>
            <a:r>
              <a:rPr lang="ru-RU" sz="1800" dirty="0" err="1" smtClean="0"/>
              <a:t>ефективність</a:t>
            </a:r>
            <a:r>
              <a:rPr lang="ru-RU" sz="1800" dirty="0" smtClean="0"/>
              <a:t> </a:t>
            </a:r>
            <a:r>
              <a:rPr lang="ru-RU" sz="1800" dirty="0" err="1" smtClean="0"/>
              <a:t>залежать</a:t>
            </a:r>
            <a:r>
              <a:rPr lang="ru-RU" sz="1800" dirty="0" smtClean="0"/>
              <a:t> </a:t>
            </a:r>
            <a:r>
              <a:rPr lang="ru-RU" sz="1800" dirty="0" err="1" smtClean="0"/>
              <a:t>від</a:t>
            </a:r>
            <a:r>
              <a:rPr lang="ru-RU" sz="1800" dirty="0" smtClean="0"/>
              <a:t> погоди та </a:t>
            </a:r>
            <a:r>
              <a:rPr lang="ru-RU" sz="1800" dirty="0" err="1" smtClean="0"/>
              <a:t>вгодованості</a:t>
            </a:r>
            <a:r>
              <a:rPr lang="ru-RU" sz="1800" dirty="0" smtClean="0"/>
              <a:t> </a:t>
            </a:r>
            <a:r>
              <a:rPr lang="ru-RU" sz="1800" dirty="0" err="1" smtClean="0"/>
              <a:t>звірів</a:t>
            </a:r>
            <a:r>
              <a:rPr lang="ru-RU" sz="1800" dirty="0" smtClean="0"/>
              <a:t>. </a:t>
            </a:r>
            <a:r>
              <a:rPr lang="ru-RU" sz="1800" dirty="0" err="1" smtClean="0"/>
              <a:t>Бувають</a:t>
            </a:r>
            <a:r>
              <a:rPr lang="ru-RU" sz="1800" dirty="0" smtClean="0"/>
              <a:t> роки, коли до 60 % самок </a:t>
            </a:r>
            <a:r>
              <a:rPr lang="ru-RU" sz="1800" dirty="0" err="1" smtClean="0"/>
              <a:t>лишаються</a:t>
            </a:r>
            <a:r>
              <a:rPr lang="ru-RU" sz="1800" dirty="0" smtClean="0"/>
              <a:t> без потомства.</a:t>
            </a:r>
            <a:br>
              <a:rPr lang="ru-RU" sz="1800" dirty="0" smtClean="0"/>
            </a:br>
            <a:r>
              <a:rPr lang="ru-RU" sz="1800" dirty="0" err="1" smtClean="0"/>
              <a:t>Вагітність</a:t>
            </a:r>
            <a:r>
              <a:rPr lang="ru-RU" sz="1800" dirty="0" smtClean="0"/>
              <a:t> у </a:t>
            </a:r>
            <a:r>
              <a:rPr lang="ru-RU" sz="1800" dirty="0" err="1" smtClean="0"/>
              <a:t>лисиць</a:t>
            </a:r>
            <a:r>
              <a:rPr lang="ru-RU" sz="1800" dirty="0" smtClean="0"/>
              <a:t> </a:t>
            </a:r>
            <a:r>
              <a:rPr lang="ru-RU" sz="1800" dirty="0" err="1" smtClean="0"/>
              <a:t>продовжується</a:t>
            </a:r>
            <a:r>
              <a:rPr lang="ru-RU" sz="1800" dirty="0" smtClean="0"/>
              <a:t> 49-58 </a:t>
            </a:r>
            <a:r>
              <a:rPr lang="ru-RU" sz="1800" dirty="0" err="1" smtClean="0"/>
              <a:t>діб</a:t>
            </a:r>
            <a:r>
              <a:rPr lang="ru-RU" sz="1800" dirty="0" smtClean="0"/>
              <a:t>. У </a:t>
            </a:r>
            <a:r>
              <a:rPr lang="ru-RU" sz="1800" dirty="0" err="1" smtClean="0"/>
              <a:t>виводку</a:t>
            </a:r>
            <a:r>
              <a:rPr lang="ru-RU" sz="1800" dirty="0" smtClean="0"/>
              <a:t> </a:t>
            </a:r>
            <a:r>
              <a:rPr lang="ru-RU" sz="1800" dirty="0" err="1" smtClean="0"/>
              <a:t>налічується</a:t>
            </a:r>
            <a:r>
              <a:rPr lang="ru-RU" sz="1800" dirty="0" smtClean="0"/>
              <a:t> </a:t>
            </a:r>
            <a:r>
              <a:rPr lang="ru-RU" sz="1800" dirty="0" err="1" smtClean="0"/>
              <a:t>від</a:t>
            </a:r>
            <a:r>
              <a:rPr lang="ru-RU" sz="1800" dirty="0" smtClean="0"/>
              <a:t> 4-6 до 12-13 </a:t>
            </a:r>
            <a:r>
              <a:rPr lang="ru-RU" sz="1800" dirty="0" err="1" smtClean="0"/>
              <a:t>цуценят</a:t>
            </a:r>
            <a:r>
              <a:rPr lang="ru-RU" sz="1800" dirty="0" smtClean="0"/>
              <a:t>, </a:t>
            </a:r>
            <a:r>
              <a:rPr lang="ru-RU" sz="1800" dirty="0" err="1" smtClean="0"/>
              <a:t>вкритих</a:t>
            </a:r>
            <a:r>
              <a:rPr lang="ru-RU" sz="1800" dirty="0" smtClean="0"/>
              <a:t> темно-бурою шерстю. У </a:t>
            </a:r>
            <a:r>
              <a:rPr lang="ru-RU" sz="1800" dirty="0" err="1" smtClean="0"/>
              <a:t>двотижневому</a:t>
            </a:r>
            <a:r>
              <a:rPr lang="ru-RU" sz="1800" dirty="0" smtClean="0"/>
              <a:t> </a:t>
            </a:r>
            <a:r>
              <a:rPr lang="ru-RU" sz="1800" dirty="0" err="1" smtClean="0"/>
              <a:t>віці</a:t>
            </a:r>
            <a:r>
              <a:rPr lang="ru-RU" sz="1800" dirty="0" smtClean="0"/>
              <a:t> вони </a:t>
            </a:r>
            <a:r>
              <a:rPr lang="ru-RU" sz="1800" dirty="0" err="1" smtClean="0"/>
              <a:t>починають</a:t>
            </a:r>
            <a:r>
              <a:rPr lang="ru-RU" sz="1800" dirty="0" smtClean="0"/>
              <a:t> </a:t>
            </a:r>
            <a:r>
              <a:rPr lang="ru-RU" sz="1800" dirty="0" err="1" smtClean="0"/>
              <a:t>бачити</a:t>
            </a:r>
            <a:r>
              <a:rPr lang="ru-RU" sz="1800" dirty="0" smtClean="0"/>
              <a:t>, </a:t>
            </a:r>
            <a:r>
              <a:rPr lang="ru-RU" sz="1800" dirty="0" err="1" smtClean="0"/>
              <a:t>чути</a:t>
            </a:r>
            <a:r>
              <a:rPr lang="ru-RU" sz="1800" dirty="0" smtClean="0"/>
              <a:t>, в них </a:t>
            </a:r>
            <a:r>
              <a:rPr lang="ru-RU" sz="1800" dirty="0" err="1" smtClean="0"/>
              <a:t>прорізаються</a:t>
            </a:r>
            <a:r>
              <a:rPr lang="ru-RU" sz="1800" dirty="0" smtClean="0"/>
              <a:t> </a:t>
            </a:r>
            <a:r>
              <a:rPr lang="ru-RU" sz="1800" dirty="0" err="1" smtClean="0"/>
              <a:t>перші</a:t>
            </a:r>
            <a:r>
              <a:rPr lang="ru-RU" sz="1800" dirty="0" smtClean="0"/>
              <a:t> </a:t>
            </a:r>
            <a:r>
              <a:rPr lang="ru-RU" sz="1800" dirty="0" err="1" smtClean="0"/>
              <a:t>зуби</a:t>
            </a:r>
            <a:r>
              <a:rPr lang="ru-RU" sz="1800" dirty="0" smtClean="0"/>
              <a:t>. </a:t>
            </a:r>
            <a:r>
              <a:rPr lang="ru-RU" sz="1800" dirty="0" err="1" smtClean="0"/>
              <a:t>Півтора</a:t>
            </a:r>
            <a:r>
              <a:rPr lang="ru-RU" sz="1800" dirty="0" smtClean="0"/>
              <a:t> </a:t>
            </a:r>
            <a:r>
              <a:rPr lang="ru-RU" sz="1800" dirty="0" err="1" smtClean="0"/>
              <a:t>місяці</a:t>
            </a:r>
            <a:r>
              <a:rPr lang="ru-RU" sz="1800" dirty="0" smtClean="0"/>
              <a:t> </a:t>
            </a:r>
            <a:r>
              <a:rPr lang="ru-RU" sz="1800" dirty="0" err="1" smtClean="0"/>
              <a:t>мати</a:t>
            </a:r>
            <a:r>
              <a:rPr lang="ru-RU" sz="1800" dirty="0" smtClean="0"/>
              <a:t> </a:t>
            </a:r>
            <a:r>
              <a:rPr lang="ru-RU" sz="1800" dirty="0" err="1" smtClean="0"/>
              <a:t>годує</a:t>
            </a:r>
            <a:r>
              <a:rPr lang="ru-RU" sz="1800" dirty="0" smtClean="0"/>
              <a:t> </a:t>
            </a:r>
            <a:r>
              <a:rPr lang="ru-RU" sz="1800" dirty="0" err="1" smtClean="0"/>
              <a:t>лисенят</a:t>
            </a:r>
            <a:r>
              <a:rPr lang="ru-RU" sz="1800" dirty="0" smtClean="0"/>
              <a:t> молоком, </a:t>
            </a:r>
            <a:r>
              <a:rPr lang="ru-RU" sz="1800" dirty="0" err="1" smtClean="0"/>
              <a:t>окрім</a:t>
            </a:r>
            <a:r>
              <a:rPr lang="ru-RU" sz="1800" dirty="0" smtClean="0"/>
              <a:t> того, батьки </a:t>
            </a:r>
            <a:r>
              <a:rPr lang="ru-RU" sz="1800" dirty="0" err="1" smtClean="0"/>
              <a:t>поступово</a:t>
            </a:r>
            <a:r>
              <a:rPr lang="ru-RU" sz="1800" dirty="0" smtClean="0"/>
              <a:t> </a:t>
            </a:r>
            <a:r>
              <a:rPr lang="ru-RU" sz="1800" dirty="0" err="1" smtClean="0"/>
              <a:t>привчають</a:t>
            </a:r>
            <a:r>
              <a:rPr lang="ru-RU" sz="1800" dirty="0" smtClean="0"/>
              <a:t> </a:t>
            </a:r>
            <a:r>
              <a:rPr lang="ru-RU" sz="1800" dirty="0" err="1" smtClean="0"/>
              <a:t>їх</a:t>
            </a:r>
            <a:r>
              <a:rPr lang="ru-RU" sz="1800" dirty="0" smtClean="0"/>
              <a:t> до </a:t>
            </a:r>
            <a:r>
              <a:rPr lang="ru-RU" sz="1800" dirty="0" err="1" smtClean="0"/>
              <a:t>звичайної</a:t>
            </a:r>
            <a:r>
              <a:rPr lang="ru-RU" sz="1800" dirty="0" smtClean="0"/>
              <a:t> </a:t>
            </a:r>
            <a:r>
              <a:rPr lang="ru-RU" sz="1800" dirty="0" err="1" smtClean="0"/>
              <a:t>їжі</a:t>
            </a:r>
            <a:r>
              <a:rPr lang="ru-RU" sz="1800" dirty="0" smtClean="0"/>
              <a:t>, а </a:t>
            </a:r>
            <a:r>
              <a:rPr lang="ru-RU" sz="1800" dirty="0" err="1" smtClean="0"/>
              <a:t>також</a:t>
            </a:r>
            <a:r>
              <a:rPr lang="ru-RU" sz="1800" dirty="0" smtClean="0"/>
              <a:t> до </a:t>
            </a:r>
            <a:r>
              <a:rPr lang="ru-RU" sz="1800" dirty="0" err="1" smtClean="0"/>
              <a:t>її</a:t>
            </a:r>
            <a:r>
              <a:rPr lang="ru-RU" sz="1800" dirty="0" smtClean="0"/>
              <a:t> </a:t>
            </a:r>
            <a:r>
              <a:rPr lang="ru-RU" sz="1800" dirty="0" err="1" smtClean="0"/>
              <a:t>добичі</a:t>
            </a:r>
            <a:r>
              <a:rPr lang="ru-RU" sz="1800" dirty="0" smtClean="0"/>
              <a:t>. </a:t>
            </a:r>
            <a:r>
              <a:rPr lang="ru-RU" sz="1800" dirty="0" err="1" smtClean="0"/>
              <a:t>Загалом</a:t>
            </a:r>
            <a:r>
              <a:rPr lang="ru-RU" sz="1800" dirty="0" smtClean="0"/>
              <a:t>, </a:t>
            </a:r>
            <a:r>
              <a:rPr lang="ru-RU" sz="1800" dirty="0" err="1" smtClean="0"/>
              <a:t>з</a:t>
            </a:r>
            <a:r>
              <a:rPr lang="ru-RU" sz="1800" dirty="0" smtClean="0"/>
              <a:t> часу гону до остаточного </a:t>
            </a:r>
            <a:r>
              <a:rPr lang="ru-RU" sz="1800" dirty="0" err="1" smtClean="0"/>
              <a:t>виходу</a:t>
            </a:r>
            <a:r>
              <a:rPr lang="ru-RU" sz="1800" dirty="0" smtClean="0"/>
              <a:t> </a:t>
            </a:r>
            <a:r>
              <a:rPr lang="ru-RU" sz="1800" dirty="0" err="1" smtClean="0"/>
              <a:t>лисенят</a:t>
            </a:r>
            <a:r>
              <a:rPr lang="ru-RU" sz="1800" dirty="0" smtClean="0"/>
              <a:t> </a:t>
            </a:r>
            <a:r>
              <a:rPr lang="ru-RU" sz="1800" dirty="0" err="1" smtClean="0"/>
              <a:t>з</a:t>
            </a:r>
            <a:r>
              <a:rPr lang="ru-RU" sz="1800" dirty="0" smtClean="0"/>
              <a:t> </a:t>
            </a:r>
            <a:r>
              <a:rPr lang="ru-RU" sz="1800" dirty="0" err="1" smtClean="0"/>
              <a:t>нори</a:t>
            </a:r>
            <a:r>
              <a:rPr lang="ru-RU" sz="1800" dirty="0" smtClean="0"/>
              <a:t> проходить </a:t>
            </a:r>
            <a:r>
              <a:rPr lang="ru-RU" sz="1800" dirty="0" err="1" smtClean="0"/>
              <a:t>близько</a:t>
            </a:r>
            <a:r>
              <a:rPr lang="ru-RU" sz="1800" dirty="0" smtClean="0"/>
              <a:t> 6-ти </a:t>
            </a:r>
            <a:r>
              <a:rPr lang="ru-RU" sz="1800" dirty="0" err="1" smtClean="0"/>
              <a:t>місяців</a:t>
            </a:r>
            <a:r>
              <a:rPr lang="ru-RU" sz="1800" dirty="0" smtClean="0"/>
              <a:t>. У </a:t>
            </a:r>
            <a:r>
              <a:rPr lang="ru-RU" sz="1800" dirty="0" err="1" smtClean="0"/>
              <a:t>їх</a:t>
            </a:r>
            <a:r>
              <a:rPr lang="ru-RU" sz="1800" dirty="0" smtClean="0"/>
              <a:t> </a:t>
            </a:r>
            <a:r>
              <a:rPr lang="ru-RU" sz="1800" dirty="0" err="1" smtClean="0"/>
              <a:t>вихованні</a:t>
            </a:r>
            <a:r>
              <a:rPr lang="ru-RU" sz="1800" dirty="0" smtClean="0"/>
              <a:t> </a:t>
            </a:r>
            <a:r>
              <a:rPr lang="ru-RU" sz="1800" dirty="0" err="1" smtClean="0"/>
              <a:t>беруть</a:t>
            </a:r>
            <a:r>
              <a:rPr lang="ru-RU" sz="1800" dirty="0" smtClean="0"/>
              <a:t> участь </a:t>
            </a:r>
            <a:r>
              <a:rPr lang="ru-RU" sz="1800" dirty="0" err="1" smtClean="0"/>
              <a:t>обидва</a:t>
            </a:r>
            <a:r>
              <a:rPr lang="ru-RU" sz="1800" dirty="0" smtClean="0"/>
              <a:t> батьки. </a:t>
            </a:r>
            <a:r>
              <a:rPr lang="ru-RU" sz="1800" dirty="0" err="1" smtClean="0"/>
              <a:t>Підростаючі</a:t>
            </a:r>
            <a:r>
              <a:rPr lang="ru-RU" sz="1800" dirty="0" smtClean="0"/>
              <a:t> </a:t>
            </a:r>
            <a:r>
              <a:rPr lang="ru-RU" sz="1800" dirty="0" err="1" smtClean="0"/>
              <a:t>цуценята</a:t>
            </a:r>
            <a:r>
              <a:rPr lang="ru-RU" sz="1800" dirty="0" smtClean="0"/>
              <a:t> рано </a:t>
            </a:r>
            <a:r>
              <a:rPr lang="ru-RU" sz="1800" dirty="0" err="1" smtClean="0"/>
              <a:t>починають</a:t>
            </a:r>
            <a:r>
              <a:rPr lang="ru-RU" sz="1800" dirty="0" smtClean="0"/>
              <a:t> </a:t>
            </a:r>
            <a:r>
              <a:rPr lang="ru-RU" sz="1800" dirty="0" err="1" smtClean="0"/>
              <a:t>відлучатись</a:t>
            </a:r>
            <a:r>
              <a:rPr lang="ru-RU" sz="1800" dirty="0" smtClean="0"/>
              <a:t> </a:t>
            </a:r>
            <a:r>
              <a:rPr lang="ru-RU" sz="1800" dirty="0" err="1" smtClean="0"/>
              <a:t>від</a:t>
            </a:r>
            <a:r>
              <a:rPr lang="ru-RU" sz="1800" dirty="0" smtClean="0"/>
              <a:t> «дому» </a:t>
            </a:r>
            <a:r>
              <a:rPr lang="ru-RU" sz="1800" dirty="0" err="1" smtClean="0"/>
              <a:t>і</a:t>
            </a:r>
            <a:r>
              <a:rPr lang="ru-RU" sz="1800" dirty="0" smtClean="0"/>
              <a:t> часто </a:t>
            </a:r>
            <a:r>
              <a:rPr lang="ru-RU" sz="1800" dirty="0" err="1" smtClean="0"/>
              <a:t>зустрічаються</a:t>
            </a:r>
            <a:r>
              <a:rPr lang="ru-RU" sz="1800" dirty="0" smtClean="0"/>
              <a:t> далеко </a:t>
            </a:r>
            <a:r>
              <a:rPr lang="ru-RU" sz="1800" dirty="0" err="1" smtClean="0"/>
              <a:t>від</a:t>
            </a:r>
            <a:r>
              <a:rPr lang="ru-RU" sz="1800" dirty="0" smtClean="0"/>
              <a:t> </a:t>
            </a:r>
            <a:r>
              <a:rPr lang="ru-RU" sz="1800" dirty="0" err="1" smtClean="0"/>
              <a:t>нього</a:t>
            </a:r>
            <a:r>
              <a:rPr lang="ru-RU" sz="1800" dirty="0" smtClean="0"/>
              <a:t>, </a:t>
            </a:r>
            <a:r>
              <a:rPr lang="ru-RU" sz="1800" dirty="0" err="1" smtClean="0"/>
              <a:t>будучі</a:t>
            </a:r>
            <a:r>
              <a:rPr lang="ru-RU" sz="1800" dirty="0" smtClean="0"/>
              <a:t> </a:t>
            </a:r>
            <a:r>
              <a:rPr lang="ru-RU" sz="1800" dirty="0" err="1" smtClean="0"/>
              <a:t>ще</a:t>
            </a:r>
            <a:r>
              <a:rPr lang="ru-RU" sz="1800" dirty="0" smtClean="0"/>
              <a:t> </a:t>
            </a:r>
            <a:r>
              <a:rPr lang="ru-RU" sz="1800" dirty="0" err="1" smtClean="0"/>
              <a:t>зовсім</a:t>
            </a:r>
            <a:r>
              <a:rPr lang="ru-RU" sz="1800" dirty="0" smtClean="0"/>
              <a:t> невеликими. До </a:t>
            </a:r>
            <a:r>
              <a:rPr lang="ru-RU" sz="1800" dirty="0" err="1" smtClean="0"/>
              <a:t>осені</a:t>
            </a:r>
            <a:r>
              <a:rPr lang="ru-RU" sz="1800" dirty="0" smtClean="0"/>
              <a:t> вони </a:t>
            </a:r>
            <a:r>
              <a:rPr lang="ru-RU" sz="1800" dirty="0" err="1" smtClean="0"/>
              <a:t>цілком</a:t>
            </a:r>
            <a:r>
              <a:rPr lang="ru-RU" sz="1800" dirty="0" smtClean="0"/>
              <a:t> </a:t>
            </a:r>
            <a:r>
              <a:rPr lang="ru-RU" sz="1800" dirty="0" err="1" smtClean="0"/>
              <a:t>виростають</a:t>
            </a:r>
            <a:r>
              <a:rPr lang="ru-RU" sz="1800" dirty="0" smtClean="0"/>
              <a:t> </a:t>
            </a:r>
            <a:r>
              <a:rPr lang="ru-RU" sz="1800" dirty="0" err="1" smtClean="0"/>
              <a:t>і</a:t>
            </a:r>
            <a:r>
              <a:rPr lang="ru-RU" sz="1800" dirty="0" smtClean="0"/>
              <a:t> </a:t>
            </a:r>
            <a:r>
              <a:rPr lang="ru-RU" sz="1800" dirty="0" err="1" smtClean="0"/>
              <a:t>можуть</a:t>
            </a:r>
            <a:r>
              <a:rPr lang="ru-RU" sz="1800" dirty="0" smtClean="0"/>
              <a:t> </a:t>
            </a:r>
            <a:r>
              <a:rPr lang="ru-RU" sz="1800" dirty="0" err="1" smtClean="0"/>
              <a:t>жити</a:t>
            </a:r>
            <a:r>
              <a:rPr lang="ru-RU" sz="1800" dirty="0" smtClean="0"/>
              <a:t> </a:t>
            </a:r>
            <a:r>
              <a:rPr lang="ru-RU" sz="1800" dirty="0" err="1" smtClean="0"/>
              <a:t>самостійно</a:t>
            </a:r>
            <a:r>
              <a:rPr lang="ru-RU" sz="1800" dirty="0" smtClean="0"/>
              <a:t>. </a:t>
            </a:r>
            <a:r>
              <a:rPr lang="ru-RU" sz="1800" dirty="0" err="1" smtClean="0"/>
              <a:t>Деякі</a:t>
            </a:r>
            <a:r>
              <a:rPr lang="ru-RU" sz="1800" dirty="0" smtClean="0"/>
              <a:t> </a:t>
            </a:r>
            <a:r>
              <a:rPr lang="ru-RU" sz="1800" dirty="0" err="1" smtClean="0"/>
              <a:t>самиці</a:t>
            </a:r>
            <a:r>
              <a:rPr lang="ru-RU" sz="1800" dirty="0" smtClean="0"/>
              <a:t> </a:t>
            </a:r>
            <a:r>
              <a:rPr lang="ru-RU" sz="1800" dirty="0" err="1" smtClean="0"/>
              <a:t>вже</a:t>
            </a:r>
            <a:r>
              <a:rPr lang="ru-RU" sz="1800" dirty="0" smtClean="0"/>
              <a:t> </a:t>
            </a:r>
            <a:r>
              <a:rPr lang="ru-RU" sz="1800" dirty="0" err="1" smtClean="0"/>
              <a:t>наступного</a:t>
            </a:r>
            <a:r>
              <a:rPr lang="ru-RU" sz="1800" dirty="0" smtClean="0"/>
              <a:t> року </a:t>
            </a:r>
            <a:r>
              <a:rPr lang="ru-RU" sz="1800" dirty="0" err="1" smtClean="0"/>
              <a:t>починають</a:t>
            </a:r>
            <a:r>
              <a:rPr lang="ru-RU" sz="1800" dirty="0" smtClean="0"/>
              <a:t> </a:t>
            </a:r>
            <a:r>
              <a:rPr lang="ru-RU" sz="1800" dirty="0" err="1" smtClean="0"/>
              <a:t>розмножуватись</a:t>
            </a:r>
            <a:r>
              <a:rPr lang="ru-RU" sz="1800" dirty="0" smtClean="0"/>
              <a:t>; у всякому </a:t>
            </a:r>
            <a:r>
              <a:rPr lang="ru-RU" sz="1800" dirty="0" err="1" smtClean="0"/>
              <a:t>разі</a:t>
            </a:r>
            <a:r>
              <a:rPr lang="ru-RU" sz="1800" dirty="0" smtClean="0"/>
              <a:t>, </a:t>
            </a:r>
            <a:r>
              <a:rPr lang="ru-RU" sz="1800" dirty="0" err="1" smtClean="0"/>
              <a:t>досягають</a:t>
            </a:r>
            <a:r>
              <a:rPr lang="ru-RU" sz="1800" dirty="0" smtClean="0"/>
              <a:t> </a:t>
            </a:r>
            <a:r>
              <a:rPr lang="ru-RU" sz="1800" dirty="0" err="1" smtClean="0"/>
              <a:t>статевої</a:t>
            </a:r>
            <a:r>
              <a:rPr lang="ru-RU" sz="1800" dirty="0" smtClean="0"/>
              <a:t> </a:t>
            </a:r>
            <a:r>
              <a:rPr lang="ru-RU" sz="1800" dirty="0" err="1" smtClean="0"/>
              <a:t>зрілості</a:t>
            </a:r>
            <a:r>
              <a:rPr lang="ru-RU" sz="1800" dirty="0" smtClean="0"/>
              <a:t> у </a:t>
            </a:r>
            <a:r>
              <a:rPr lang="ru-RU" sz="1800" dirty="0" err="1" smtClean="0"/>
              <a:t>дворічному</a:t>
            </a:r>
            <a:r>
              <a:rPr lang="ru-RU" sz="1800" dirty="0" smtClean="0"/>
              <a:t> </a:t>
            </a:r>
            <a:r>
              <a:rPr lang="ru-RU" sz="1800" dirty="0" err="1" smtClean="0"/>
              <a:t>віці</a:t>
            </a:r>
            <a:r>
              <a:rPr lang="ru-RU" sz="1800" dirty="0" smtClean="0"/>
              <a:t>. В </a:t>
            </a:r>
            <a:r>
              <a:rPr lang="ru-RU" sz="1800" dirty="0" err="1" smtClean="0"/>
              <a:t>неволі</a:t>
            </a:r>
            <a:r>
              <a:rPr lang="ru-RU" sz="1800" dirty="0" smtClean="0"/>
              <a:t> </a:t>
            </a:r>
            <a:r>
              <a:rPr lang="ru-RU" sz="1800" dirty="0" err="1" smtClean="0"/>
              <a:t>лисиці</a:t>
            </a:r>
            <a:r>
              <a:rPr lang="ru-RU" sz="1800" dirty="0" smtClean="0"/>
              <a:t> </a:t>
            </a:r>
            <a:r>
              <a:rPr lang="ru-RU" sz="1800" dirty="0" err="1" smtClean="0"/>
              <a:t>живуть</a:t>
            </a:r>
            <a:r>
              <a:rPr lang="ru-RU" sz="1800" dirty="0" smtClean="0"/>
              <a:t> 20-25 </a:t>
            </a:r>
            <a:r>
              <a:rPr lang="ru-RU" sz="1800" dirty="0" err="1" smtClean="0"/>
              <a:t>років</a:t>
            </a:r>
            <a:r>
              <a:rPr lang="ru-RU" sz="1800" dirty="0" smtClean="0"/>
              <a:t>, </a:t>
            </a:r>
            <a:r>
              <a:rPr lang="ru-RU" sz="1800" dirty="0" err="1" smtClean="0"/>
              <a:t>але</a:t>
            </a:r>
            <a:r>
              <a:rPr lang="ru-RU" sz="1800" dirty="0" smtClean="0"/>
              <a:t> в </a:t>
            </a:r>
            <a:r>
              <a:rPr lang="ru-RU" sz="1800" dirty="0" err="1" smtClean="0"/>
              <a:t>природі</a:t>
            </a:r>
            <a:r>
              <a:rPr lang="ru-RU" sz="1800" dirty="0" smtClean="0"/>
              <a:t> </a:t>
            </a:r>
            <a:r>
              <a:rPr lang="ru-RU" sz="1800" dirty="0" err="1" smtClean="0"/>
              <a:t>лише</a:t>
            </a:r>
            <a:r>
              <a:rPr lang="ru-RU" sz="1800" dirty="0" smtClean="0"/>
              <a:t> </a:t>
            </a:r>
            <a:r>
              <a:rPr lang="ru-RU" sz="1800" dirty="0" err="1" smtClean="0"/>
              <a:t>кілька</a:t>
            </a:r>
            <a:r>
              <a:rPr lang="ru-RU" sz="1800" dirty="0" smtClean="0"/>
              <a:t> </a:t>
            </a:r>
            <a:r>
              <a:rPr lang="ru-RU" sz="1800" dirty="0" err="1" smtClean="0"/>
              <a:t>років</a:t>
            </a:r>
            <a:r>
              <a:rPr lang="ru-RU" sz="1800" dirty="0" smtClean="0"/>
              <a:t>.</a:t>
            </a:r>
            <a:br>
              <a:rPr lang="ru-RU" sz="1800" dirty="0" smtClean="0"/>
            </a:br>
            <a:endParaRPr lang="ru-RU" sz="1800" dirty="0"/>
          </a:p>
        </p:txBody>
      </p:sp>
      <p:pic>
        <p:nvPicPr>
          <p:cNvPr id="32770" name="Picture 2" descr="http://upload.wikimedia.org/wikipedia/commons/thumb/2/28/Vulpes_vulpes_pup_sitting_on_stone.jpg/350px-Vulpes_vulpes_pup_sitting_on_stone.jpg"/>
          <p:cNvPicPr>
            <a:picLocks noChangeAspect="1" noChangeArrowheads="1"/>
          </p:cNvPicPr>
          <p:nvPr/>
        </p:nvPicPr>
        <p:blipFill>
          <a:blip r:embed="rId2"/>
          <a:srcRect/>
          <a:stretch>
            <a:fillRect/>
          </a:stretch>
        </p:blipFill>
        <p:spPr bwMode="auto">
          <a:xfrm>
            <a:off x="3357554" y="4286256"/>
            <a:ext cx="3333750" cy="221932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3082102"/>
          </a:xfrm>
        </p:spPr>
        <p:txBody>
          <a:bodyPr>
            <a:normAutofit fontScale="90000"/>
          </a:bodyPr>
          <a:lstStyle/>
          <a:p>
            <a:r>
              <a:rPr lang="ru-RU" sz="1600" b="1" dirty="0" err="1" smtClean="0"/>
              <a:t>Поведінка</a:t>
            </a:r>
            <a:r>
              <a:rPr lang="ru-RU" sz="1600" dirty="0" smtClean="0"/>
              <a:t/>
            </a:r>
            <a:br>
              <a:rPr lang="ru-RU" sz="1600" dirty="0" smtClean="0"/>
            </a:br>
            <a:r>
              <a:rPr lang="ru-RU" sz="1600" dirty="0" err="1" smtClean="0"/>
              <a:t>Лисиця</a:t>
            </a:r>
            <a:r>
              <a:rPr lang="ru-RU" sz="1600" dirty="0" smtClean="0"/>
              <a:t>, </a:t>
            </a:r>
            <a:r>
              <a:rPr lang="ru-RU" sz="1600" dirty="0" err="1" smtClean="0"/>
              <a:t>що</a:t>
            </a:r>
            <a:r>
              <a:rPr lang="ru-RU" sz="1600" dirty="0" smtClean="0"/>
              <a:t> </a:t>
            </a:r>
            <a:r>
              <a:rPr lang="ru-RU" sz="1600" dirty="0" err="1" smtClean="0"/>
              <a:t>спокійно</a:t>
            </a:r>
            <a:r>
              <a:rPr lang="ru-RU" sz="1600" dirty="0" smtClean="0"/>
              <a:t> </a:t>
            </a:r>
            <a:r>
              <a:rPr lang="ru-RU" sz="1600" dirty="0" err="1" smtClean="0"/>
              <a:t>пересувається</a:t>
            </a:r>
            <a:r>
              <a:rPr lang="ru-RU" sz="1600" dirty="0" smtClean="0"/>
              <a:t>, </a:t>
            </a:r>
            <a:r>
              <a:rPr lang="ru-RU" sz="1600" dirty="0" err="1" smtClean="0"/>
              <a:t>іде</a:t>
            </a:r>
            <a:r>
              <a:rPr lang="ru-RU" sz="1600" dirty="0" smtClean="0"/>
              <a:t> прямою </a:t>
            </a:r>
            <a:r>
              <a:rPr lang="ru-RU" sz="1600" dirty="0" err="1" smtClean="0"/>
              <a:t>лінією</a:t>
            </a:r>
            <a:r>
              <a:rPr lang="ru-RU" sz="1600" dirty="0" smtClean="0"/>
              <a:t>, </a:t>
            </a:r>
            <a:r>
              <a:rPr lang="ru-RU" sz="1600" dirty="0" err="1" smtClean="0"/>
              <a:t>лишаючи</a:t>
            </a:r>
            <a:r>
              <a:rPr lang="ru-RU" sz="1600" dirty="0" smtClean="0"/>
              <a:t> за собою </a:t>
            </a:r>
            <a:r>
              <a:rPr lang="ru-RU" sz="1600" dirty="0" err="1" smtClean="0"/>
              <a:t>чіткий</a:t>
            </a:r>
            <a:r>
              <a:rPr lang="ru-RU" sz="1600" dirty="0" smtClean="0"/>
              <a:t> </a:t>
            </a:r>
            <a:r>
              <a:rPr lang="ru-RU" sz="1600" dirty="0" err="1" smtClean="0"/>
              <a:t>ланцюг</a:t>
            </a:r>
            <a:r>
              <a:rPr lang="ru-RU" sz="1600" dirty="0" smtClean="0"/>
              <a:t> </a:t>
            </a:r>
            <a:r>
              <a:rPr lang="ru-RU" sz="1600" dirty="0" err="1" smtClean="0"/>
              <a:t>слідів</a:t>
            </a:r>
            <a:r>
              <a:rPr lang="ru-RU" sz="1600" dirty="0" smtClean="0"/>
              <a:t>. </a:t>
            </a:r>
            <a:r>
              <a:rPr lang="ru-RU" sz="1600" dirty="0" err="1" smtClean="0"/>
              <a:t>Налякана</a:t>
            </a:r>
            <a:r>
              <a:rPr lang="ru-RU" sz="1600" dirty="0" smtClean="0"/>
              <a:t> </a:t>
            </a:r>
            <a:r>
              <a:rPr lang="ru-RU" sz="1600" dirty="0" err="1" smtClean="0"/>
              <a:t>тварина</a:t>
            </a:r>
            <a:r>
              <a:rPr lang="ru-RU" sz="1600" dirty="0" smtClean="0"/>
              <a:t> </a:t>
            </a:r>
            <a:r>
              <a:rPr lang="ru-RU" sz="1600" dirty="0" err="1" smtClean="0"/>
              <a:t>може</a:t>
            </a:r>
            <a:r>
              <a:rPr lang="ru-RU" sz="1600" dirty="0" smtClean="0"/>
              <a:t> </a:t>
            </a:r>
            <a:r>
              <a:rPr lang="ru-RU" sz="1600" dirty="0" err="1" smtClean="0"/>
              <a:t>бігти</a:t>
            </a:r>
            <a:r>
              <a:rPr lang="ru-RU" sz="1600" dirty="0" smtClean="0"/>
              <a:t> </a:t>
            </a:r>
            <a:r>
              <a:rPr lang="ru-RU" sz="1600" dirty="0" err="1" smtClean="0"/>
              <a:t>дуже</a:t>
            </a:r>
            <a:r>
              <a:rPr lang="ru-RU" sz="1600" dirty="0" smtClean="0"/>
              <a:t> </a:t>
            </a:r>
            <a:r>
              <a:rPr lang="ru-RU" sz="1600" dirty="0" err="1" smtClean="0"/>
              <a:t>швидко</a:t>
            </a:r>
            <a:r>
              <a:rPr lang="ru-RU" sz="1600" dirty="0" smtClean="0"/>
              <a:t>, галопом </a:t>
            </a:r>
            <a:r>
              <a:rPr lang="ru-RU" sz="1600" dirty="0" err="1" smtClean="0"/>
              <a:t>або</a:t>
            </a:r>
            <a:r>
              <a:rPr lang="ru-RU" sz="1600" dirty="0" smtClean="0"/>
              <a:t> буквально </a:t>
            </a:r>
            <a:r>
              <a:rPr lang="ru-RU" sz="1600" dirty="0" err="1" smtClean="0"/>
              <a:t>розпластуючись</a:t>
            </a:r>
            <a:r>
              <a:rPr lang="ru-RU" sz="1600" dirty="0" smtClean="0"/>
              <a:t> над землею, далеко </a:t>
            </a:r>
            <a:r>
              <a:rPr lang="ru-RU" sz="1600" dirty="0" err="1" smtClean="0"/>
              <a:t>витягнувши</a:t>
            </a:r>
            <a:r>
              <a:rPr lang="ru-RU" sz="1600" dirty="0" smtClean="0"/>
              <a:t> </a:t>
            </a:r>
            <a:r>
              <a:rPr lang="ru-RU" sz="1600" dirty="0" err="1" smtClean="0"/>
              <a:t>хвіст</a:t>
            </a:r>
            <a:r>
              <a:rPr lang="ru-RU" sz="1600" dirty="0" smtClean="0"/>
              <a:t>. З </a:t>
            </a:r>
            <a:r>
              <a:rPr lang="ru-RU" sz="1600" dirty="0" err="1" smtClean="0"/>
              <a:t>органів</a:t>
            </a:r>
            <a:r>
              <a:rPr lang="ru-RU" sz="1600" dirty="0" smtClean="0"/>
              <a:t> </a:t>
            </a:r>
            <a:r>
              <a:rPr lang="ru-RU" sz="1600" dirty="0" err="1" smtClean="0"/>
              <a:t>чуття</a:t>
            </a:r>
            <a:r>
              <a:rPr lang="ru-RU" sz="1600" dirty="0" smtClean="0"/>
              <a:t> у </a:t>
            </a:r>
            <a:r>
              <a:rPr lang="ru-RU" sz="1600" dirty="0" err="1" smtClean="0"/>
              <a:t>лисиці</a:t>
            </a:r>
            <a:r>
              <a:rPr lang="ru-RU" sz="1600" dirty="0" smtClean="0"/>
              <a:t> </a:t>
            </a:r>
            <a:r>
              <a:rPr lang="ru-RU" sz="1600" dirty="0" err="1" smtClean="0"/>
              <a:t>найбільш</a:t>
            </a:r>
            <a:r>
              <a:rPr lang="ru-RU" sz="1600" dirty="0" smtClean="0"/>
              <a:t> </a:t>
            </a:r>
            <a:r>
              <a:rPr lang="ru-RU" sz="1600" dirty="0" err="1" smtClean="0"/>
              <a:t>розвиненими</a:t>
            </a:r>
            <a:r>
              <a:rPr lang="ru-RU" sz="1600" dirty="0" smtClean="0"/>
              <a:t> </a:t>
            </a:r>
            <a:r>
              <a:rPr lang="ru-RU" sz="1600" dirty="0" err="1" smtClean="0"/>
              <a:t>є</a:t>
            </a:r>
            <a:r>
              <a:rPr lang="ru-RU" sz="1600" dirty="0" smtClean="0"/>
              <a:t> нюх та слух; </a:t>
            </a:r>
            <a:r>
              <a:rPr lang="ru-RU" sz="1600" dirty="0" err="1" smtClean="0"/>
              <a:t>зір</a:t>
            </a:r>
            <a:r>
              <a:rPr lang="ru-RU" sz="1600" dirty="0" smtClean="0"/>
              <a:t> </a:t>
            </a:r>
            <a:r>
              <a:rPr lang="ru-RU" sz="1600" dirty="0" err="1" smtClean="0"/>
              <a:t>розвинений</a:t>
            </a:r>
            <a:r>
              <a:rPr lang="ru-RU" sz="1600" dirty="0" smtClean="0"/>
              <a:t> </a:t>
            </a:r>
            <a:r>
              <a:rPr lang="ru-RU" sz="1600" dirty="0" err="1" smtClean="0"/>
              <a:t>набагато</a:t>
            </a:r>
            <a:r>
              <a:rPr lang="ru-RU" sz="1600" dirty="0" smtClean="0"/>
              <a:t> </a:t>
            </a:r>
            <a:r>
              <a:rPr lang="ru-RU" sz="1600" dirty="0" err="1" smtClean="0"/>
              <a:t>менше</a:t>
            </a:r>
            <a:r>
              <a:rPr lang="ru-RU" sz="1600" dirty="0" smtClean="0"/>
              <a:t>, тому, </a:t>
            </a:r>
            <a:r>
              <a:rPr lang="ru-RU" sz="1600" dirty="0" err="1" smtClean="0"/>
              <a:t>наприклад</a:t>
            </a:r>
            <a:r>
              <a:rPr lang="ru-RU" sz="1600" dirty="0" smtClean="0"/>
              <a:t>, </a:t>
            </a:r>
            <a:r>
              <a:rPr lang="ru-RU" sz="1600" dirty="0" err="1" smtClean="0"/>
              <a:t>лисиця</a:t>
            </a:r>
            <a:r>
              <a:rPr lang="ru-RU" sz="1600" dirty="0" smtClean="0"/>
              <a:t> </a:t>
            </a:r>
            <a:r>
              <a:rPr lang="ru-RU" sz="1600" dirty="0" err="1" smtClean="0"/>
              <a:t>може</a:t>
            </a:r>
            <a:r>
              <a:rPr lang="ru-RU" sz="1600" dirty="0" smtClean="0"/>
              <a:t> </a:t>
            </a:r>
            <a:r>
              <a:rPr lang="ru-RU" sz="1600" dirty="0" err="1" smtClean="0"/>
              <a:t>дуже</a:t>
            </a:r>
            <a:r>
              <a:rPr lang="ru-RU" sz="1600" dirty="0" smtClean="0"/>
              <a:t> </a:t>
            </a:r>
            <a:r>
              <a:rPr lang="ru-RU" sz="1600" dirty="0" err="1" smtClean="0"/>
              <a:t>близько</a:t>
            </a:r>
            <a:r>
              <a:rPr lang="ru-RU" sz="1600" dirty="0" smtClean="0"/>
              <a:t> </a:t>
            </a:r>
            <a:r>
              <a:rPr lang="ru-RU" sz="1600" dirty="0" err="1" smtClean="0"/>
              <a:t>підійти</a:t>
            </a:r>
            <a:r>
              <a:rPr lang="ru-RU" sz="1600" dirty="0" smtClean="0"/>
              <a:t> до </a:t>
            </a:r>
            <a:r>
              <a:rPr lang="ru-RU" sz="1600" dirty="0" err="1" smtClean="0"/>
              <a:t>непорушно</a:t>
            </a:r>
            <a:r>
              <a:rPr lang="ru-RU" sz="1600" dirty="0" smtClean="0"/>
              <a:t> </a:t>
            </a:r>
            <a:r>
              <a:rPr lang="ru-RU" sz="1600" dirty="0" err="1" smtClean="0"/>
              <a:t>сидячої</a:t>
            </a:r>
            <a:r>
              <a:rPr lang="ru-RU" sz="1600" dirty="0" smtClean="0"/>
              <a:t> </a:t>
            </a:r>
            <a:r>
              <a:rPr lang="ru-RU" sz="1600" dirty="0" err="1" smtClean="0"/>
              <a:t>або</a:t>
            </a:r>
            <a:r>
              <a:rPr lang="ru-RU" sz="1600" dirty="0" smtClean="0"/>
              <a:t> </a:t>
            </a:r>
            <a:r>
              <a:rPr lang="ru-RU" sz="1600" dirty="0" err="1" smtClean="0"/>
              <a:t>стоячої</a:t>
            </a:r>
            <a:r>
              <a:rPr lang="ru-RU" sz="1600" dirty="0" smtClean="0"/>
              <a:t> </a:t>
            </a:r>
            <a:r>
              <a:rPr lang="ru-RU" sz="1600" dirty="0" err="1" smtClean="0"/>
              <a:t>людини</a:t>
            </a:r>
            <a:r>
              <a:rPr lang="ru-RU" sz="1600" dirty="0" smtClean="0"/>
              <a:t> </a:t>
            </a:r>
            <a:r>
              <a:rPr lang="ru-RU" sz="1600" dirty="0" err="1" smtClean="0"/>
              <a:t>з</a:t>
            </a:r>
            <a:r>
              <a:rPr lang="ru-RU" sz="1600" dirty="0" smtClean="0"/>
              <a:t> </a:t>
            </a:r>
            <a:r>
              <a:rPr lang="ru-RU" sz="1600" dirty="0" err="1" smtClean="0"/>
              <a:t>підвітреного</a:t>
            </a:r>
            <a:r>
              <a:rPr lang="ru-RU" sz="1600" dirty="0" smtClean="0"/>
              <a:t> боку.</a:t>
            </a:r>
            <a:br>
              <a:rPr lang="ru-RU" sz="1600" dirty="0" smtClean="0"/>
            </a:br>
            <a:r>
              <a:rPr lang="ru-RU" sz="1600" dirty="0" err="1" smtClean="0"/>
              <a:t>Під</a:t>
            </a:r>
            <a:r>
              <a:rPr lang="ru-RU" sz="1600" dirty="0" smtClean="0"/>
              <a:t> час гону та просто у </a:t>
            </a:r>
            <a:r>
              <a:rPr lang="ru-RU" sz="1600" dirty="0" err="1" smtClean="0"/>
              <a:t>стані</a:t>
            </a:r>
            <a:r>
              <a:rPr lang="ru-RU" sz="1600" dirty="0" smtClean="0"/>
              <a:t> </a:t>
            </a:r>
            <a:r>
              <a:rPr lang="ru-RU" sz="1600" dirty="0" err="1" smtClean="0"/>
              <a:t>збудження</a:t>
            </a:r>
            <a:r>
              <a:rPr lang="ru-RU" sz="1600" dirty="0" smtClean="0"/>
              <a:t> </a:t>
            </a:r>
            <a:r>
              <a:rPr lang="ru-RU" sz="1600" dirty="0" err="1" smtClean="0"/>
              <a:t>лисиця</a:t>
            </a:r>
            <a:r>
              <a:rPr lang="ru-RU" sz="1600" dirty="0" smtClean="0"/>
              <a:t> </a:t>
            </a:r>
            <a:r>
              <a:rPr lang="ru-RU" sz="1600" dirty="0" err="1" smtClean="0"/>
              <a:t>видає</a:t>
            </a:r>
            <a:r>
              <a:rPr lang="ru-RU" sz="1600" dirty="0" smtClean="0"/>
              <a:t> </a:t>
            </a:r>
            <a:r>
              <a:rPr lang="ru-RU" sz="1600" dirty="0" err="1" smtClean="0"/>
              <a:t>відривистий</a:t>
            </a:r>
            <a:r>
              <a:rPr lang="ru-RU" sz="1600" dirty="0" smtClean="0"/>
              <a:t> </a:t>
            </a:r>
            <a:r>
              <a:rPr lang="ru-RU" sz="1600" dirty="0" err="1" smtClean="0"/>
              <a:t>гучний</a:t>
            </a:r>
            <a:r>
              <a:rPr lang="ru-RU" sz="1600" dirty="0" smtClean="0"/>
              <a:t> </a:t>
            </a:r>
            <a:r>
              <a:rPr lang="ru-RU" sz="1600" dirty="0" err="1" smtClean="0"/>
              <a:t>гавкіт</a:t>
            </a:r>
            <a:r>
              <a:rPr lang="ru-RU" sz="1600" dirty="0" smtClean="0"/>
              <a:t>; </a:t>
            </a:r>
            <a:r>
              <a:rPr lang="ru-RU" sz="1600" dirty="0" err="1" smtClean="0"/>
              <a:t>самці</a:t>
            </a:r>
            <a:r>
              <a:rPr lang="ru-RU" sz="1600" dirty="0" smtClean="0"/>
              <a:t>, </a:t>
            </a:r>
            <a:r>
              <a:rPr lang="ru-RU" sz="1600" dirty="0" err="1" smtClean="0"/>
              <a:t>що</a:t>
            </a:r>
            <a:r>
              <a:rPr lang="ru-RU" sz="1600" dirty="0" smtClean="0"/>
              <a:t> </a:t>
            </a:r>
            <a:r>
              <a:rPr lang="ru-RU" sz="1600" dirty="0" err="1" smtClean="0"/>
              <a:t>б`ються</a:t>
            </a:r>
            <a:r>
              <a:rPr lang="ru-RU" sz="1600" dirty="0" smtClean="0"/>
              <a:t>, </a:t>
            </a:r>
            <a:r>
              <a:rPr lang="ru-RU" sz="1600" dirty="0" err="1" smtClean="0"/>
              <a:t>пронизливо</a:t>
            </a:r>
            <a:r>
              <a:rPr lang="ru-RU" sz="1600" dirty="0" smtClean="0"/>
              <a:t> верещать.</a:t>
            </a:r>
            <a:br>
              <a:rPr lang="ru-RU" sz="1600" dirty="0" smtClean="0"/>
            </a:br>
            <a:r>
              <a:rPr lang="ru-RU" sz="1600" dirty="0" err="1" smtClean="0"/>
              <a:t>Полює</a:t>
            </a:r>
            <a:r>
              <a:rPr lang="ru-RU" sz="1600" dirty="0" smtClean="0"/>
              <a:t> </a:t>
            </a:r>
            <a:r>
              <a:rPr lang="ru-RU" sz="1600" dirty="0" err="1" smtClean="0"/>
              <a:t>лисиця</a:t>
            </a:r>
            <a:r>
              <a:rPr lang="ru-RU" sz="1600" dirty="0" smtClean="0"/>
              <a:t> в </a:t>
            </a:r>
            <a:r>
              <a:rPr lang="ru-RU" sz="1600" dirty="0" err="1" smtClean="0"/>
              <a:t>різні</a:t>
            </a:r>
            <a:r>
              <a:rPr lang="ru-RU" sz="1600" dirty="0" smtClean="0"/>
              <a:t> </a:t>
            </a:r>
            <a:r>
              <a:rPr lang="ru-RU" sz="1600" dirty="0" err="1" smtClean="0"/>
              <a:t>періоди</a:t>
            </a:r>
            <a:r>
              <a:rPr lang="ru-RU" sz="1600" dirty="0" smtClean="0"/>
              <a:t> </a:t>
            </a:r>
            <a:r>
              <a:rPr lang="ru-RU" sz="1600" dirty="0" err="1" smtClean="0"/>
              <a:t>доби</a:t>
            </a:r>
            <a:r>
              <a:rPr lang="ru-RU" sz="1600" dirty="0" smtClean="0"/>
              <a:t> </a:t>
            </a:r>
            <a:r>
              <a:rPr lang="ru-RU" sz="1600" dirty="0" err="1" smtClean="0"/>
              <a:t>і</a:t>
            </a:r>
            <a:r>
              <a:rPr lang="ru-RU" sz="1600" dirty="0" smtClean="0"/>
              <a:t> там, де </a:t>
            </a:r>
            <a:r>
              <a:rPr lang="ru-RU" sz="1600" dirty="0" err="1" smtClean="0"/>
              <a:t>її</a:t>
            </a:r>
            <a:r>
              <a:rPr lang="ru-RU" sz="1600" dirty="0" smtClean="0"/>
              <a:t> не </a:t>
            </a:r>
            <a:r>
              <a:rPr lang="ru-RU" sz="1600" dirty="0" err="1" smtClean="0"/>
              <a:t>переслідують</a:t>
            </a:r>
            <a:r>
              <a:rPr lang="ru-RU" sz="1600" dirty="0" smtClean="0"/>
              <a:t>, </a:t>
            </a:r>
            <a:r>
              <a:rPr lang="ru-RU" sz="1600" dirty="0" err="1" smtClean="0"/>
              <a:t>зустрічається</a:t>
            </a:r>
            <a:r>
              <a:rPr lang="ru-RU" sz="1600" dirty="0" smtClean="0"/>
              <a:t> вдень, </a:t>
            </a:r>
            <a:r>
              <a:rPr lang="ru-RU" sz="1600" dirty="0" err="1" smtClean="0"/>
              <a:t>причому</a:t>
            </a:r>
            <a:r>
              <a:rPr lang="ru-RU" sz="1600" dirty="0" smtClean="0"/>
              <a:t> не </a:t>
            </a:r>
            <a:r>
              <a:rPr lang="ru-RU" sz="1600" dirty="0" err="1" smtClean="0"/>
              <a:t>виявляючи</a:t>
            </a:r>
            <a:r>
              <a:rPr lang="ru-RU" sz="1600" dirty="0" smtClean="0"/>
              <a:t> </a:t>
            </a:r>
            <a:r>
              <a:rPr lang="ru-RU" sz="1600" dirty="0" err="1" smtClean="0"/>
              <a:t>занепокоєння</a:t>
            </a:r>
            <a:r>
              <a:rPr lang="ru-RU" sz="1600" dirty="0" smtClean="0"/>
              <a:t> при </a:t>
            </a:r>
            <a:r>
              <a:rPr lang="ru-RU" sz="1600" dirty="0" err="1" smtClean="0"/>
              <a:t>зустрічі</a:t>
            </a:r>
            <a:r>
              <a:rPr lang="ru-RU" sz="1600" dirty="0" smtClean="0"/>
              <a:t> </a:t>
            </a:r>
            <a:r>
              <a:rPr lang="ru-RU" sz="1600" dirty="0" err="1" smtClean="0"/>
              <a:t>з</a:t>
            </a:r>
            <a:r>
              <a:rPr lang="ru-RU" sz="1600" dirty="0" smtClean="0"/>
              <a:t> </a:t>
            </a:r>
            <a:r>
              <a:rPr lang="ru-RU" sz="1600" dirty="0" err="1" smtClean="0"/>
              <a:t>людиною</a:t>
            </a:r>
            <a:r>
              <a:rPr lang="ru-RU" sz="1600" dirty="0" smtClean="0"/>
              <a:t>. В </a:t>
            </a:r>
            <a:r>
              <a:rPr lang="ru-RU" sz="1600" dirty="0" err="1" smtClean="0"/>
              <a:t>протилежному</a:t>
            </a:r>
            <a:r>
              <a:rPr lang="ru-RU" sz="1600" dirty="0" smtClean="0"/>
              <a:t> </a:t>
            </a:r>
            <a:r>
              <a:rPr lang="ru-RU" sz="1600" dirty="0" err="1" smtClean="0"/>
              <a:t>випадку</a:t>
            </a:r>
            <a:r>
              <a:rPr lang="ru-RU" sz="1600" dirty="0" smtClean="0"/>
              <a:t> </a:t>
            </a:r>
            <a:r>
              <a:rPr lang="ru-RU" sz="1600" dirty="0" err="1" smtClean="0"/>
              <a:t>лисиця</a:t>
            </a:r>
            <a:r>
              <a:rPr lang="ru-RU" sz="1600" dirty="0" smtClean="0"/>
              <a:t> </a:t>
            </a:r>
            <a:r>
              <a:rPr lang="ru-RU" sz="1600" dirty="0" err="1" smtClean="0"/>
              <a:t>відрізняється</a:t>
            </a:r>
            <a:r>
              <a:rPr lang="ru-RU" sz="1600" dirty="0" smtClean="0"/>
              <a:t> </a:t>
            </a:r>
            <a:r>
              <a:rPr lang="ru-RU" sz="1600" dirty="0" err="1" smtClean="0"/>
              <a:t>крайньою</a:t>
            </a:r>
            <a:r>
              <a:rPr lang="ru-RU" sz="1600" dirty="0" smtClean="0"/>
              <a:t> </a:t>
            </a:r>
            <a:r>
              <a:rPr lang="ru-RU" sz="1600" dirty="0" err="1" smtClean="0"/>
              <a:t>обережністю</a:t>
            </a:r>
            <a:r>
              <a:rPr lang="ru-RU" sz="1600" dirty="0" smtClean="0"/>
              <a:t> та </a:t>
            </a:r>
            <a:r>
              <a:rPr lang="ru-RU" sz="1600" dirty="0" err="1" smtClean="0"/>
              <a:t>дивовижною</a:t>
            </a:r>
            <a:r>
              <a:rPr lang="ru-RU" sz="1600" dirty="0" smtClean="0"/>
              <a:t> </a:t>
            </a:r>
            <a:r>
              <a:rPr lang="ru-RU" sz="1600" dirty="0" err="1" smtClean="0"/>
              <a:t>здатністю</a:t>
            </a:r>
            <a:r>
              <a:rPr lang="ru-RU" sz="1600" dirty="0" smtClean="0"/>
              <a:t> </a:t>
            </a:r>
            <a:r>
              <a:rPr lang="ru-RU" sz="1600" dirty="0" err="1" smtClean="0"/>
              <a:t>переховуватись</a:t>
            </a:r>
            <a:r>
              <a:rPr lang="ru-RU" sz="1600" dirty="0" smtClean="0"/>
              <a:t> </a:t>
            </a:r>
            <a:r>
              <a:rPr lang="ru-RU" sz="1600" dirty="0" err="1" smtClean="0"/>
              <a:t>та</a:t>
            </a:r>
            <a:r>
              <a:rPr lang="ru-RU" sz="1600" dirty="0" smtClean="0"/>
              <a:t> </a:t>
            </a:r>
            <a:r>
              <a:rPr lang="ru-RU" sz="1600" dirty="0" err="1" smtClean="0"/>
              <a:t>збивати</a:t>
            </a:r>
            <a:r>
              <a:rPr lang="ru-RU" sz="1600" dirty="0" smtClean="0"/>
              <a:t> </a:t>
            </a:r>
            <a:r>
              <a:rPr lang="ru-RU" sz="1600" dirty="0" err="1" smtClean="0"/>
              <a:t>із</a:t>
            </a:r>
            <a:r>
              <a:rPr lang="ru-RU" sz="1600" dirty="0" smtClean="0"/>
              <a:t> </a:t>
            </a:r>
            <a:r>
              <a:rPr lang="ru-RU" sz="1600" dirty="0" err="1" smtClean="0"/>
              <a:t>сліду</a:t>
            </a:r>
            <a:r>
              <a:rPr lang="ru-RU" sz="1600" dirty="0" smtClean="0"/>
              <a:t> погоню; </a:t>
            </a:r>
            <a:r>
              <a:rPr lang="ru-RU" sz="1600" dirty="0" err="1" smtClean="0"/>
              <a:t>саме</a:t>
            </a:r>
            <a:r>
              <a:rPr lang="ru-RU" sz="1600" dirty="0" smtClean="0"/>
              <a:t> тому у </a:t>
            </a:r>
            <a:r>
              <a:rPr lang="ru-RU" sz="1600" dirty="0" err="1" smtClean="0"/>
              <a:t>фольклорі</a:t>
            </a:r>
            <a:r>
              <a:rPr lang="ru-RU" sz="1600" dirty="0" smtClean="0"/>
              <a:t> </a:t>
            </a:r>
            <a:r>
              <a:rPr lang="ru-RU" sz="1600" dirty="0" err="1" smtClean="0"/>
              <a:t>багатьох</a:t>
            </a:r>
            <a:r>
              <a:rPr lang="ru-RU" sz="1600" dirty="0" smtClean="0"/>
              <a:t> </a:t>
            </a:r>
            <a:r>
              <a:rPr lang="ru-RU" sz="1600" dirty="0" err="1" smtClean="0"/>
              <a:t>народів</a:t>
            </a:r>
            <a:r>
              <a:rPr lang="ru-RU" sz="1600" dirty="0" smtClean="0"/>
              <a:t> </a:t>
            </a:r>
            <a:r>
              <a:rPr lang="ru-RU" sz="1600" dirty="0" err="1" smtClean="0"/>
              <a:t>лисиця</a:t>
            </a:r>
            <a:r>
              <a:rPr lang="ru-RU" sz="1600" dirty="0" smtClean="0"/>
              <a:t> </a:t>
            </a:r>
            <a:r>
              <a:rPr lang="ru-RU" sz="1600" dirty="0" err="1" smtClean="0"/>
              <a:t>є</a:t>
            </a:r>
            <a:r>
              <a:rPr lang="ru-RU" sz="1600" dirty="0" smtClean="0"/>
              <a:t> </a:t>
            </a:r>
            <a:r>
              <a:rPr lang="ru-RU" sz="1600" dirty="0" err="1" smtClean="0"/>
              <a:t>втіленням</a:t>
            </a:r>
            <a:r>
              <a:rPr lang="ru-RU" sz="1600" dirty="0" smtClean="0"/>
              <a:t> </a:t>
            </a:r>
            <a:r>
              <a:rPr lang="ru-RU" sz="1600" dirty="0" err="1" smtClean="0"/>
              <a:t>хитрощів</a:t>
            </a:r>
            <a:r>
              <a:rPr lang="ru-RU" sz="1600" dirty="0" smtClean="0"/>
              <a:t> та </a:t>
            </a:r>
            <a:r>
              <a:rPr lang="ru-RU" sz="1600" dirty="0" err="1" smtClean="0"/>
              <a:t>спритності</a:t>
            </a:r>
            <a:r>
              <a:rPr lang="ru-RU" sz="1600" dirty="0" smtClean="0"/>
              <a:t>.</a:t>
            </a:r>
            <a:br>
              <a:rPr lang="ru-RU" sz="1600" dirty="0" smtClean="0"/>
            </a:br>
            <a:endParaRPr lang="ru-RU" sz="1600" dirty="0"/>
          </a:p>
        </p:txBody>
      </p:sp>
      <p:pic>
        <p:nvPicPr>
          <p:cNvPr id="33794" name="Picture 2" descr="http://im8-tub-ua.yandex.net/i?id=105358193-14-72"/>
          <p:cNvPicPr>
            <a:picLocks noChangeAspect="1" noChangeArrowheads="1"/>
          </p:cNvPicPr>
          <p:nvPr/>
        </p:nvPicPr>
        <p:blipFill>
          <a:blip r:embed="rId2"/>
          <a:srcRect/>
          <a:stretch>
            <a:fillRect/>
          </a:stretch>
        </p:blipFill>
        <p:spPr bwMode="auto">
          <a:xfrm>
            <a:off x="1500166" y="4133848"/>
            <a:ext cx="2857520" cy="2019314"/>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TotalTime>
  <Words>9</Words>
  <Application>Microsoft Office PowerPoint</Application>
  <PresentationFormat>Экран (4:3)</PresentationFormat>
  <Paragraphs>8</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Поток</vt:lpstr>
      <vt:lpstr>Лисиця звичайна Vulpes vulpes</vt:lpstr>
      <vt:lpstr>Домен:Еукаріоти (Eukaryota) Царство:Тварини (Metazoa) Тип:Хордові (Chordata) Клас:Ссавці (Mammalia) Ряд:Хижі (Carnivora) Родина:Псові (Canidae) Рід:Лисиця (Vulpes) Вид:Лисиця звичайна</vt:lpstr>
      <vt:lpstr> Розповсюдження Звичайна лисиця розповсюджена вельми широко: в Європі на всій території, північній Африці (Єгипет та Алжир, Марокко, північний Туніс), більшій частині Азії (аж до північної Індії, південного Китаю та Індокитаю), в Північній Америці від арктичної зони до північного узбережжяМексиканської затоки. В Австралії лисиця була акліматизована і розповсюдилась на всьому континенті, за винятком деяких північних районів з вологим субекваторіальним кліматом. В Україні руда лисиця зустрічається по всій території. Раніше вважалось, що в Америці живе окремий вид лисиць, але останнім часом його розглядають як підвид рудої лисиці. </vt:lpstr>
      <vt:lpstr>Екологія Забарвлення та розміри лисиць відрізняються великою географічною мінливістю; всього нараховують 40-50 підвидів, не беручі до уваги більш дрібних форм. Загалом, при просуванні на північ лисиці стають крупнішими та яскравішими, на південь — дрібнішими та більш тьмяно забарвленими. В північних районах та в горах також частіше зустрічаються чорно-бурі та інші меланістичні форми забарвлення лисиць. В усіх частинах свого ареалу лисиця віддає перевагу відкритій місцевості, а також районам, де наявні окремі гаї, переліски, а також пагорби та яри, особливо якщо взимку сніговий покрив в них є не занадто глибоким та пухким. Тому з усіх кліматичних зон більше всього лисиць живе в степовій та лісостеповій, а не в лісовій. Чисельність лисиць помітно коливається за роками. На її стан впливають такі фактори як кількість гризунів, метеорологічні умови, наявність в популяції інфекційних захворювань. В голодні роки не тільки падає плодючість самок та виживає менша кількість цуценят, але й виникають умови, сприятливі для поширення епізоотій, які інколи охоплюють великі території. Характерні для лисиць епізоотії — сказ, чума хижаків, зуднева короста. </vt:lpstr>
      <vt:lpstr>Харчування Лисиця, хоч і належить до типових хижаків, харчується дуже різноманітними кормами. Серед їжі, що вона вживає, виявлено більше 400 видів одних тільки тварин, не рахуючи кількох десятків видів рослин. Повсюдно основу її харчування складають дрібні гризуни, головним чиномполівки. Можна сказати, що від їхнього достатку та досяжності в значній мірі залежить стан популяції цього хижака. Більш крупні ссавці, зокрема зайці, відіграють в харчуванні набагато меншу роль, хоча в деяких випадках лисиці їх цілеспрямовано ловлять, особливо зайчат, а під час заячого мору можуть поїдати трупи. Іноді великі лисиці можуть нападати на телят сарни. Птахи в харчуванні лисиці не такі важливі, як гризуни, хоча цей хижак ніколи не впустить випадку піймати птаха, що опинився на землі (починаючи від найдрібніших і до найбільш крупних, наприклад гусей та глухарів), а також знищити кладку яєць або нелітаючих пташенят. Також лисиця може красти свійських птахів, але, згідно зі спостереженнями зоологів, робить це набагато рідше, ніж прийнято вважати. Рослинні корми — плоди, фрукти, ягоди, рідше вегетативні частини рослин — входять до складу харчування лисиць майже всюди, але найбільше на півдні ареалу; втім, ніде вони не відіграють основної ролі в харчуванні виду. </vt:lpstr>
      <vt:lpstr>Спосіб життя Індивідуальна ділянка, яку займає пара або сім'я лисиць, має забезпечувати їх не тільки достатньою кількістю корму, але й придатними для влаштування нір місцями. Лисиці риють їх самі, або (що трапляється часто) займають нори борсуків,сурків, песців та інших риючих тварин, пристосовуючи їх до своїх потреб. Найчастіше лисиці оселяються на схилах ярів та пагорбів, вибираючи ділянки з добре дренованим піщаним ґрунтом, захищені від залиття дощовими, ґрунтовими та талими водами. Навіть якщо нора викопана самостійно, не кажучи вже про борсучі, песцеві і т. ін., вона звичайно має кілька вхідних отворів, що ведуть через більш або менш довгі тунелі в гніздову камеру. Інколи лисиці використовують природні сховища — печери, розщілини скель, дупла в товстих деревах, що впали. У більшості випадків (але не завжди) житло буває добре вкрите в густих заростях. Але його демаскують довгі стежки, а поблизу — великі викиди ґрунту біля входів, численні залишки їжі, екскременти і т. ін. Нерідко на «містечках» лис розвивається пишна сорна рослинність. Як правило, лисиці використовують постійні сховища лише в період виховання молодих, а протягом решти року, зокрема взимку, відпочивають у відкритих лігвах в снігу або траві. Але, рятуючись від переслідування, лисиці у будь-яку пору року можуть переховуватись у першій-ліпшій норі, яка зустрінеться в місцях їхнього життя. </vt:lpstr>
      <vt:lpstr>Розмноження Подібно до вовка, лисиця належить до моногамних тварин, що розмножуються тільки один раз на рік. Тічка (на території України) в неї проходить з грудня до лютого, і продовжується у кожної самиці лише кілька днів. Час гону та його ефективність залежать від погоди та вгодованості звірів. Бувають роки, коли до 60 % самок лишаються без потомства. Вагітність у лисиць продовжується 49-58 діб. У виводку налічується від 4-6 до 12-13 цуценят, вкритих темно-бурою шерстю. У двотижневому віці вони починають бачити, чути, в них прорізаються перші зуби. Півтора місяці мати годує лисенят молоком, окрім того, батьки поступово привчають їх до звичайної їжі, а також до її добичі. Загалом, з часу гону до остаточного виходу лисенят з нори проходить близько 6-ти місяців. У їх вихованні беруть участь обидва батьки. Підростаючі цуценята рано починають відлучатись від «дому» і часто зустрічаються далеко від нього, будучі ще зовсім невеликими. До осені вони цілком виростають і можуть жити самостійно. Деякі самиці вже наступного року починають розмножуватись; у всякому разі, досягають статевої зрілості у дворічному віці. В неволі лисиці живуть 20-25 років, але в природі лише кілька років. </vt:lpstr>
      <vt:lpstr>Поведінка Лисиця, що спокійно пересувається, іде прямою лінією, лишаючи за собою чіткий ланцюг слідів. Налякана тварина може бігти дуже швидко, галопом або буквально розпластуючись над землею, далеко витягнувши хвіст. З органів чуття у лисиці найбільш розвиненими є нюх та слух; зір розвинений набагато менше, тому, наприклад, лисиця може дуже близько підійти до непорушно сидячої або стоячої людини з підвітреного боку. Під час гону та просто у стані збудження лисиця видає відривистий гучний гавкіт; самці, що б`ються, пронизливо верещать. Полює лисиця в різні періоди доби і там, де її не переслідують, зустрічається вдень, причому не виявляючи занепокоєння при зустрічі з людиною. В протилежному випадку лисиця відрізняється крайньою обережністю та дивовижною здатністю переховуватись та збивати із сліду погоню; саме тому у фольклорі багатьох народів лисиця є втіленням хитрощів та спритності. </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Posibnyk.com; Admin</dc:creator>
  <cp:lastModifiedBy>Posibnyk.at.ua</cp:lastModifiedBy>
  <cp:revision>6</cp:revision>
  <dcterms:created xsi:type="dcterms:W3CDTF">2012-05-08T23:33:45Z</dcterms:created>
  <dcterms:modified xsi:type="dcterms:W3CDTF">2013-07-27T12:46:02Z</dcterms:modified>
</cp:coreProperties>
</file>