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1CF9B1-0A34-4D6C-B219-64795BCB2678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993FE3-5DDB-463E-BA0B-70C295D876D5}">
      <dgm:prSet phldrT="[Текст]" custT="1"/>
      <dgm:spPr/>
      <dgm:t>
        <a:bodyPr/>
        <a:lstStyle/>
        <a:p>
          <a:r>
            <a:rPr lang="uk-UA" sz="2400" b="1" dirty="0" smtClean="0"/>
            <a:t>Загальна декларація прав людини</a:t>
          </a:r>
          <a:endParaRPr lang="ru-RU" sz="2400" b="1" dirty="0"/>
        </a:p>
      </dgm:t>
    </dgm:pt>
    <dgm:pt modelId="{306A6746-791F-438A-9E37-BE784CD2A506}" type="parTrans" cxnId="{247A3A5E-2C09-4136-B87C-1798F7CF892E}">
      <dgm:prSet/>
      <dgm:spPr/>
      <dgm:t>
        <a:bodyPr/>
        <a:lstStyle/>
        <a:p>
          <a:endParaRPr lang="ru-RU"/>
        </a:p>
      </dgm:t>
    </dgm:pt>
    <dgm:pt modelId="{39B71E1B-8C01-4E0F-A14F-9548A9659659}" type="sibTrans" cxnId="{247A3A5E-2C09-4136-B87C-1798F7CF892E}">
      <dgm:prSet/>
      <dgm:spPr/>
      <dgm:t>
        <a:bodyPr/>
        <a:lstStyle/>
        <a:p>
          <a:endParaRPr lang="ru-RU"/>
        </a:p>
      </dgm:t>
    </dgm:pt>
    <dgm:pt modelId="{7968C6CC-192B-4920-9C91-1286D94137B1}">
      <dgm:prSet phldrT="[Текст]"/>
      <dgm:spPr/>
      <dgm:t>
        <a:bodyPr/>
        <a:lstStyle/>
        <a:p>
          <a:r>
            <a:rPr lang="uk-UA" dirty="0" smtClean="0"/>
            <a:t>Політичні </a:t>
          </a:r>
          <a:endParaRPr lang="ru-RU" dirty="0"/>
        </a:p>
      </dgm:t>
    </dgm:pt>
    <dgm:pt modelId="{679E64E2-4CAE-4D79-86B4-851FF0E049AF}" type="parTrans" cxnId="{6B3858AD-D034-48DA-87B3-4C990D16FF43}">
      <dgm:prSet/>
      <dgm:spPr/>
      <dgm:t>
        <a:bodyPr/>
        <a:lstStyle/>
        <a:p>
          <a:endParaRPr lang="ru-RU"/>
        </a:p>
      </dgm:t>
    </dgm:pt>
    <dgm:pt modelId="{7C0F9203-651F-4742-8249-F3C5DB41F6A9}" type="sibTrans" cxnId="{6B3858AD-D034-48DA-87B3-4C990D16FF43}">
      <dgm:prSet/>
      <dgm:spPr/>
      <dgm:t>
        <a:bodyPr/>
        <a:lstStyle/>
        <a:p>
          <a:endParaRPr lang="ru-RU"/>
        </a:p>
      </dgm:t>
    </dgm:pt>
    <dgm:pt modelId="{7A07EDE1-1425-4A2F-B01B-E10F1EE526A4}">
      <dgm:prSet phldrT="[Текст]"/>
      <dgm:spPr/>
      <dgm:t>
        <a:bodyPr/>
        <a:lstStyle/>
        <a:p>
          <a:r>
            <a:rPr lang="uk-UA" dirty="0" smtClean="0"/>
            <a:t>Стаття …</a:t>
          </a:r>
          <a:endParaRPr lang="ru-RU" dirty="0"/>
        </a:p>
      </dgm:t>
    </dgm:pt>
    <dgm:pt modelId="{2267A011-94BF-4896-9483-13243CF5C76E}" type="parTrans" cxnId="{6F943A9C-5ACD-48EA-B80B-BD9558E9D82E}">
      <dgm:prSet/>
      <dgm:spPr/>
      <dgm:t>
        <a:bodyPr/>
        <a:lstStyle/>
        <a:p>
          <a:endParaRPr lang="ru-RU"/>
        </a:p>
      </dgm:t>
    </dgm:pt>
    <dgm:pt modelId="{7873120F-4BED-4EE1-9A75-2A1329FF0342}" type="sibTrans" cxnId="{6F943A9C-5ACD-48EA-B80B-BD9558E9D82E}">
      <dgm:prSet/>
      <dgm:spPr/>
      <dgm:t>
        <a:bodyPr/>
        <a:lstStyle/>
        <a:p>
          <a:endParaRPr lang="ru-RU"/>
        </a:p>
      </dgm:t>
    </dgm:pt>
    <dgm:pt modelId="{3E59540C-6DA1-4079-85E1-4B019E17FCEB}">
      <dgm:prSet phldrT="[Текст]"/>
      <dgm:spPr/>
      <dgm:t>
        <a:bodyPr/>
        <a:lstStyle/>
        <a:p>
          <a:r>
            <a:rPr lang="uk-UA" dirty="0" smtClean="0"/>
            <a:t>Стаття …</a:t>
          </a:r>
          <a:endParaRPr lang="ru-RU" dirty="0"/>
        </a:p>
      </dgm:t>
    </dgm:pt>
    <dgm:pt modelId="{7C36E70A-4744-4C54-9B8B-87D7C0FFCB9F}" type="parTrans" cxnId="{5A56C403-75B9-4738-9544-68B7E7EF02E7}">
      <dgm:prSet/>
      <dgm:spPr/>
      <dgm:t>
        <a:bodyPr/>
        <a:lstStyle/>
        <a:p>
          <a:endParaRPr lang="ru-RU"/>
        </a:p>
      </dgm:t>
    </dgm:pt>
    <dgm:pt modelId="{B1598866-6840-45C1-9AA8-7D775DD4B02A}" type="sibTrans" cxnId="{5A56C403-75B9-4738-9544-68B7E7EF02E7}">
      <dgm:prSet/>
      <dgm:spPr/>
      <dgm:t>
        <a:bodyPr/>
        <a:lstStyle/>
        <a:p>
          <a:endParaRPr lang="ru-RU"/>
        </a:p>
      </dgm:t>
    </dgm:pt>
    <dgm:pt modelId="{914B2E72-F93E-4F65-909B-78A5DD0ECD02}">
      <dgm:prSet phldrT="[Текст]"/>
      <dgm:spPr/>
      <dgm:t>
        <a:bodyPr/>
        <a:lstStyle/>
        <a:p>
          <a:r>
            <a:rPr lang="uk-UA" dirty="0" smtClean="0"/>
            <a:t>Культурні </a:t>
          </a:r>
          <a:endParaRPr lang="ru-RU" dirty="0"/>
        </a:p>
      </dgm:t>
    </dgm:pt>
    <dgm:pt modelId="{40D076A4-B03E-4CA8-9749-63519AB708FE}" type="parTrans" cxnId="{8625AA20-5A38-4D9C-ABF2-46B051AE0CF3}">
      <dgm:prSet/>
      <dgm:spPr/>
      <dgm:t>
        <a:bodyPr/>
        <a:lstStyle/>
        <a:p>
          <a:endParaRPr lang="ru-RU"/>
        </a:p>
      </dgm:t>
    </dgm:pt>
    <dgm:pt modelId="{BB1B7F63-E0E6-41D4-9714-4DC3FF559377}" type="sibTrans" cxnId="{8625AA20-5A38-4D9C-ABF2-46B051AE0CF3}">
      <dgm:prSet/>
      <dgm:spPr/>
      <dgm:t>
        <a:bodyPr/>
        <a:lstStyle/>
        <a:p>
          <a:endParaRPr lang="ru-RU"/>
        </a:p>
      </dgm:t>
    </dgm:pt>
    <dgm:pt modelId="{CA2CEB0B-A5F4-4710-AF1C-D7E1511BFDD5}">
      <dgm:prSet phldrT="[Текст]"/>
      <dgm:spPr/>
      <dgm:t>
        <a:bodyPr/>
        <a:lstStyle/>
        <a:p>
          <a:r>
            <a:rPr lang="uk-UA" dirty="0" smtClean="0"/>
            <a:t>Стаття …</a:t>
          </a:r>
          <a:endParaRPr lang="ru-RU" dirty="0"/>
        </a:p>
      </dgm:t>
    </dgm:pt>
    <dgm:pt modelId="{F74AB267-25C9-42AB-8A7B-C7814B7188C6}" type="parTrans" cxnId="{010FEB06-D22F-45DF-9A75-8575B0B22282}">
      <dgm:prSet/>
      <dgm:spPr/>
      <dgm:t>
        <a:bodyPr/>
        <a:lstStyle/>
        <a:p>
          <a:endParaRPr lang="ru-RU"/>
        </a:p>
      </dgm:t>
    </dgm:pt>
    <dgm:pt modelId="{A1BFC508-951C-4790-8046-D2000327156F}" type="sibTrans" cxnId="{010FEB06-D22F-45DF-9A75-8575B0B22282}">
      <dgm:prSet/>
      <dgm:spPr/>
      <dgm:t>
        <a:bodyPr/>
        <a:lstStyle/>
        <a:p>
          <a:endParaRPr lang="ru-RU"/>
        </a:p>
      </dgm:t>
    </dgm:pt>
    <dgm:pt modelId="{0E1751DB-4492-42F8-B881-3D530899D52B}">
      <dgm:prSet/>
      <dgm:spPr/>
      <dgm:t>
        <a:bodyPr/>
        <a:lstStyle/>
        <a:p>
          <a:r>
            <a:rPr lang="uk-UA" dirty="0" smtClean="0"/>
            <a:t>Соціальні </a:t>
          </a:r>
          <a:endParaRPr lang="ru-RU" dirty="0"/>
        </a:p>
      </dgm:t>
    </dgm:pt>
    <dgm:pt modelId="{9FA69B64-F45F-4F45-BD47-E6C95EA9554E}" type="parTrans" cxnId="{B53E2D92-8AB9-4D2B-B94C-9898D0239654}">
      <dgm:prSet/>
      <dgm:spPr/>
      <dgm:t>
        <a:bodyPr/>
        <a:lstStyle/>
        <a:p>
          <a:endParaRPr lang="ru-RU"/>
        </a:p>
      </dgm:t>
    </dgm:pt>
    <dgm:pt modelId="{E0C392C8-F102-49A9-B79B-A2C147398041}" type="sibTrans" cxnId="{B53E2D92-8AB9-4D2B-B94C-9898D0239654}">
      <dgm:prSet/>
      <dgm:spPr/>
      <dgm:t>
        <a:bodyPr/>
        <a:lstStyle/>
        <a:p>
          <a:endParaRPr lang="ru-RU"/>
        </a:p>
      </dgm:t>
    </dgm:pt>
    <dgm:pt modelId="{7787B583-0799-486E-9383-2EB3EE0232E5}">
      <dgm:prSet/>
      <dgm:spPr/>
      <dgm:t>
        <a:bodyPr/>
        <a:lstStyle/>
        <a:p>
          <a:r>
            <a:rPr lang="uk-UA" dirty="0" smtClean="0"/>
            <a:t>Економічні </a:t>
          </a:r>
          <a:endParaRPr lang="ru-RU" dirty="0"/>
        </a:p>
      </dgm:t>
    </dgm:pt>
    <dgm:pt modelId="{338DBB19-4AF1-4B8E-ACF5-7840908F43AF}" type="parTrans" cxnId="{172C346B-DAD0-4C6D-B5ED-DB1361920AE8}">
      <dgm:prSet/>
      <dgm:spPr/>
      <dgm:t>
        <a:bodyPr/>
        <a:lstStyle/>
        <a:p>
          <a:endParaRPr lang="ru-RU"/>
        </a:p>
      </dgm:t>
    </dgm:pt>
    <dgm:pt modelId="{98877765-6A93-48DC-B867-F0C3BE3FBCAC}" type="sibTrans" cxnId="{172C346B-DAD0-4C6D-B5ED-DB1361920AE8}">
      <dgm:prSet/>
      <dgm:spPr/>
      <dgm:t>
        <a:bodyPr/>
        <a:lstStyle/>
        <a:p>
          <a:endParaRPr lang="ru-RU"/>
        </a:p>
      </dgm:t>
    </dgm:pt>
    <dgm:pt modelId="{C7868059-841D-40C5-8EBA-314E4268838C}">
      <dgm:prSet/>
      <dgm:spPr/>
      <dgm:t>
        <a:bodyPr/>
        <a:lstStyle/>
        <a:p>
          <a:r>
            <a:rPr lang="uk-UA" dirty="0" smtClean="0"/>
            <a:t>Особисті </a:t>
          </a:r>
          <a:endParaRPr lang="ru-RU" dirty="0"/>
        </a:p>
      </dgm:t>
    </dgm:pt>
    <dgm:pt modelId="{6CE1B3A3-BCC9-4244-86EC-5CBCF208F2C3}" type="parTrans" cxnId="{84B55619-642E-4FA9-A84C-B994B38E58F2}">
      <dgm:prSet/>
      <dgm:spPr/>
      <dgm:t>
        <a:bodyPr/>
        <a:lstStyle/>
        <a:p>
          <a:endParaRPr lang="ru-RU"/>
        </a:p>
      </dgm:t>
    </dgm:pt>
    <dgm:pt modelId="{DD9151CE-5F56-47E5-9278-A2D84E0F943D}" type="sibTrans" cxnId="{84B55619-642E-4FA9-A84C-B994B38E58F2}">
      <dgm:prSet/>
      <dgm:spPr/>
      <dgm:t>
        <a:bodyPr/>
        <a:lstStyle/>
        <a:p>
          <a:endParaRPr lang="ru-RU"/>
        </a:p>
      </dgm:t>
    </dgm:pt>
    <dgm:pt modelId="{5B6EF556-FE28-49AA-8F68-0441B60D76C8}">
      <dgm:prSet/>
      <dgm:spPr/>
      <dgm:t>
        <a:bodyPr/>
        <a:lstStyle/>
        <a:p>
          <a:r>
            <a:rPr lang="uk-UA" dirty="0" smtClean="0"/>
            <a:t>Стаття …</a:t>
          </a:r>
          <a:endParaRPr lang="ru-RU" dirty="0"/>
        </a:p>
      </dgm:t>
    </dgm:pt>
    <dgm:pt modelId="{CC5357B0-4C8E-4C6F-B704-A8B9B13BC21C}" type="parTrans" cxnId="{7C1AC9C9-EF51-4259-9739-02F2C03D64DB}">
      <dgm:prSet/>
      <dgm:spPr/>
    </dgm:pt>
    <dgm:pt modelId="{9FF98308-E2A8-418E-8A9B-DF5081886E13}" type="sibTrans" cxnId="{7C1AC9C9-EF51-4259-9739-02F2C03D64DB}">
      <dgm:prSet/>
      <dgm:spPr/>
    </dgm:pt>
    <dgm:pt modelId="{457D12C5-0876-4DC4-8DAB-B6F0ED7CF674}">
      <dgm:prSet/>
      <dgm:spPr/>
      <dgm:t>
        <a:bodyPr/>
        <a:lstStyle/>
        <a:p>
          <a:r>
            <a:rPr lang="uk-UA" dirty="0" smtClean="0"/>
            <a:t>Стаття …</a:t>
          </a:r>
          <a:endParaRPr lang="ru-RU" dirty="0"/>
        </a:p>
      </dgm:t>
    </dgm:pt>
    <dgm:pt modelId="{16225CEE-F6F8-4D86-9DE6-D660052FC286}" type="parTrans" cxnId="{3E42C876-2600-4439-B8A6-5593F2F8A766}">
      <dgm:prSet/>
      <dgm:spPr/>
    </dgm:pt>
    <dgm:pt modelId="{CD1D179C-AECB-4965-9AF7-0BB9579487A0}" type="sibTrans" cxnId="{3E42C876-2600-4439-B8A6-5593F2F8A766}">
      <dgm:prSet/>
      <dgm:spPr/>
    </dgm:pt>
    <dgm:pt modelId="{EC40891C-CEAB-48DC-A78C-DFA5ECA89E04}">
      <dgm:prSet/>
      <dgm:spPr/>
      <dgm:t>
        <a:bodyPr/>
        <a:lstStyle/>
        <a:p>
          <a:r>
            <a:rPr lang="uk-UA" dirty="0" smtClean="0"/>
            <a:t>Стаття …</a:t>
          </a:r>
          <a:endParaRPr lang="ru-RU" dirty="0"/>
        </a:p>
      </dgm:t>
    </dgm:pt>
    <dgm:pt modelId="{84CC8790-3B04-495E-80C3-B19D939DEBBC}" type="parTrans" cxnId="{D48FE3EC-4223-49AA-A164-7B97EB72AF36}">
      <dgm:prSet/>
      <dgm:spPr/>
    </dgm:pt>
    <dgm:pt modelId="{15CA8BF1-DA63-4741-8775-08091CF1F060}" type="sibTrans" cxnId="{D48FE3EC-4223-49AA-A164-7B97EB72AF36}">
      <dgm:prSet/>
      <dgm:spPr/>
    </dgm:pt>
    <dgm:pt modelId="{7D4235D1-55B1-49CE-AD69-2392B8A5DFEA}" type="pres">
      <dgm:prSet presAssocID="{6C1CF9B1-0A34-4D6C-B219-64795BCB26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498E2C-0E68-4DC7-8333-AB6D708E7A30}" type="pres">
      <dgm:prSet presAssocID="{1A993FE3-5DDB-463E-BA0B-70C295D876D5}" presName="hierRoot1" presStyleCnt="0">
        <dgm:presLayoutVars>
          <dgm:hierBranch val="init"/>
        </dgm:presLayoutVars>
      </dgm:prSet>
      <dgm:spPr/>
    </dgm:pt>
    <dgm:pt modelId="{CD10F434-BB99-416D-A2D6-CD8C71239FF5}" type="pres">
      <dgm:prSet presAssocID="{1A993FE3-5DDB-463E-BA0B-70C295D876D5}" presName="rootComposite1" presStyleCnt="0"/>
      <dgm:spPr/>
    </dgm:pt>
    <dgm:pt modelId="{2F4E7E51-7639-471E-B8CF-FB5E42263638}" type="pres">
      <dgm:prSet presAssocID="{1A993FE3-5DDB-463E-BA0B-70C295D876D5}" presName="rootText1" presStyleLbl="node0" presStyleIdx="0" presStyleCnt="1" custScaleX="214711" custScaleY="2529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692BF7-F94D-429C-9C7B-811D7C8893DD}" type="pres">
      <dgm:prSet presAssocID="{1A993FE3-5DDB-463E-BA0B-70C295D876D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6118032-C9B3-44E3-AA73-28E509A433C5}" type="pres">
      <dgm:prSet presAssocID="{1A993FE3-5DDB-463E-BA0B-70C295D876D5}" presName="hierChild2" presStyleCnt="0"/>
      <dgm:spPr/>
    </dgm:pt>
    <dgm:pt modelId="{B5324F34-3123-490C-B0E9-24BD860C37E5}" type="pres">
      <dgm:prSet presAssocID="{6CE1B3A3-BCC9-4244-86EC-5CBCF208F2C3}" presName="Name37" presStyleLbl="parChTrans1D2" presStyleIdx="0" presStyleCnt="5"/>
      <dgm:spPr/>
      <dgm:t>
        <a:bodyPr/>
        <a:lstStyle/>
        <a:p>
          <a:endParaRPr lang="ru-RU"/>
        </a:p>
      </dgm:t>
    </dgm:pt>
    <dgm:pt modelId="{76ECA9E5-02F8-4EB7-ABCF-D21E3B268DC2}" type="pres">
      <dgm:prSet presAssocID="{C7868059-841D-40C5-8EBA-314E4268838C}" presName="hierRoot2" presStyleCnt="0">
        <dgm:presLayoutVars>
          <dgm:hierBranch val="init"/>
        </dgm:presLayoutVars>
      </dgm:prSet>
      <dgm:spPr/>
    </dgm:pt>
    <dgm:pt modelId="{04001910-88B0-414A-9D19-8AC18015756E}" type="pres">
      <dgm:prSet presAssocID="{C7868059-841D-40C5-8EBA-314E4268838C}" presName="rootComposite" presStyleCnt="0"/>
      <dgm:spPr/>
    </dgm:pt>
    <dgm:pt modelId="{F2F6C02E-F4E5-4F8D-B90F-262561BCD60F}" type="pres">
      <dgm:prSet presAssocID="{C7868059-841D-40C5-8EBA-314E4268838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3F7EC6-15D9-4FE0-9C7B-D84BC440E76A}" type="pres">
      <dgm:prSet presAssocID="{C7868059-841D-40C5-8EBA-314E4268838C}" presName="rootConnector" presStyleLbl="node2" presStyleIdx="0" presStyleCnt="5"/>
      <dgm:spPr/>
      <dgm:t>
        <a:bodyPr/>
        <a:lstStyle/>
        <a:p>
          <a:endParaRPr lang="ru-RU"/>
        </a:p>
      </dgm:t>
    </dgm:pt>
    <dgm:pt modelId="{D93B9BB9-FDD9-4676-8D7F-96DAE17FE070}" type="pres">
      <dgm:prSet presAssocID="{C7868059-841D-40C5-8EBA-314E4268838C}" presName="hierChild4" presStyleCnt="0"/>
      <dgm:spPr/>
    </dgm:pt>
    <dgm:pt modelId="{AB294438-99FC-48EE-8A91-43DD6C0E538C}" type="pres">
      <dgm:prSet presAssocID="{CC5357B0-4C8E-4C6F-B704-A8B9B13BC21C}" presName="Name37" presStyleLbl="parChTrans1D3" presStyleIdx="0" presStyleCnt="6"/>
      <dgm:spPr/>
    </dgm:pt>
    <dgm:pt modelId="{F941C66B-01C6-4449-9348-21F5A9EB4D10}" type="pres">
      <dgm:prSet presAssocID="{5B6EF556-FE28-49AA-8F68-0441B60D76C8}" presName="hierRoot2" presStyleCnt="0">
        <dgm:presLayoutVars>
          <dgm:hierBranch val="init"/>
        </dgm:presLayoutVars>
      </dgm:prSet>
      <dgm:spPr/>
    </dgm:pt>
    <dgm:pt modelId="{9EBFCF06-6F93-48E7-AF83-0EF91DCC6AFC}" type="pres">
      <dgm:prSet presAssocID="{5B6EF556-FE28-49AA-8F68-0441B60D76C8}" presName="rootComposite" presStyleCnt="0"/>
      <dgm:spPr/>
    </dgm:pt>
    <dgm:pt modelId="{A938DADA-6385-4146-B448-E585AA10AC6B}" type="pres">
      <dgm:prSet presAssocID="{5B6EF556-FE28-49AA-8F68-0441B60D76C8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D79A71-3288-460B-B571-D825991F0D65}" type="pres">
      <dgm:prSet presAssocID="{5B6EF556-FE28-49AA-8F68-0441B60D76C8}" presName="rootConnector" presStyleLbl="node3" presStyleIdx="0" presStyleCnt="6"/>
      <dgm:spPr/>
      <dgm:t>
        <a:bodyPr/>
        <a:lstStyle/>
        <a:p>
          <a:endParaRPr lang="ru-RU"/>
        </a:p>
      </dgm:t>
    </dgm:pt>
    <dgm:pt modelId="{18F76A5E-FBA6-4E2D-B575-C00BB10EE2AE}" type="pres">
      <dgm:prSet presAssocID="{5B6EF556-FE28-49AA-8F68-0441B60D76C8}" presName="hierChild4" presStyleCnt="0"/>
      <dgm:spPr/>
    </dgm:pt>
    <dgm:pt modelId="{12911B12-7473-4ECA-AA9F-ED4344F8B8E0}" type="pres">
      <dgm:prSet presAssocID="{5B6EF556-FE28-49AA-8F68-0441B60D76C8}" presName="hierChild5" presStyleCnt="0"/>
      <dgm:spPr/>
    </dgm:pt>
    <dgm:pt modelId="{15DC53D0-BE4F-47C6-ABCA-D0A27ADFF980}" type="pres">
      <dgm:prSet presAssocID="{C7868059-841D-40C5-8EBA-314E4268838C}" presName="hierChild5" presStyleCnt="0"/>
      <dgm:spPr/>
    </dgm:pt>
    <dgm:pt modelId="{D4BCA063-A313-413F-913E-8676467CFB29}" type="pres">
      <dgm:prSet presAssocID="{679E64E2-4CAE-4D79-86B4-851FF0E049AF}" presName="Name37" presStyleLbl="parChTrans1D2" presStyleIdx="1" presStyleCnt="5"/>
      <dgm:spPr/>
      <dgm:t>
        <a:bodyPr/>
        <a:lstStyle/>
        <a:p>
          <a:endParaRPr lang="ru-RU"/>
        </a:p>
      </dgm:t>
    </dgm:pt>
    <dgm:pt modelId="{3D14BC24-87F2-46C9-964F-A88D136CF369}" type="pres">
      <dgm:prSet presAssocID="{7968C6CC-192B-4920-9C91-1286D94137B1}" presName="hierRoot2" presStyleCnt="0">
        <dgm:presLayoutVars>
          <dgm:hierBranch val="init"/>
        </dgm:presLayoutVars>
      </dgm:prSet>
      <dgm:spPr/>
    </dgm:pt>
    <dgm:pt modelId="{503259D2-9DB0-4D15-BE12-45B36033C1C3}" type="pres">
      <dgm:prSet presAssocID="{7968C6CC-192B-4920-9C91-1286D94137B1}" presName="rootComposite" presStyleCnt="0"/>
      <dgm:spPr/>
    </dgm:pt>
    <dgm:pt modelId="{0E2F2157-6F36-4991-B062-82259578632C}" type="pres">
      <dgm:prSet presAssocID="{7968C6CC-192B-4920-9C91-1286D94137B1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4DA94C-0CC5-4DFD-BF49-987D0E32E953}" type="pres">
      <dgm:prSet presAssocID="{7968C6CC-192B-4920-9C91-1286D94137B1}" presName="rootConnector" presStyleLbl="node2" presStyleIdx="1" presStyleCnt="5"/>
      <dgm:spPr/>
      <dgm:t>
        <a:bodyPr/>
        <a:lstStyle/>
        <a:p>
          <a:endParaRPr lang="ru-RU"/>
        </a:p>
      </dgm:t>
    </dgm:pt>
    <dgm:pt modelId="{548C8CD7-A917-4050-A1C3-6F39F8ED317A}" type="pres">
      <dgm:prSet presAssocID="{7968C6CC-192B-4920-9C91-1286D94137B1}" presName="hierChild4" presStyleCnt="0"/>
      <dgm:spPr/>
    </dgm:pt>
    <dgm:pt modelId="{C224D132-F18C-4859-B52A-104931018A10}" type="pres">
      <dgm:prSet presAssocID="{2267A011-94BF-4896-9483-13243CF5C76E}" presName="Name37" presStyleLbl="parChTrans1D3" presStyleIdx="1" presStyleCnt="6"/>
      <dgm:spPr/>
      <dgm:t>
        <a:bodyPr/>
        <a:lstStyle/>
        <a:p>
          <a:endParaRPr lang="ru-RU"/>
        </a:p>
      </dgm:t>
    </dgm:pt>
    <dgm:pt modelId="{7F2D8B86-3957-4491-BD49-798A4F49BDC7}" type="pres">
      <dgm:prSet presAssocID="{7A07EDE1-1425-4A2F-B01B-E10F1EE526A4}" presName="hierRoot2" presStyleCnt="0">
        <dgm:presLayoutVars>
          <dgm:hierBranch val="init"/>
        </dgm:presLayoutVars>
      </dgm:prSet>
      <dgm:spPr/>
    </dgm:pt>
    <dgm:pt modelId="{0D234D49-1AF0-415D-A315-2F16938CCCA7}" type="pres">
      <dgm:prSet presAssocID="{7A07EDE1-1425-4A2F-B01B-E10F1EE526A4}" presName="rootComposite" presStyleCnt="0"/>
      <dgm:spPr/>
    </dgm:pt>
    <dgm:pt modelId="{76C5C5A9-B081-4D71-954B-7165AD11D9BE}" type="pres">
      <dgm:prSet presAssocID="{7A07EDE1-1425-4A2F-B01B-E10F1EE526A4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7523BD-105F-4D4D-BAB5-AAD1EE6061AC}" type="pres">
      <dgm:prSet presAssocID="{7A07EDE1-1425-4A2F-B01B-E10F1EE526A4}" presName="rootConnector" presStyleLbl="node3" presStyleIdx="1" presStyleCnt="6"/>
      <dgm:spPr/>
      <dgm:t>
        <a:bodyPr/>
        <a:lstStyle/>
        <a:p>
          <a:endParaRPr lang="ru-RU"/>
        </a:p>
      </dgm:t>
    </dgm:pt>
    <dgm:pt modelId="{E6F94298-8A43-4E32-A828-9765EE63BC24}" type="pres">
      <dgm:prSet presAssocID="{7A07EDE1-1425-4A2F-B01B-E10F1EE526A4}" presName="hierChild4" presStyleCnt="0"/>
      <dgm:spPr/>
    </dgm:pt>
    <dgm:pt modelId="{4A347B80-0584-4C08-BC73-E5AB0F97D5CE}" type="pres">
      <dgm:prSet presAssocID="{7A07EDE1-1425-4A2F-B01B-E10F1EE526A4}" presName="hierChild5" presStyleCnt="0"/>
      <dgm:spPr/>
    </dgm:pt>
    <dgm:pt modelId="{9720C31B-E2CF-43B2-BED6-9126448D3308}" type="pres">
      <dgm:prSet presAssocID="{7C36E70A-4744-4C54-9B8B-87D7C0FFCB9F}" presName="Name37" presStyleLbl="parChTrans1D3" presStyleIdx="2" presStyleCnt="6"/>
      <dgm:spPr/>
      <dgm:t>
        <a:bodyPr/>
        <a:lstStyle/>
        <a:p>
          <a:endParaRPr lang="ru-RU"/>
        </a:p>
      </dgm:t>
    </dgm:pt>
    <dgm:pt modelId="{4EAE42B1-C2B3-4878-B264-BBE27632B2D2}" type="pres">
      <dgm:prSet presAssocID="{3E59540C-6DA1-4079-85E1-4B019E17FCEB}" presName="hierRoot2" presStyleCnt="0">
        <dgm:presLayoutVars>
          <dgm:hierBranch val="init"/>
        </dgm:presLayoutVars>
      </dgm:prSet>
      <dgm:spPr/>
    </dgm:pt>
    <dgm:pt modelId="{6520A4F7-DCCD-4E33-BB14-6003F9AD3264}" type="pres">
      <dgm:prSet presAssocID="{3E59540C-6DA1-4079-85E1-4B019E17FCEB}" presName="rootComposite" presStyleCnt="0"/>
      <dgm:spPr/>
    </dgm:pt>
    <dgm:pt modelId="{145DEC4B-6AE4-4670-8D9C-4ED9423CEC0D}" type="pres">
      <dgm:prSet presAssocID="{3E59540C-6DA1-4079-85E1-4B019E17FCEB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9732FF-F013-4414-9799-2BF3C419EE6C}" type="pres">
      <dgm:prSet presAssocID="{3E59540C-6DA1-4079-85E1-4B019E17FCEB}" presName="rootConnector" presStyleLbl="node3" presStyleIdx="2" presStyleCnt="6"/>
      <dgm:spPr/>
      <dgm:t>
        <a:bodyPr/>
        <a:lstStyle/>
        <a:p>
          <a:endParaRPr lang="ru-RU"/>
        </a:p>
      </dgm:t>
    </dgm:pt>
    <dgm:pt modelId="{A1B55B7A-400E-4412-96B7-68790FDC028F}" type="pres">
      <dgm:prSet presAssocID="{3E59540C-6DA1-4079-85E1-4B019E17FCEB}" presName="hierChild4" presStyleCnt="0"/>
      <dgm:spPr/>
    </dgm:pt>
    <dgm:pt modelId="{6E950E82-FB0B-4B5A-913D-296775B3BDEA}" type="pres">
      <dgm:prSet presAssocID="{3E59540C-6DA1-4079-85E1-4B019E17FCEB}" presName="hierChild5" presStyleCnt="0"/>
      <dgm:spPr/>
    </dgm:pt>
    <dgm:pt modelId="{2857CE8A-0B06-4376-AD2C-390C9FE163E6}" type="pres">
      <dgm:prSet presAssocID="{7968C6CC-192B-4920-9C91-1286D94137B1}" presName="hierChild5" presStyleCnt="0"/>
      <dgm:spPr/>
    </dgm:pt>
    <dgm:pt modelId="{1BACFBA5-C0A4-4AA8-B9AE-875D59FAE809}" type="pres">
      <dgm:prSet presAssocID="{338DBB19-4AF1-4B8E-ACF5-7840908F43AF}" presName="Name37" presStyleLbl="parChTrans1D2" presStyleIdx="2" presStyleCnt="5"/>
      <dgm:spPr/>
      <dgm:t>
        <a:bodyPr/>
        <a:lstStyle/>
        <a:p>
          <a:endParaRPr lang="ru-RU"/>
        </a:p>
      </dgm:t>
    </dgm:pt>
    <dgm:pt modelId="{B51C2F32-3968-4C6D-A6C0-D5CDA14A6210}" type="pres">
      <dgm:prSet presAssocID="{7787B583-0799-486E-9383-2EB3EE0232E5}" presName="hierRoot2" presStyleCnt="0">
        <dgm:presLayoutVars>
          <dgm:hierBranch val="init"/>
        </dgm:presLayoutVars>
      </dgm:prSet>
      <dgm:spPr/>
    </dgm:pt>
    <dgm:pt modelId="{7A5248E3-06CE-49B5-A10F-90858043A9A7}" type="pres">
      <dgm:prSet presAssocID="{7787B583-0799-486E-9383-2EB3EE0232E5}" presName="rootComposite" presStyleCnt="0"/>
      <dgm:spPr/>
    </dgm:pt>
    <dgm:pt modelId="{166FAE21-472C-4E54-A8D2-7DF78D9B9A05}" type="pres">
      <dgm:prSet presAssocID="{7787B583-0799-486E-9383-2EB3EE0232E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790AF9-9631-4A07-8A1B-3B3569A469D6}" type="pres">
      <dgm:prSet presAssocID="{7787B583-0799-486E-9383-2EB3EE0232E5}" presName="rootConnector" presStyleLbl="node2" presStyleIdx="2" presStyleCnt="5"/>
      <dgm:spPr/>
      <dgm:t>
        <a:bodyPr/>
        <a:lstStyle/>
        <a:p>
          <a:endParaRPr lang="ru-RU"/>
        </a:p>
      </dgm:t>
    </dgm:pt>
    <dgm:pt modelId="{2A880E8B-9ACC-4E41-87AA-2D392E89B2FF}" type="pres">
      <dgm:prSet presAssocID="{7787B583-0799-486E-9383-2EB3EE0232E5}" presName="hierChild4" presStyleCnt="0"/>
      <dgm:spPr/>
    </dgm:pt>
    <dgm:pt modelId="{F1E43FCB-B910-48BC-B6CF-C83E02B0BC68}" type="pres">
      <dgm:prSet presAssocID="{16225CEE-F6F8-4D86-9DE6-D660052FC286}" presName="Name37" presStyleLbl="parChTrans1D3" presStyleIdx="3" presStyleCnt="6"/>
      <dgm:spPr/>
    </dgm:pt>
    <dgm:pt modelId="{DDF45CD7-026F-4FB2-81BA-9C27A25EB083}" type="pres">
      <dgm:prSet presAssocID="{457D12C5-0876-4DC4-8DAB-B6F0ED7CF674}" presName="hierRoot2" presStyleCnt="0">
        <dgm:presLayoutVars>
          <dgm:hierBranch val="init"/>
        </dgm:presLayoutVars>
      </dgm:prSet>
      <dgm:spPr/>
    </dgm:pt>
    <dgm:pt modelId="{B156B7FD-A2E0-43D3-87A5-E686250022DF}" type="pres">
      <dgm:prSet presAssocID="{457D12C5-0876-4DC4-8DAB-B6F0ED7CF674}" presName="rootComposite" presStyleCnt="0"/>
      <dgm:spPr/>
    </dgm:pt>
    <dgm:pt modelId="{3AF889E4-5856-46AF-A0E3-11688EB1F4BE}" type="pres">
      <dgm:prSet presAssocID="{457D12C5-0876-4DC4-8DAB-B6F0ED7CF674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E460A4-CC4B-4C83-9005-E8445BDD9243}" type="pres">
      <dgm:prSet presAssocID="{457D12C5-0876-4DC4-8DAB-B6F0ED7CF674}" presName="rootConnector" presStyleLbl="node3" presStyleIdx="3" presStyleCnt="6"/>
      <dgm:spPr/>
      <dgm:t>
        <a:bodyPr/>
        <a:lstStyle/>
        <a:p>
          <a:endParaRPr lang="ru-RU"/>
        </a:p>
      </dgm:t>
    </dgm:pt>
    <dgm:pt modelId="{3B6E37BD-CBB3-45F6-ADE6-7AF8550F48F2}" type="pres">
      <dgm:prSet presAssocID="{457D12C5-0876-4DC4-8DAB-B6F0ED7CF674}" presName="hierChild4" presStyleCnt="0"/>
      <dgm:spPr/>
    </dgm:pt>
    <dgm:pt modelId="{E6EC8398-CDB1-4A4F-9895-92545AE7BF6B}" type="pres">
      <dgm:prSet presAssocID="{457D12C5-0876-4DC4-8DAB-B6F0ED7CF674}" presName="hierChild5" presStyleCnt="0"/>
      <dgm:spPr/>
    </dgm:pt>
    <dgm:pt modelId="{7FF40B20-302D-4C78-896A-F7C5C4B3E18A}" type="pres">
      <dgm:prSet presAssocID="{7787B583-0799-486E-9383-2EB3EE0232E5}" presName="hierChild5" presStyleCnt="0"/>
      <dgm:spPr/>
    </dgm:pt>
    <dgm:pt modelId="{0C6BDF99-C2E0-4F85-8A87-E30F4C964DDB}" type="pres">
      <dgm:prSet presAssocID="{9FA69B64-F45F-4F45-BD47-E6C95EA9554E}" presName="Name37" presStyleLbl="parChTrans1D2" presStyleIdx="3" presStyleCnt="5"/>
      <dgm:spPr/>
      <dgm:t>
        <a:bodyPr/>
        <a:lstStyle/>
        <a:p>
          <a:endParaRPr lang="ru-RU"/>
        </a:p>
      </dgm:t>
    </dgm:pt>
    <dgm:pt modelId="{078F7B73-BA7C-4730-A8CE-E1107E064FFC}" type="pres">
      <dgm:prSet presAssocID="{0E1751DB-4492-42F8-B881-3D530899D52B}" presName="hierRoot2" presStyleCnt="0">
        <dgm:presLayoutVars>
          <dgm:hierBranch val="init"/>
        </dgm:presLayoutVars>
      </dgm:prSet>
      <dgm:spPr/>
    </dgm:pt>
    <dgm:pt modelId="{8D9C54CB-EB9A-44E8-9C62-8E88B33FDF45}" type="pres">
      <dgm:prSet presAssocID="{0E1751DB-4492-42F8-B881-3D530899D52B}" presName="rootComposite" presStyleCnt="0"/>
      <dgm:spPr/>
    </dgm:pt>
    <dgm:pt modelId="{714FE210-CC26-48C6-8FF1-A9D811352B4C}" type="pres">
      <dgm:prSet presAssocID="{0E1751DB-4492-42F8-B881-3D530899D52B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9A8DC4-F497-4595-B8FF-B759486CE89C}" type="pres">
      <dgm:prSet presAssocID="{0E1751DB-4492-42F8-B881-3D530899D52B}" presName="rootConnector" presStyleLbl="node2" presStyleIdx="3" presStyleCnt="5"/>
      <dgm:spPr/>
      <dgm:t>
        <a:bodyPr/>
        <a:lstStyle/>
        <a:p>
          <a:endParaRPr lang="ru-RU"/>
        </a:p>
      </dgm:t>
    </dgm:pt>
    <dgm:pt modelId="{9B482312-27E5-41D1-AE49-3A8F9A43AF41}" type="pres">
      <dgm:prSet presAssocID="{0E1751DB-4492-42F8-B881-3D530899D52B}" presName="hierChild4" presStyleCnt="0"/>
      <dgm:spPr/>
    </dgm:pt>
    <dgm:pt modelId="{C3597885-1081-4425-B0C2-ADF022E5CA26}" type="pres">
      <dgm:prSet presAssocID="{84CC8790-3B04-495E-80C3-B19D939DEBBC}" presName="Name37" presStyleLbl="parChTrans1D3" presStyleIdx="4" presStyleCnt="6"/>
      <dgm:spPr/>
    </dgm:pt>
    <dgm:pt modelId="{4895031D-78C6-4A0F-8F4E-6C6D18B9B4A4}" type="pres">
      <dgm:prSet presAssocID="{EC40891C-CEAB-48DC-A78C-DFA5ECA89E04}" presName="hierRoot2" presStyleCnt="0">
        <dgm:presLayoutVars>
          <dgm:hierBranch val="init"/>
        </dgm:presLayoutVars>
      </dgm:prSet>
      <dgm:spPr/>
    </dgm:pt>
    <dgm:pt modelId="{FD0596A8-24FA-4AF9-B460-6C46502662CD}" type="pres">
      <dgm:prSet presAssocID="{EC40891C-CEAB-48DC-A78C-DFA5ECA89E04}" presName="rootComposite" presStyleCnt="0"/>
      <dgm:spPr/>
    </dgm:pt>
    <dgm:pt modelId="{6DE315AE-A59C-4B84-A9A6-D956AEE2CFDF}" type="pres">
      <dgm:prSet presAssocID="{EC40891C-CEAB-48DC-A78C-DFA5ECA89E04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7FFBA7-EA97-4010-B907-10125C974B79}" type="pres">
      <dgm:prSet presAssocID="{EC40891C-CEAB-48DC-A78C-DFA5ECA89E04}" presName="rootConnector" presStyleLbl="node3" presStyleIdx="4" presStyleCnt="6"/>
      <dgm:spPr/>
      <dgm:t>
        <a:bodyPr/>
        <a:lstStyle/>
        <a:p>
          <a:endParaRPr lang="ru-RU"/>
        </a:p>
      </dgm:t>
    </dgm:pt>
    <dgm:pt modelId="{02892583-BE62-4589-937B-38EEC212E073}" type="pres">
      <dgm:prSet presAssocID="{EC40891C-CEAB-48DC-A78C-DFA5ECA89E04}" presName="hierChild4" presStyleCnt="0"/>
      <dgm:spPr/>
    </dgm:pt>
    <dgm:pt modelId="{72028E9B-6CFF-4390-A192-83CB85E0E4F3}" type="pres">
      <dgm:prSet presAssocID="{EC40891C-CEAB-48DC-A78C-DFA5ECA89E04}" presName="hierChild5" presStyleCnt="0"/>
      <dgm:spPr/>
    </dgm:pt>
    <dgm:pt modelId="{3F237556-495C-4B11-AED1-E98DC8760BFF}" type="pres">
      <dgm:prSet presAssocID="{0E1751DB-4492-42F8-B881-3D530899D52B}" presName="hierChild5" presStyleCnt="0"/>
      <dgm:spPr/>
    </dgm:pt>
    <dgm:pt modelId="{C0244AF5-80C3-46AD-9C14-8CDAA124B1EB}" type="pres">
      <dgm:prSet presAssocID="{40D076A4-B03E-4CA8-9749-63519AB708FE}" presName="Name37" presStyleLbl="parChTrans1D2" presStyleIdx="4" presStyleCnt="5"/>
      <dgm:spPr/>
      <dgm:t>
        <a:bodyPr/>
        <a:lstStyle/>
        <a:p>
          <a:endParaRPr lang="ru-RU"/>
        </a:p>
      </dgm:t>
    </dgm:pt>
    <dgm:pt modelId="{35DBF719-F8BC-48FE-A87B-9C1604EBC18E}" type="pres">
      <dgm:prSet presAssocID="{914B2E72-F93E-4F65-909B-78A5DD0ECD02}" presName="hierRoot2" presStyleCnt="0">
        <dgm:presLayoutVars>
          <dgm:hierBranch val="init"/>
        </dgm:presLayoutVars>
      </dgm:prSet>
      <dgm:spPr/>
    </dgm:pt>
    <dgm:pt modelId="{0F76C84C-DA43-4EB0-97A8-D599A0FA695B}" type="pres">
      <dgm:prSet presAssocID="{914B2E72-F93E-4F65-909B-78A5DD0ECD02}" presName="rootComposite" presStyleCnt="0"/>
      <dgm:spPr/>
    </dgm:pt>
    <dgm:pt modelId="{E3A048F1-F01E-4686-AA67-88A7D832E9B3}" type="pres">
      <dgm:prSet presAssocID="{914B2E72-F93E-4F65-909B-78A5DD0ECD0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9D64A3-4346-4BDE-B41B-C03960E78D56}" type="pres">
      <dgm:prSet presAssocID="{914B2E72-F93E-4F65-909B-78A5DD0ECD02}" presName="rootConnector" presStyleLbl="node2" presStyleIdx="4" presStyleCnt="5"/>
      <dgm:spPr/>
      <dgm:t>
        <a:bodyPr/>
        <a:lstStyle/>
        <a:p>
          <a:endParaRPr lang="ru-RU"/>
        </a:p>
      </dgm:t>
    </dgm:pt>
    <dgm:pt modelId="{B84EF185-E985-46BF-BF23-AD7AA9F1834A}" type="pres">
      <dgm:prSet presAssocID="{914B2E72-F93E-4F65-909B-78A5DD0ECD02}" presName="hierChild4" presStyleCnt="0"/>
      <dgm:spPr/>
    </dgm:pt>
    <dgm:pt modelId="{23DCB121-8437-4E2C-9C85-4572FF5B5F9C}" type="pres">
      <dgm:prSet presAssocID="{F74AB267-25C9-42AB-8A7B-C7814B7188C6}" presName="Name37" presStyleLbl="parChTrans1D3" presStyleIdx="5" presStyleCnt="6"/>
      <dgm:spPr/>
      <dgm:t>
        <a:bodyPr/>
        <a:lstStyle/>
        <a:p>
          <a:endParaRPr lang="ru-RU"/>
        </a:p>
      </dgm:t>
    </dgm:pt>
    <dgm:pt modelId="{5305E486-5AC2-412F-9038-E630F23C10DC}" type="pres">
      <dgm:prSet presAssocID="{CA2CEB0B-A5F4-4710-AF1C-D7E1511BFDD5}" presName="hierRoot2" presStyleCnt="0">
        <dgm:presLayoutVars>
          <dgm:hierBranch val="init"/>
        </dgm:presLayoutVars>
      </dgm:prSet>
      <dgm:spPr/>
    </dgm:pt>
    <dgm:pt modelId="{C288F9A2-9AE4-47E0-8DB2-B228368B71ED}" type="pres">
      <dgm:prSet presAssocID="{CA2CEB0B-A5F4-4710-AF1C-D7E1511BFDD5}" presName="rootComposite" presStyleCnt="0"/>
      <dgm:spPr/>
    </dgm:pt>
    <dgm:pt modelId="{E3129BD7-DB4D-4636-907C-E980BC49F77B}" type="pres">
      <dgm:prSet presAssocID="{CA2CEB0B-A5F4-4710-AF1C-D7E1511BFDD5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F5CB02-FCD9-40FB-9329-1B1C0D9E19EA}" type="pres">
      <dgm:prSet presAssocID="{CA2CEB0B-A5F4-4710-AF1C-D7E1511BFDD5}" presName="rootConnector" presStyleLbl="node3" presStyleIdx="5" presStyleCnt="6"/>
      <dgm:spPr/>
      <dgm:t>
        <a:bodyPr/>
        <a:lstStyle/>
        <a:p>
          <a:endParaRPr lang="ru-RU"/>
        </a:p>
      </dgm:t>
    </dgm:pt>
    <dgm:pt modelId="{E3D314C7-737D-4E52-AB47-27FE3AF16D6E}" type="pres">
      <dgm:prSet presAssocID="{CA2CEB0B-A5F4-4710-AF1C-D7E1511BFDD5}" presName="hierChild4" presStyleCnt="0"/>
      <dgm:spPr/>
    </dgm:pt>
    <dgm:pt modelId="{B5E7FCB6-6283-4560-8BA6-28AB521AB1B4}" type="pres">
      <dgm:prSet presAssocID="{CA2CEB0B-A5F4-4710-AF1C-D7E1511BFDD5}" presName="hierChild5" presStyleCnt="0"/>
      <dgm:spPr/>
    </dgm:pt>
    <dgm:pt modelId="{539BA6A2-8661-47A7-BDEA-0BE215B19535}" type="pres">
      <dgm:prSet presAssocID="{914B2E72-F93E-4F65-909B-78A5DD0ECD02}" presName="hierChild5" presStyleCnt="0"/>
      <dgm:spPr/>
    </dgm:pt>
    <dgm:pt modelId="{046595A7-E006-4D01-B165-ED46A798ED8A}" type="pres">
      <dgm:prSet presAssocID="{1A993FE3-5DDB-463E-BA0B-70C295D876D5}" presName="hierChild3" presStyleCnt="0"/>
      <dgm:spPr/>
    </dgm:pt>
  </dgm:ptLst>
  <dgm:cxnLst>
    <dgm:cxn modelId="{F08DB54C-4665-4D85-AC2E-00B7CF2A19F3}" type="presOf" srcId="{84CC8790-3B04-495E-80C3-B19D939DEBBC}" destId="{C3597885-1081-4425-B0C2-ADF022E5CA26}" srcOrd="0" destOrd="0" presId="urn:microsoft.com/office/officeart/2005/8/layout/orgChart1"/>
    <dgm:cxn modelId="{87B6906E-3047-4C9C-BC66-B8F7233A5F97}" type="presOf" srcId="{0E1751DB-4492-42F8-B881-3D530899D52B}" destId="{714FE210-CC26-48C6-8FF1-A9D811352B4C}" srcOrd="0" destOrd="0" presId="urn:microsoft.com/office/officeart/2005/8/layout/orgChart1"/>
    <dgm:cxn modelId="{010FEB06-D22F-45DF-9A75-8575B0B22282}" srcId="{914B2E72-F93E-4F65-909B-78A5DD0ECD02}" destId="{CA2CEB0B-A5F4-4710-AF1C-D7E1511BFDD5}" srcOrd="0" destOrd="0" parTransId="{F74AB267-25C9-42AB-8A7B-C7814B7188C6}" sibTransId="{A1BFC508-951C-4790-8046-D2000327156F}"/>
    <dgm:cxn modelId="{F00F2089-304C-4E31-B846-A3E55776C68B}" type="presOf" srcId="{40D076A4-B03E-4CA8-9749-63519AB708FE}" destId="{C0244AF5-80C3-46AD-9C14-8CDAA124B1EB}" srcOrd="0" destOrd="0" presId="urn:microsoft.com/office/officeart/2005/8/layout/orgChart1"/>
    <dgm:cxn modelId="{07F03538-092E-4602-B5AC-B9F37B92864C}" type="presOf" srcId="{9FA69B64-F45F-4F45-BD47-E6C95EA9554E}" destId="{0C6BDF99-C2E0-4F85-8A87-E30F4C964DDB}" srcOrd="0" destOrd="0" presId="urn:microsoft.com/office/officeart/2005/8/layout/orgChart1"/>
    <dgm:cxn modelId="{D48FE3EC-4223-49AA-A164-7B97EB72AF36}" srcId="{0E1751DB-4492-42F8-B881-3D530899D52B}" destId="{EC40891C-CEAB-48DC-A78C-DFA5ECA89E04}" srcOrd="0" destOrd="0" parTransId="{84CC8790-3B04-495E-80C3-B19D939DEBBC}" sibTransId="{15CA8BF1-DA63-4741-8775-08091CF1F060}"/>
    <dgm:cxn modelId="{384A2C68-89CC-4626-A5C5-DCB13EFC6A28}" type="presOf" srcId="{914B2E72-F93E-4F65-909B-78A5DD0ECD02}" destId="{C89D64A3-4346-4BDE-B41B-C03960E78D56}" srcOrd="1" destOrd="0" presId="urn:microsoft.com/office/officeart/2005/8/layout/orgChart1"/>
    <dgm:cxn modelId="{7F896EB8-FC7A-4F44-B871-A736668CEEDE}" type="presOf" srcId="{5B6EF556-FE28-49AA-8F68-0441B60D76C8}" destId="{BAD79A71-3288-460B-B571-D825991F0D65}" srcOrd="1" destOrd="0" presId="urn:microsoft.com/office/officeart/2005/8/layout/orgChart1"/>
    <dgm:cxn modelId="{8625AA20-5A38-4D9C-ABF2-46B051AE0CF3}" srcId="{1A993FE3-5DDB-463E-BA0B-70C295D876D5}" destId="{914B2E72-F93E-4F65-909B-78A5DD0ECD02}" srcOrd="4" destOrd="0" parTransId="{40D076A4-B03E-4CA8-9749-63519AB708FE}" sibTransId="{BB1B7F63-E0E6-41D4-9714-4DC3FF559377}"/>
    <dgm:cxn modelId="{CEBA60EC-D147-41FB-9FD1-37C4926D9B66}" type="presOf" srcId="{457D12C5-0876-4DC4-8DAB-B6F0ED7CF674}" destId="{3AF889E4-5856-46AF-A0E3-11688EB1F4BE}" srcOrd="0" destOrd="0" presId="urn:microsoft.com/office/officeart/2005/8/layout/orgChart1"/>
    <dgm:cxn modelId="{70C4EED6-AEE2-458B-96D2-18CA93B2F957}" type="presOf" srcId="{7C36E70A-4744-4C54-9B8B-87D7C0FFCB9F}" destId="{9720C31B-E2CF-43B2-BED6-9126448D3308}" srcOrd="0" destOrd="0" presId="urn:microsoft.com/office/officeart/2005/8/layout/orgChart1"/>
    <dgm:cxn modelId="{A64FD2CC-F711-4003-96C6-84D28F60580B}" type="presOf" srcId="{457D12C5-0876-4DC4-8DAB-B6F0ED7CF674}" destId="{8DE460A4-CC4B-4C83-9005-E8445BDD9243}" srcOrd="1" destOrd="0" presId="urn:microsoft.com/office/officeart/2005/8/layout/orgChart1"/>
    <dgm:cxn modelId="{32C1E6C0-B507-4BF0-8615-A71DE0E616DE}" type="presOf" srcId="{CA2CEB0B-A5F4-4710-AF1C-D7E1511BFDD5}" destId="{8FF5CB02-FCD9-40FB-9329-1B1C0D9E19EA}" srcOrd="1" destOrd="0" presId="urn:microsoft.com/office/officeart/2005/8/layout/orgChart1"/>
    <dgm:cxn modelId="{92BE78CE-053F-41D2-B81F-5E7E84E3B460}" type="presOf" srcId="{1A993FE3-5DDB-463E-BA0B-70C295D876D5}" destId="{2F4E7E51-7639-471E-B8CF-FB5E42263638}" srcOrd="0" destOrd="0" presId="urn:microsoft.com/office/officeart/2005/8/layout/orgChart1"/>
    <dgm:cxn modelId="{172C346B-DAD0-4C6D-B5ED-DB1361920AE8}" srcId="{1A993FE3-5DDB-463E-BA0B-70C295D876D5}" destId="{7787B583-0799-486E-9383-2EB3EE0232E5}" srcOrd="2" destOrd="0" parTransId="{338DBB19-4AF1-4B8E-ACF5-7840908F43AF}" sibTransId="{98877765-6A93-48DC-B867-F0C3BE3FBCAC}"/>
    <dgm:cxn modelId="{1F83B7CD-4D91-48AF-92BA-B03D0EF23FBF}" type="presOf" srcId="{7787B583-0799-486E-9383-2EB3EE0232E5}" destId="{166FAE21-472C-4E54-A8D2-7DF78D9B9A05}" srcOrd="0" destOrd="0" presId="urn:microsoft.com/office/officeart/2005/8/layout/orgChart1"/>
    <dgm:cxn modelId="{CBF8E68C-05C5-4DA7-9973-AE0A6EBE49AA}" type="presOf" srcId="{CC5357B0-4C8E-4C6F-B704-A8B9B13BC21C}" destId="{AB294438-99FC-48EE-8A91-43DD6C0E538C}" srcOrd="0" destOrd="0" presId="urn:microsoft.com/office/officeart/2005/8/layout/orgChart1"/>
    <dgm:cxn modelId="{F8EB55CD-51CB-4A46-AE58-1E78CD785538}" type="presOf" srcId="{914B2E72-F93E-4F65-909B-78A5DD0ECD02}" destId="{E3A048F1-F01E-4686-AA67-88A7D832E9B3}" srcOrd="0" destOrd="0" presId="urn:microsoft.com/office/officeart/2005/8/layout/orgChart1"/>
    <dgm:cxn modelId="{A9989325-8F5F-4ADC-91DF-C76616943A1C}" type="presOf" srcId="{7A07EDE1-1425-4A2F-B01B-E10F1EE526A4}" destId="{CD7523BD-105F-4D4D-BAB5-AAD1EE6061AC}" srcOrd="1" destOrd="0" presId="urn:microsoft.com/office/officeart/2005/8/layout/orgChart1"/>
    <dgm:cxn modelId="{0C277A48-FE24-455F-A18C-00F71409A5DF}" type="presOf" srcId="{7787B583-0799-486E-9383-2EB3EE0232E5}" destId="{54790AF9-9631-4A07-8A1B-3B3569A469D6}" srcOrd="1" destOrd="0" presId="urn:microsoft.com/office/officeart/2005/8/layout/orgChart1"/>
    <dgm:cxn modelId="{6674B070-3411-4310-A2D2-8F2E31ACB6AB}" type="presOf" srcId="{EC40891C-CEAB-48DC-A78C-DFA5ECA89E04}" destId="{F07FFBA7-EA97-4010-B907-10125C974B79}" srcOrd="1" destOrd="0" presId="urn:microsoft.com/office/officeart/2005/8/layout/orgChart1"/>
    <dgm:cxn modelId="{7B16BD75-62D2-41DC-992E-51DB6FCB026A}" type="presOf" srcId="{679E64E2-4CAE-4D79-86B4-851FF0E049AF}" destId="{D4BCA063-A313-413F-913E-8676467CFB29}" srcOrd="0" destOrd="0" presId="urn:microsoft.com/office/officeart/2005/8/layout/orgChart1"/>
    <dgm:cxn modelId="{6F995B87-C889-45CC-B3B9-2BE2618124AC}" type="presOf" srcId="{3E59540C-6DA1-4079-85E1-4B019E17FCEB}" destId="{145DEC4B-6AE4-4670-8D9C-4ED9423CEC0D}" srcOrd="0" destOrd="0" presId="urn:microsoft.com/office/officeart/2005/8/layout/orgChart1"/>
    <dgm:cxn modelId="{38503F7D-0ADC-48B8-B6A7-17337A7FC210}" type="presOf" srcId="{1A993FE3-5DDB-463E-BA0B-70C295D876D5}" destId="{26692BF7-F94D-429C-9C7B-811D7C8893DD}" srcOrd="1" destOrd="0" presId="urn:microsoft.com/office/officeart/2005/8/layout/orgChart1"/>
    <dgm:cxn modelId="{83B36BF4-4909-4429-8063-1C846A07A772}" type="presOf" srcId="{2267A011-94BF-4896-9483-13243CF5C76E}" destId="{C224D132-F18C-4859-B52A-104931018A10}" srcOrd="0" destOrd="0" presId="urn:microsoft.com/office/officeart/2005/8/layout/orgChart1"/>
    <dgm:cxn modelId="{5A56C403-75B9-4738-9544-68B7E7EF02E7}" srcId="{7968C6CC-192B-4920-9C91-1286D94137B1}" destId="{3E59540C-6DA1-4079-85E1-4B019E17FCEB}" srcOrd="1" destOrd="0" parTransId="{7C36E70A-4744-4C54-9B8B-87D7C0FFCB9F}" sibTransId="{B1598866-6840-45C1-9AA8-7D775DD4B02A}"/>
    <dgm:cxn modelId="{AABB5C70-CCBF-4169-AF2E-3D46252038D5}" type="presOf" srcId="{5B6EF556-FE28-49AA-8F68-0441B60D76C8}" destId="{A938DADA-6385-4146-B448-E585AA10AC6B}" srcOrd="0" destOrd="0" presId="urn:microsoft.com/office/officeart/2005/8/layout/orgChart1"/>
    <dgm:cxn modelId="{247A3A5E-2C09-4136-B87C-1798F7CF892E}" srcId="{6C1CF9B1-0A34-4D6C-B219-64795BCB2678}" destId="{1A993FE3-5DDB-463E-BA0B-70C295D876D5}" srcOrd="0" destOrd="0" parTransId="{306A6746-791F-438A-9E37-BE784CD2A506}" sibTransId="{39B71E1B-8C01-4E0F-A14F-9548A9659659}"/>
    <dgm:cxn modelId="{F000586E-49BC-4D4D-9FAF-B9C2096D99E9}" type="presOf" srcId="{7A07EDE1-1425-4A2F-B01B-E10F1EE526A4}" destId="{76C5C5A9-B081-4D71-954B-7165AD11D9BE}" srcOrd="0" destOrd="0" presId="urn:microsoft.com/office/officeart/2005/8/layout/orgChart1"/>
    <dgm:cxn modelId="{6F943A9C-5ACD-48EA-B80B-BD9558E9D82E}" srcId="{7968C6CC-192B-4920-9C91-1286D94137B1}" destId="{7A07EDE1-1425-4A2F-B01B-E10F1EE526A4}" srcOrd="0" destOrd="0" parTransId="{2267A011-94BF-4896-9483-13243CF5C76E}" sibTransId="{7873120F-4BED-4EE1-9A75-2A1329FF0342}"/>
    <dgm:cxn modelId="{3589885B-1E9F-4821-AE11-F7C102A91399}" type="presOf" srcId="{338DBB19-4AF1-4B8E-ACF5-7840908F43AF}" destId="{1BACFBA5-C0A4-4AA8-B9AE-875D59FAE809}" srcOrd="0" destOrd="0" presId="urn:microsoft.com/office/officeart/2005/8/layout/orgChart1"/>
    <dgm:cxn modelId="{05364636-FE83-484B-976E-15DF8FB155C9}" type="presOf" srcId="{F74AB267-25C9-42AB-8A7B-C7814B7188C6}" destId="{23DCB121-8437-4E2C-9C85-4572FF5B5F9C}" srcOrd="0" destOrd="0" presId="urn:microsoft.com/office/officeart/2005/8/layout/orgChart1"/>
    <dgm:cxn modelId="{E1B75B11-58E4-4AAC-9925-2CB97FD09810}" type="presOf" srcId="{7968C6CC-192B-4920-9C91-1286D94137B1}" destId="{A74DA94C-0CC5-4DFD-BF49-987D0E32E953}" srcOrd="1" destOrd="0" presId="urn:microsoft.com/office/officeart/2005/8/layout/orgChart1"/>
    <dgm:cxn modelId="{EFD81AD6-B5CB-4B3F-9CB9-1E47D6B02820}" type="presOf" srcId="{0E1751DB-4492-42F8-B881-3D530899D52B}" destId="{729A8DC4-F497-4595-B8FF-B759486CE89C}" srcOrd="1" destOrd="0" presId="urn:microsoft.com/office/officeart/2005/8/layout/orgChart1"/>
    <dgm:cxn modelId="{894DCFC0-0F04-4965-A285-D45CEA5286C0}" type="presOf" srcId="{16225CEE-F6F8-4D86-9DE6-D660052FC286}" destId="{F1E43FCB-B910-48BC-B6CF-C83E02B0BC68}" srcOrd="0" destOrd="0" presId="urn:microsoft.com/office/officeart/2005/8/layout/orgChart1"/>
    <dgm:cxn modelId="{378D957D-D8C1-41DB-88A8-7473595FA6B4}" type="presOf" srcId="{3E59540C-6DA1-4079-85E1-4B019E17FCEB}" destId="{B69732FF-F013-4414-9799-2BF3C419EE6C}" srcOrd="1" destOrd="0" presId="urn:microsoft.com/office/officeart/2005/8/layout/orgChart1"/>
    <dgm:cxn modelId="{B53E2D92-8AB9-4D2B-B94C-9898D0239654}" srcId="{1A993FE3-5DDB-463E-BA0B-70C295D876D5}" destId="{0E1751DB-4492-42F8-B881-3D530899D52B}" srcOrd="3" destOrd="0" parTransId="{9FA69B64-F45F-4F45-BD47-E6C95EA9554E}" sibTransId="{E0C392C8-F102-49A9-B79B-A2C147398041}"/>
    <dgm:cxn modelId="{6B3858AD-D034-48DA-87B3-4C990D16FF43}" srcId="{1A993FE3-5DDB-463E-BA0B-70C295D876D5}" destId="{7968C6CC-192B-4920-9C91-1286D94137B1}" srcOrd="1" destOrd="0" parTransId="{679E64E2-4CAE-4D79-86B4-851FF0E049AF}" sibTransId="{7C0F9203-651F-4742-8249-F3C5DB41F6A9}"/>
    <dgm:cxn modelId="{7C1AC9C9-EF51-4259-9739-02F2C03D64DB}" srcId="{C7868059-841D-40C5-8EBA-314E4268838C}" destId="{5B6EF556-FE28-49AA-8F68-0441B60D76C8}" srcOrd="0" destOrd="0" parTransId="{CC5357B0-4C8E-4C6F-B704-A8B9B13BC21C}" sibTransId="{9FF98308-E2A8-418E-8A9B-DF5081886E13}"/>
    <dgm:cxn modelId="{0DDB6D12-7B56-4E82-A070-C5499006C1CD}" type="presOf" srcId="{EC40891C-CEAB-48DC-A78C-DFA5ECA89E04}" destId="{6DE315AE-A59C-4B84-A9A6-D956AEE2CFDF}" srcOrd="0" destOrd="0" presId="urn:microsoft.com/office/officeart/2005/8/layout/orgChart1"/>
    <dgm:cxn modelId="{FCF336FD-3A0F-457A-98C0-393A1DA7693F}" type="presOf" srcId="{C7868059-841D-40C5-8EBA-314E4268838C}" destId="{2E3F7EC6-15D9-4FE0-9C7B-D84BC440E76A}" srcOrd="1" destOrd="0" presId="urn:microsoft.com/office/officeart/2005/8/layout/orgChart1"/>
    <dgm:cxn modelId="{0F3B13A2-84EC-4972-93FA-8BB2C46020B9}" type="presOf" srcId="{CA2CEB0B-A5F4-4710-AF1C-D7E1511BFDD5}" destId="{E3129BD7-DB4D-4636-907C-E980BC49F77B}" srcOrd="0" destOrd="0" presId="urn:microsoft.com/office/officeart/2005/8/layout/orgChart1"/>
    <dgm:cxn modelId="{88771850-4090-413D-9440-F76B4FCAE4F5}" type="presOf" srcId="{7968C6CC-192B-4920-9C91-1286D94137B1}" destId="{0E2F2157-6F36-4991-B062-82259578632C}" srcOrd="0" destOrd="0" presId="urn:microsoft.com/office/officeart/2005/8/layout/orgChart1"/>
    <dgm:cxn modelId="{84B55619-642E-4FA9-A84C-B994B38E58F2}" srcId="{1A993FE3-5DDB-463E-BA0B-70C295D876D5}" destId="{C7868059-841D-40C5-8EBA-314E4268838C}" srcOrd="0" destOrd="0" parTransId="{6CE1B3A3-BCC9-4244-86EC-5CBCF208F2C3}" sibTransId="{DD9151CE-5F56-47E5-9278-A2D84E0F943D}"/>
    <dgm:cxn modelId="{3E42C876-2600-4439-B8A6-5593F2F8A766}" srcId="{7787B583-0799-486E-9383-2EB3EE0232E5}" destId="{457D12C5-0876-4DC4-8DAB-B6F0ED7CF674}" srcOrd="0" destOrd="0" parTransId="{16225CEE-F6F8-4D86-9DE6-D660052FC286}" sibTransId="{CD1D179C-AECB-4965-9AF7-0BB9579487A0}"/>
    <dgm:cxn modelId="{4CD00F0B-329E-416A-9026-1985D8A6F006}" type="presOf" srcId="{6CE1B3A3-BCC9-4244-86EC-5CBCF208F2C3}" destId="{B5324F34-3123-490C-B0E9-24BD860C37E5}" srcOrd="0" destOrd="0" presId="urn:microsoft.com/office/officeart/2005/8/layout/orgChart1"/>
    <dgm:cxn modelId="{914F745B-9CC4-4192-AF66-6EE31107086E}" type="presOf" srcId="{6C1CF9B1-0A34-4D6C-B219-64795BCB2678}" destId="{7D4235D1-55B1-49CE-AD69-2392B8A5DFEA}" srcOrd="0" destOrd="0" presId="urn:microsoft.com/office/officeart/2005/8/layout/orgChart1"/>
    <dgm:cxn modelId="{118075C0-F0F1-49EC-9F58-B171DF2B88EF}" type="presOf" srcId="{C7868059-841D-40C5-8EBA-314E4268838C}" destId="{F2F6C02E-F4E5-4F8D-B90F-262561BCD60F}" srcOrd="0" destOrd="0" presId="urn:microsoft.com/office/officeart/2005/8/layout/orgChart1"/>
    <dgm:cxn modelId="{0E20AD33-7A12-4EFB-B97C-F693724A7969}" type="presParOf" srcId="{7D4235D1-55B1-49CE-AD69-2392B8A5DFEA}" destId="{D2498E2C-0E68-4DC7-8333-AB6D708E7A30}" srcOrd="0" destOrd="0" presId="urn:microsoft.com/office/officeart/2005/8/layout/orgChart1"/>
    <dgm:cxn modelId="{F9C17645-18A1-43A1-83CC-E000748128C5}" type="presParOf" srcId="{D2498E2C-0E68-4DC7-8333-AB6D708E7A30}" destId="{CD10F434-BB99-416D-A2D6-CD8C71239FF5}" srcOrd="0" destOrd="0" presId="urn:microsoft.com/office/officeart/2005/8/layout/orgChart1"/>
    <dgm:cxn modelId="{F8A8486D-A326-459A-AEB6-CC747A99644E}" type="presParOf" srcId="{CD10F434-BB99-416D-A2D6-CD8C71239FF5}" destId="{2F4E7E51-7639-471E-B8CF-FB5E42263638}" srcOrd="0" destOrd="0" presId="urn:microsoft.com/office/officeart/2005/8/layout/orgChart1"/>
    <dgm:cxn modelId="{B578D94F-D8A6-458B-BB53-497578E3C9C7}" type="presParOf" srcId="{CD10F434-BB99-416D-A2D6-CD8C71239FF5}" destId="{26692BF7-F94D-429C-9C7B-811D7C8893DD}" srcOrd="1" destOrd="0" presId="urn:microsoft.com/office/officeart/2005/8/layout/orgChart1"/>
    <dgm:cxn modelId="{FA24A91C-D63D-4055-9C76-310C048992BD}" type="presParOf" srcId="{D2498E2C-0E68-4DC7-8333-AB6D708E7A30}" destId="{76118032-C9B3-44E3-AA73-28E509A433C5}" srcOrd="1" destOrd="0" presId="urn:microsoft.com/office/officeart/2005/8/layout/orgChart1"/>
    <dgm:cxn modelId="{8E8A136E-A7A9-4FED-B5BB-0D0F5AE07C45}" type="presParOf" srcId="{76118032-C9B3-44E3-AA73-28E509A433C5}" destId="{B5324F34-3123-490C-B0E9-24BD860C37E5}" srcOrd="0" destOrd="0" presId="urn:microsoft.com/office/officeart/2005/8/layout/orgChart1"/>
    <dgm:cxn modelId="{6E8E640D-14BE-4DA3-B4D4-39B275549024}" type="presParOf" srcId="{76118032-C9B3-44E3-AA73-28E509A433C5}" destId="{76ECA9E5-02F8-4EB7-ABCF-D21E3B268DC2}" srcOrd="1" destOrd="0" presId="urn:microsoft.com/office/officeart/2005/8/layout/orgChart1"/>
    <dgm:cxn modelId="{F1315CE4-41A1-4BA5-A5B5-B8A03184C610}" type="presParOf" srcId="{76ECA9E5-02F8-4EB7-ABCF-D21E3B268DC2}" destId="{04001910-88B0-414A-9D19-8AC18015756E}" srcOrd="0" destOrd="0" presId="urn:microsoft.com/office/officeart/2005/8/layout/orgChart1"/>
    <dgm:cxn modelId="{ED15E74E-AC97-4B9B-A754-3665F5EA8806}" type="presParOf" srcId="{04001910-88B0-414A-9D19-8AC18015756E}" destId="{F2F6C02E-F4E5-4F8D-B90F-262561BCD60F}" srcOrd="0" destOrd="0" presId="urn:microsoft.com/office/officeart/2005/8/layout/orgChart1"/>
    <dgm:cxn modelId="{AEC9CB77-BB1B-4ED8-B0BE-D99BF6E7BC9F}" type="presParOf" srcId="{04001910-88B0-414A-9D19-8AC18015756E}" destId="{2E3F7EC6-15D9-4FE0-9C7B-D84BC440E76A}" srcOrd="1" destOrd="0" presId="urn:microsoft.com/office/officeart/2005/8/layout/orgChart1"/>
    <dgm:cxn modelId="{051531F2-B114-447D-8FA1-DA37393644EB}" type="presParOf" srcId="{76ECA9E5-02F8-4EB7-ABCF-D21E3B268DC2}" destId="{D93B9BB9-FDD9-4676-8D7F-96DAE17FE070}" srcOrd="1" destOrd="0" presId="urn:microsoft.com/office/officeart/2005/8/layout/orgChart1"/>
    <dgm:cxn modelId="{0EFF915E-757D-43CA-B45F-0228B9C07C51}" type="presParOf" srcId="{D93B9BB9-FDD9-4676-8D7F-96DAE17FE070}" destId="{AB294438-99FC-48EE-8A91-43DD6C0E538C}" srcOrd="0" destOrd="0" presId="urn:microsoft.com/office/officeart/2005/8/layout/orgChart1"/>
    <dgm:cxn modelId="{DA48607B-F2ED-4D1D-8F0A-AC02451A4410}" type="presParOf" srcId="{D93B9BB9-FDD9-4676-8D7F-96DAE17FE070}" destId="{F941C66B-01C6-4449-9348-21F5A9EB4D10}" srcOrd="1" destOrd="0" presId="urn:microsoft.com/office/officeart/2005/8/layout/orgChart1"/>
    <dgm:cxn modelId="{8A80D2C5-4653-4BD9-82A9-1E8C32E3025E}" type="presParOf" srcId="{F941C66B-01C6-4449-9348-21F5A9EB4D10}" destId="{9EBFCF06-6F93-48E7-AF83-0EF91DCC6AFC}" srcOrd="0" destOrd="0" presId="urn:microsoft.com/office/officeart/2005/8/layout/orgChart1"/>
    <dgm:cxn modelId="{DC9F5DE9-72BA-4100-864D-BE1283A5B7FD}" type="presParOf" srcId="{9EBFCF06-6F93-48E7-AF83-0EF91DCC6AFC}" destId="{A938DADA-6385-4146-B448-E585AA10AC6B}" srcOrd="0" destOrd="0" presId="urn:microsoft.com/office/officeart/2005/8/layout/orgChart1"/>
    <dgm:cxn modelId="{FA7E686D-8243-43A2-AAA3-B5FD931E1A6D}" type="presParOf" srcId="{9EBFCF06-6F93-48E7-AF83-0EF91DCC6AFC}" destId="{BAD79A71-3288-460B-B571-D825991F0D65}" srcOrd="1" destOrd="0" presId="urn:microsoft.com/office/officeart/2005/8/layout/orgChart1"/>
    <dgm:cxn modelId="{9B01AB88-DCB3-45AD-8C4D-5DDB0E8BA031}" type="presParOf" srcId="{F941C66B-01C6-4449-9348-21F5A9EB4D10}" destId="{18F76A5E-FBA6-4E2D-B575-C00BB10EE2AE}" srcOrd="1" destOrd="0" presId="urn:microsoft.com/office/officeart/2005/8/layout/orgChart1"/>
    <dgm:cxn modelId="{17CCF702-6C4E-4D5A-87B1-9CDCA70CCC07}" type="presParOf" srcId="{F941C66B-01C6-4449-9348-21F5A9EB4D10}" destId="{12911B12-7473-4ECA-AA9F-ED4344F8B8E0}" srcOrd="2" destOrd="0" presId="urn:microsoft.com/office/officeart/2005/8/layout/orgChart1"/>
    <dgm:cxn modelId="{80B1E8D6-370C-4DF7-808E-4ED9E020F9EC}" type="presParOf" srcId="{76ECA9E5-02F8-4EB7-ABCF-D21E3B268DC2}" destId="{15DC53D0-BE4F-47C6-ABCA-D0A27ADFF980}" srcOrd="2" destOrd="0" presId="urn:microsoft.com/office/officeart/2005/8/layout/orgChart1"/>
    <dgm:cxn modelId="{5F19DC48-CACE-415E-880C-F04238098022}" type="presParOf" srcId="{76118032-C9B3-44E3-AA73-28E509A433C5}" destId="{D4BCA063-A313-413F-913E-8676467CFB29}" srcOrd="2" destOrd="0" presId="urn:microsoft.com/office/officeart/2005/8/layout/orgChart1"/>
    <dgm:cxn modelId="{0821479B-F7CF-4037-A6DF-398EEE085BB9}" type="presParOf" srcId="{76118032-C9B3-44E3-AA73-28E509A433C5}" destId="{3D14BC24-87F2-46C9-964F-A88D136CF369}" srcOrd="3" destOrd="0" presId="urn:microsoft.com/office/officeart/2005/8/layout/orgChart1"/>
    <dgm:cxn modelId="{94EC735A-49C3-4B78-A563-148426790526}" type="presParOf" srcId="{3D14BC24-87F2-46C9-964F-A88D136CF369}" destId="{503259D2-9DB0-4D15-BE12-45B36033C1C3}" srcOrd="0" destOrd="0" presId="urn:microsoft.com/office/officeart/2005/8/layout/orgChart1"/>
    <dgm:cxn modelId="{0139DCF6-DE15-499F-A05F-35D82600C116}" type="presParOf" srcId="{503259D2-9DB0-4D15-BE12-45B36033C1C3}" destId="{0E2F2157-6F36-4991-B062-82259578632C}" srcOrd="0" destOrd="0" presId="urn:microsoft.com/office/officeart/2005/8/layout/orgChart1"/>
    <dgm:cxn modelId="{00F95F09-1C40-4E3D-837B-9B3010E1294D}" type="presParOf" srcId="{503259D2-9DB0-4D15-BE12-45B36033C1C3}" destId="{A74DA94C-0CC5-4DFD-BF49-987D0E32E953}" srcOrd="1" destOrd="0" presId="urn:microsoft.com/office/officeart/2005/8/layout/orgChart1"/>
    <dgm:cxn modelId="{0EAAACF4-BBD1-4416-8396-ABEF83A4D062}" type="presParOf" srcId="{3D14BC24-87F2-46C9-964F-A88D136CF369}" destId="{548C8CD7-A917-4050-A1C3-6F39F8ED317A}" srcOrd="1" destOrd="0" presId="urn:microsoft.com/office/officeart/2005/8/layout/orgChart1"/>
    <dgm:cxn modelId="{5B19ED5F-D73B-45C4-A4B4-BD1F7BEF101C}" type="presParOf" srcId="{548C8CD7-A917-4050-A1C3-6F39F8ED317A}" destId="{C224D132-F18C-4859-B52A-104931018A10}" srcOrd="0" destOrd="0" presId="urn:microsoft.com/office/officeart/2005/8/layout/orgChart1"/>
    <dgm:cxn modelId="{25B44139-82A8-4F65-B494-E0D8E81E1F05}" type="presParOf" srcId="{548C8CD7-A917-4050-A1C3-6F39F8ED317A}" destId="{7F2D8B86-3957-4491-BD49-798A4F49BDC7}" srcOrd="1" destOrd="0" presId="urn:microsoft.com/office/officeart/2005/8/layout/orgChart1"/>
    <dgm:cxn modelId="{97FE8F9F-1391-464A-AC64-5665D93D1397}" type="presParOf" srcId="{7F2D8B86-3957-4491-BD49-798A4F49BDC7}" destId="{0D234D49-1AF0-415D-A315-2F16938CCCA7}" srcOrd="0" destOrd="0" presId="urn:microsoft.com/office/officeart/2005/8/layout/orgChart1"/>
    <dgm:cxn modelId="{0F122665-B8BB-4320-92CD-C3B15A327161}" type="presParOf" srcId="{0D234D49-1AF0-415D-A315-2F16938CCCA7}" destId="{76C5C5A9-B081-4D71-954B-7165AD11D9BE}" srcOrd="0" destOrd="0" presId="urn:microsoft.com/office/officeart/2005/8/layout/orgChart1"/>
    <dgm:cxn modelId="{B1192AF5-AD11-4D89-A490-5182BD8CF66A}" type="presParOf" srcId="{0D234D49-1AF0-415D-A315-2F16938CCCA7}" destId="{CD7523BD-105F-4D4D-BAB5-AAD1EE6061AC}" srcOrd="1" destOrd="0" presId="urn:microsoft.com/office/officeart/2005/8/layout/orgChart1"/>
    <dgm:cxn modelId="{27B30E51-5056-4930-A121-F42696191040}" type="presParOf" srcId="{7F2D8B86-3957-4491-BD49-798A4F49BDC7}" destId="{E6F94298-8A43-4E32-A828-9765EE63BC24}" srcOrd="1" destOrd="0" presId="urn:microsoft.com/office/officeart/2005/8/layout/orgChart1"/>
    <dgm:cxn modelId="{D9251B56-64E5-463D-9798-D8D4ABFB887B}" type="presParOf" srcId="{7F2D8B86-3957-4491-BD49-798A4F49BDC7}" destId="{4A347B80-0584-4C08-BC73-E5AB0F97D5CE}" srcOrd="2" destOrd="0" presId="urn:microsoft.com/office/officeart/2005/8/layout/orgChart1"/>
    <dgm:cxn modelId="{2B21385B-C9D0-4989-ACDF-1770AABF9338}" type="presParOf" srcId="{548C8CD7-A917-4050-A1C3-6F39F8ED317A}" destId="{9720C31B-E2CF-43B2-BED6-9126448D3308}" srcOrd="2" destOrd="0" presId="urn:microsoft.com/office/officeart/2005/8/layout/orgChart1"/>
    <dgm:cxn modelId="{E0184206-6958-47A5-944C-C9534970F786}" type="presParOf" srcId="{548C8CD7-A917-4050-A1C3-6F39F8ED317A}" destId="{4EAE42B1-C2B3-4878-B264-BBE27632B2D2}" srcOrd="3" destOrd="0" presId="urn:microsoft.com/office/officeart/2005/8/layout/orgChart1"/>
    <dgm:cxn modelId="{2A186C13-B34F-43F4-B197-9FCD63445900}" type="presParOf" srcId="{4EAE42B1-C2B3-4878-B264-BBE27632B2D2}" destId="{6520A4F7-DCCD-4E33-BB14-6003F9AD3264}" srcOrd="0" destOrd="0" presId="urn:microsoft.com/office/officeart/2005/8/layout/orgChart1"/>
    <dgm:cxn modelId="{AC4F93F8-E3D3-4D82-A6EB-9F3F723EDCCF}" type="presParOf" srcId="{6520A4F7-DCCD-4E33-BB14-6003F9AD3264}" destId="{145DEC4B-6AE4-4670-8D9C-4ED9423CEC0D}" srcOrd="0" destOrd="0" presId="urn:microsoft.com/office/officeart/2005/8/layout/orgChart1"/>
    <dgm:cxn modelId="{80BA2D3D-ED21-4F26-B3E7-4238C218B931}" type="presParOf" srcId="{6520A4F7-DCCD-4E33-BB14-6003F9AD3264}" destId="{B69732FF-F013-4414-9799-2BF3C419EE6C}" srcOrd="1" destOrd="0" presId="urn:microsoft.com/office/officeart/2005/8/layout/orgChart1"/>
    <dgm:cxn modelId="{CBF48495-0FCA-4D9F-AEF0-E0BED135C1D1}" type="presParOf" srcId="{4EAE42B1-C2B3-4878-B264-BBE27632B2D2}" destId="{A1B55B7A-400E-4412-96B7-68790FDC028F}" srcOrd="1" destOrd="0" presId="urn:microsoft.com/office/officeart/2005/8/layout/orgChart1"/>
    <dgm:cxn modelId="{2BADDB3D-0A66-439F-9759-AFB39C415771}" type="presParOf" srcId="{4EAE42B1-C2B3-4878-B264-BBE27632B2D2}" destId="{6E950E82-FB0B-4B5A-913D-296775B3BDEA}" srcOrd="2" destOrd="0" presId="urn:microsoft.com/office/officeart/2005/8/layout/orgChart1"/>
    <dgm:cxn modelId="{95B9322E-3D5B-40CD-9170-97099B7A2E05}" type="presParOf" srcId="{3D14BC24-87F2-46C9-964F-A88D136CF369}" destId="{2857CE8A-0B06-4376-AD2C-390C9FE163E6}" srcOrd="2" destOrd="0" presId="urn:microsoft.com/office/officeart/2005/8/layout/orgChart1"/>
    <dgm:cxn modelId="{5552365E-14F9-4605-A025-D622E6383692}" type="presParOf" srcId="{76118032-C9B3-44E3-AA73-28E509A433C5}" destId="{1BACFBA5-C0A4-4AA8-B9AE-875D59FAE809}" srcOrd="4" destOrd="0" presId="urn:microsoft.com/office/officeart/2005/8/layout/orgChart1"/>
    <dgm:cxn modelId="{A017F55A-AD75-41E6-B298-5A6E9B5FBE82}" type="presParOf" srcId="{76118032-C9B3-44E3-AA73-28E509A433C5}" destId="{B51C2F32-3968-4C6D-A6C0-D5CDA14A6210}" srcOrd="5" destOrd="0" presId="urn:microsoft.com/office/officeart/2005/8/layout/orgChart1"/>
    <dgm:cxn modelId="{4CA27DFB-D527-4AD9-AD3D-BAF77DFE6C3B}" type="presParOf" srcId="{B51C2F32-3968-4C6D-A6C0-D5CDA14A6210}" destId="{7A5248E3-06CE-49B5-A10F-90858043A9A7}" srcOrd="0" destOrd="0" presId="urn:microsoft.com/office/officeart/2005/8/layout/orgChart1"/>
    <dgm:cxn modelId="{45CD52FC-FC88-4114-B6AC-D379F1C43E50}" type="presParOf" srcId="{7A5248E3-06CE-49B5-A10F-90858043A9A7}" destId="{166FAE21-472C-4E54-A8D2-7DF78D9B9A05}" srcOrd="0" destOrd="0" presId="urn:microsoft.com/office/officeart/2005/8/layout/orgChart1"/>
    <dgm:cxn modelId="{B964576B-FA83-4595-8EF0-9C1EEC04D125}" type="presParOf" srcId="{7A5248E3-06CE-49B5-A10F-90858043A9A7}" destId="{54790AF9-9631-4A07-8A1B-3B3569A469D6}" srcOrd="1" destOrd="0" presId="urn:microsoft.com/office/officeart/2005/8/layout/orgChart1"/>
    <dgm:cxn modelId="{451F43A1-5C2D-4922-A0EA-37EEEDF346D9}" type="presParOf" srcId="{B51C2F32-3968-4C6D-A6C0-D5CDA14A6210}" destId="{2A880E8B-9ACC-4E41-87AA-2D392E89B2FF}" srcOrd="1" destOrd="0" presId="urn:microsoft.com/office/officeart/2005/8/layout/orgChart1"/>
    <dgm:cxn modelId="{D9829B00-59F8-4777-B3F5-64D7BA55ECDE}" type="presParOf" srcId="{2A880E8B-9ACC-4E41-87AA-2D392E89B2FF}" destId="{F1E43FCB-B910-48BC-B6CF-C83E02B0BC68}" srcOrd="0" destOrd="0" presId="urn:microsoft.com/office/officeart/2005/8/layout/orgChart1"/>
    <dgm:cxn modelId="{27CB10E6-7B65-4C60-A178-83FCD631789B}" type="presParOf" srcId="{2A880E8B-9ACC-4E41-87AA-2D392E89B2FF}" destId="{DDF45CD7-026F-4FB2-81BA-9C27A25EB083}" srcOrd="1" destOrd="0" presId="urn:microsoft.com/office/officeart/2005/8/layout/orgChart1"/>
    <dgm:cxn modelId="{E4E25EBE-4713-48A9-91F4-E37E76C8A518}" type="presParOf" srcId="{DDF45CD7-026F-4FB2-81BA-9C27A25EB083}" destId="{B156B7FD-A2E0-43D3-87A5-E686250022DF}" srcOrd="0" destOrd="0" presId="urn:microsoft.com/office/officeart/2005/8/layout/orgChart1"/>
    <dgm:cxn modelId="{1DCC6179-214D-4158-B793-D325E1CBD2D7}" type="presParOf" srcId="{B156B7FD-A2E0-43D3-87A5-E686250022DF}" destId="{3AF889E4-5856-46AF-A0E3-11688EB1F4BE}" srcOrd="0" destOrd="0" presId="urn:microsoft.com/office/officeart/2005/8/layout/orgChart1"/>
    <dgm:cxn modelId="{AE8C5CB2-EB74-4889-A406-BEAF845F55A1}" type="presParOf" srcId="{B156B7FD-A2E0-43D3-87A5-E686250022DF}" destId="{8DE460A4-CC4B-4C83-9005-E8445BDD9243}" srcOrd="1" destOrd="0" presId="urn:microsoft.com/office/officeart/2005/8/layout/orgChart1"/>
    <dgm:cxn modelId="{09862444-6BED-47DC-933E-786ED117D619}" type="presParOf" srcId="{DDF45CD7-026F-4FB2-81BA-9C27A25EB083}" destId="{3B6E37BD-CBB3-45F6-ADE6-7AF8550F48F2}" srcOrd="1" destOrd="0" presId="urn:microsoft.com/office/officeart/2005/8/layout/orgChart1"/>
    <dgm:cxn modelId="{07E62B31-0DA9-407F-BC5E-A179CA5EBA31}" type="presParOf" srcId="{DDF45CD7-026F-4FB2-81BA-9C27A25EB083}" destId="{E6EC8398-CDB1-4A4F-9895-92545AE7BF6B}" srcOrd="2" destOrd="0" presId="urn:microsoft.com/office/officeart/2005/8/layout/orgChart1"/>
    <dgm:cxn modelId="{014AA80A-AA3A-4212-A1F6-25BCD90CEDD9}" type="presParOf" srcId="{B51C2F32-3968-4C6D-A6C0-D5CDA14A6210}" destId="{7FF40B20-302D-4C78-896A-F7C5C4B3E18A}" srcOrd="2" destOrd="0" presId="urn:microsoft.com/office/officeart/2005/8/layout/orgChart1"/>
    <dgm:cxn modelId="{3F7D7547-1953-42C5-BD13-FF1869077326}" type="presParOf" srcId="{76118032-C9B3-44E3-AA73-28E509A433C5}" destId="{0C6BDF99-C2E0-4F85-8A87-E30F4C964DDB}" srcOrd="6" destOrd="0" presId="urn:microsoft.com/office/officeart/2005/8/layout/orgChart1"/>
    <dgm:cxn modelId="{F0C5464E-4AF7-4917-88F3-B36798DEE4D3}" type="presParOf" srcId="{76118032-C9B3-44E3-AA73-28E509A433C5}" destId="{078F7B73-BA7C-4730-A8CE-E1107E064FFC}" srcOrd="7" destOrd="0" presId="urn:microsoft.com/office/officeart/2005/8/layout/orgChart1"/>
    <dgm:cxn modelId="{DA02E87C-F216-457C-AE53-D3014D597B68}" type="presParOf" srcId="{078F7B73-BA7C-4730-A8CE-E1107E064FFC}" destId="{8D9C54CB-EB9A-44E8-9C62-8E88B33FDF45}" srcOrd="0" destOrd="0" presId="urn:microsoft.com/office/officeart/2005/8/layout/orgChart1"/>
    <dgm:cxn modelId="{B0B0805C-C1EC-46F0-B388-85402AC5CC98}" type="presParOf" srcId="{8D9C54CB-EB9A-44E8-9C62-8E88B33FDF45}" destId="{714FE210-CC26-48C6-8FF1-A9D811352B4C}" srcOrd="0" destOrd="0" presId="urn:microsoft.com/office/officeart/2005/8/layout/orgChart1"/>
    <dgm:cxn modelId="{1A0305B2-FA77-49B3-A2F4-AF4545558DBC}" type="presParOf" srcId="{8D9C54CB-EB9A-44E8-9C62-8E88B33FDF45}" destId="{729A8DC4-F497-4595-B8FF-B759486CE89C}" srcOrd="1" destOrd="0" presId="urn:microsoft.com/office/officeart/2005/8/layout/orgChart1"/>
    <dgm:cxn modelId="{76F0A2B3-EEA9-41AF-9632-0F1A29A18D2B}" type="presParOf" srcId="{078F7B73-BA7C-4730-A8CE-E1107E064FFC}" destId="{9B482312-27E5-41D1-AE49-3A8F9A43AF41}" srcOrd="1" destOrd="0" presId="urn:microsoft.com/office/officeart/2005/8/layout/orgChart1"/>
    <dgm:cxn modelId="{1CA7CD93-B4FF-42D5-A485-C734E06A8A2B}" type="presParOf" srcId="{9B482312-27E5-41D1-AE49-3A8F9A43AF41}" destId="{C3597885-1081-4425-B0C2-ADF022E5CA26}" srcOrd="0" destOrd="0" presId="urn:microsoft.com/office/officeart/2005/8/layout/orgChart1"/>
    <dgm:cxn modelId="{D703C04D-C720-4357-B29D-8D2BAF142225}" type="presParOf" srcId="{9B482312-27E5-41D1-AE49-3A8F9A43AF41}" destId="{4895031D-78C6-4A0F-8F4E-6C6D18B9B4A4}" srcOrd="1" destOrd="0" presId="urn:microsoft.com/office/officeart/2005/8/layout/orgChart1"/>
    <dgm:cxn modelId="{16A52281-0961-49A9-9986-B4FE3FE15676}" type="presParOf" srcId="{4895031D-78C6-4A0F-8F4E-6C6D18B9B4A4}" destId="{FD0596A8-24FA-4AF9-B460-6C46502662CD}" srcOrd="0" destOrd="0" presId="urn:microsoft.com/office/officeart/2005/8/layout/orgChart1"/>
    <dgm:cxn modelId="{90ECACD6-60D2-4F82-92A7-6810CDB529AF}" type="presParOf" srcId="{FD0596A8-24FA-4AF9-B460-6C46502662CD}" destId="{6DE315AE-A59C-4B84-A9A6-D956AEE2CFDF}" srcOrd="0" destOrd="0" presId="urn:microsoft.com/office/officeart/2005/8/layout/orgChart1"/>
    <dgm:cxn modelId="{55C915D4-11FF-41A7-8054-0C7317F7440C}" type="presParOf" srcId="{FD0596A8-24FA-4AF9-B460-6C46502662CD}" destId="{F07FFBA7-EA97-4010-B907-10125C974B79}" srcOrd="1" destOrd="0" presId="urn:microsoft.com/office/officeart/2005/8/layout/orgChart1"/>
    <dgm:cxn modelId="{B30C1E58-FDF8-48B4-B8C9-B4AA40EFD9C9}" type="presParOf" srcId="{4895031D-78C6-4A0F-8F4E-6C6D18B9B4A4}" destId="{02892583-BE62-4589-937B-38EEC212E073}" srcOrd="1" destOrd="0" presId="urn:microsoft.com/office/officeart/2005/8/layout/orgChart1"/>
    <dgm:cxn modelId="{4F37909D-EFBA-437F-9FC3-66BECF2ACF07}" type="presParOf" srcId="{4895031D-78C6-4A0F-8F4E-6C6D18B9B4A4}" destId="{72028E9B-6CFF-4390-A192-83CB85E0E4F3}" srcOrd="2" destOrd="0" presId="urn:microsoft.com/office/officeart/2005/8/layout/orgChart1"/>
    <dgm:cxn modelId="{B58D82B6-4B15-4D03-9CAF-C454A0E540B0}" type="presParOf" srcId="{078F7B73-BA7C-4730-A8CE-E1107E064FFC}" destId="{3F237556-495C-4B11-AED1-E98DC8760BFF}" srcOrd="2" destOrd="0" presId="urn:microsoft.com/office/officeart/2005/8/layout/orgChart1"/>
    <dgm:cxn modelId="{1170C725-8A40-431D-AE25-783795DF6802}" type="presParOf" srcId="{76118032-C9B3-44E3-AA73-28E509A433C5}" destId="{C0244AF5-80C3-46AD-9C14-8CDAA124B1EB}" srcOrd="8" destOrd="0" presId="urn:microsoft.com/office/officeart/2005/8/layout/orgChart1"/>
    <dgm:cxn modelId="{4DDA72A0-4010-4CF5-9953-76377FEEA717}" type="presParOf" srcId="{76118032-C9B3-44E3-AA73-28E509A433C5}" destId="{35DBF719-F8BC-48FE-A87B-9C1604EBC18E}" srcOrd="9" destOrd="0" presId="urn:microsoft.com/office/officeart/2005/8/layout/orgChart1"/>
    <dgm:cxn modelId="{ABC895FC-959A-4BF3-8673-C8130AD004BB}" type="presParOf" srcId="{35DBF719-F8BC-48FE-A87B-9C1604EBC18E}" destId="{0F76C84C-DA43-4EB0-97A8-D599A0FA695B}" srcOrd="0" destOrd="0" presId="urn:microsoft.com/office/officeart/2005/8/layout/orgChart1"/>
    <dgm:cxn modelId="{478C890E-0EB0-4D6D-BBE3-E2621DAA0E89}" type="presParOf" srcId="{0F76C84C-DA43-4EB0-97A8-D599A0FA695B}" destId="{E3A048F1-F01E-4686-AA67-88A7D832E9B3}" srcOrd="0" destOrd="0" presId="urn:microsoft.com/office/officeart/2005/8/layout/orgChart1"/>
    <dgm:cxn modelId="{57E76D33-6EA2-4A16-9A48-AA69D372A67D}" type="presParOf" srcId="{0F76C84C-DA43-4EB0-97A8-D599A0FA695B}" destId="{C89D64A3-4346-4BDE-B41B-C03960E78D56}" srcOrd="1" destOrd="0" presId="urn:microsoft.com/office/officeart/2005/8/layout/orgChart1"/>
    <dgm:cxn modelId="{A6559261-931D-48FA-AC4C-037A09989572}" type="presParOf" srcId="{35DBF719-F8BC-48FE-A87B-9C1604EBC18E}" destId="{B84EF185-E985-46BF-BF23-AD7AA9F1834A}" srcOrd="1" destOrd="0" presId="urn:microsoft.com/office/officeart/2005/8/layout/orgChart1"/>
    <dgm:cxn modelId="{AD4A5467-211B-47A5-B8EA-6C35BE073905}" type="presParOf" srcId="{B84EF185-E985-46BF-BF23-AD7AA9F1834A}" destId="{23DCB121-8437-4E2C-9C85-4572FF5B5F9C}" srcOrd="0" destOrd="0" presId="urn:microsoft.com/office/officeart/2005/8/layout/orgChart1"/>
    <dgm:cxn modelId="{889C2649-8471-43BF-B105-785D9842E683}" type="presParOf" srcId="{B84EF185-E985-46BF-BF23-AD7AA9F1834A}" destId="{5305E486-5AC2-412F-9038-E630F23C10DC}" srcOrd="1" destOrd="0" presId="urn:microsoft.com/office/officeart/2005/8/layout/orgChart1"/>
    <dgm:cxn modelId="{CDF68B3E-D9DA-4CD1-B1EB-9C7B51C2C1F9}" type="presParOf" srcId="{5305E486-5AC2-412F-9038-E630F23C10DC}" destId="{C288F9A2-9AE4-47E0-8DB2-B228368B71ED}" srcOrd="0" destOrd="0" presId="urn:microsoft.com/office/officeart/2005/8/layout/orgChart1"/>
    <dgm:cxn modelId="{7025838E-1C35-48AD-A61F-F01BD9F15BD5}" type="presParOf" srcId="{C288F9A2-9AE4-47E0-8DB2-B228368B71ED}" destId="{E3129BD7-DB4D-4636-907C-E980BC49F77B}" srcOrd="0" destOrd="0" presId="urn:microsoft.com/office/officeart/2005/8/layout/orgChart1"/>
    <dgm:cxn modelId="{DA249668-48B2-4E7D-82FE-78E6A8DC41E9}" type="presParOf" srcId="{C288F9A2-9AE4-47E0-8DB2-B228368B71ED}" destId="{8FF5CB02-FCD9-40FB-9329-1B1C0D9E19EA}" srcOrd="1" destOrd="0" presId="urn:microsoft.com/office/officeart/2005/8/layout/orgChart1"/>
    <dgm:cxn modelId="{50CC5DD6-3777-459F-B84D-0C971C068A5E}" type="presParOf" srcId="{5305E486-5AC2-412F-9038-E630F23C10DC}" destId="{E3D314C7-737D-4E52-AB47-27FE3AF16D6E}" srcOrd="1" destOrd="0" presId="urn:microsoft.com/office/officeart/2005/8/layout/orgChart1"/>
    <dgm:cxn modelId="{C9C3A006-FC23-4445-A8C7-CF73CFDF23A0}" type="presParOf" srcId="{5305E486-5AC2-412F-9038-E630F23C10DC}" destId="{B5E7FCB6-6283-4560-8BA6-28AB521AB1B4}" srcOrd="2" destOrd="0" presId="urn:microsoft.com/office/officeart/2005/8/layout/orgChart1"/>
    <dgm:cxn modelId="{7FDDB174-51CD-4C8E-97BF-98989B42E5E0}" type="presParOf" srcId="{35DBF719-F8BC-48FE-A87B-9C1604EBC18E}" destId="{539BA6A2-8661-47A7-BDEA-0BE215B19535}" srcOrd="2" destOrd="0" presId="urn:microsoft.com/office/officeart/2005/8/layout/orgChart1"/>
    <dgm:cxn modelId="{9942A6CA-4011-484F-9676-FEC02B223EA0}" type="presParOf" srcId="{D2498E2C-0E68-4DC7-8333-AB6D708E7A30}" destId="{046595A7-E006-4D01-B165-ED46A798ED8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DCB121-8437-4E2C-9C85-4572FF5B5F9C}">
      <dsp:nvSpPr>
        <dsp:cNvPr id="0" name=""/>
        <dsp:cNvSpPr/>
      </dsp:nvSpPr>
      <dsp:spPr>
        <a:xfrm>
          <a:off x="7125755" y="3712492"/>
          <a:ext cx="216353" cy="66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484"/>
              </a:lnTo>
              <a:lnTo>
                <a:pt x="216353" y="66348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244AF5-80C3-46AD-9C14-8CDAA124B1EB}">
      <dsp:nvSpPr>
        <dsp:cNvPr id="0" name=""/>
        <dsp:cNvSpPr/>
      </dsp:nvSpPr>
      <dsp:spPr>
        <a:xfrm>
          <a:off x="4212193" y="2688418"/>
          <a:ext cx="3490505" cy="302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447"/>
              </a:lnTo>
              <a:lnTo>
                <a:pt x="3490505" y="151447"/>
              </a:lnTo>
              <a:lnTo>
                <a:pt x="3490505" y="3028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97885-1081-4425-B0C2-ADF022E5CA26}">
      <dsp:nvSpPr>
        <dsp:cNvPr id="0" name=""/>
        <dsp:cNvSpPr/>
      </dsp:nvSpPr>
      <dsp:spPr>
        <a:xfrm>
          <a:off x="5380502" y="3712492"/>
          <a:ext cx="216353" cy="66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484"/>
              </a:lnTo>
              <a:lnTo>
                <a:pt x="216353" y="66348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6BDF99-C2E0-4F85-8A87-E30F4C964DDB}">
      <dsp:nvSpPr>
        <dsp:cNvPr id="0" name=""/>
        <dsp:cNvSpPr/>
      </dsp:nvSpPr>
      <dsp:spPr>
        <a:xfrm>
          <a:off x="4212193" y="2688418"/>
          <a:ext cx="1745252" cy="302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447"/>
              </a:lnTo>
              <a:lnTo>
                <a:pt x="1745252" y="151447"/>
              </a:lnTo>
              <a:lnTo>
                <a:pt x="1745252" y="3028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43FCB-B910-48BC-B6CF-C83E02B0BC68}">
      <dsp:nvSpPr>
        <dsp:cNvPr id="0" name=""/>
        <dsp:cNvSpPr/>
      </dsp:nvSpPr>
      <dsp:spPr>
        <a:xfrm>
          <a:off x="3635250" y="3712492"/>
          <a:ext cx="216353" cy="66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484"/>
              </a:lnTo>
              <a:lnTo>
                <a:pt x="216353" y="66348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CFBA5-C0A4-4AA8-B9AE-875D59FAE809}">
      <dsp:nvSpPr>
        <dsp:cNvPr id="0" name=""/>
        <dsp:cNvSpPr/>
      </dsp:nvSpPr>
      <dsp:spPr>
        <a:xfrm>
          <a:off x="4166473" y="2688418"/>
          <a:ext cx="91440" cy="3028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28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0C31B-E2CF-43B2-BED6-9126448D3308}">
      <dsp:nvSpPr>
        <dsp:cNvPr id="0" name=""/>
        <dsp:cNvSpPr/>
      </dsp:nvSpPr>
      <dsp:spPr>
        <a:xfrm>
          <a:off x="1889997" y="3712492"/>
          <a:ext cx="216353" cy="1687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7558"/>
              </a:lnTo>
              <a:lnTo>
                <a:pt x="216353" y="1687558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4D132-F18C-4859-B52A-104931018A10}">
      <dsp:nvSpPr>
        <dsp:cNvPr id="0" name=""/>
        <dsp:cNvSpPr/>
      </dsp:nvSpPr>
      <dsp:spPr>
        <a:xfrm>
          <a:off x="1889997" y="3712492"/>
          <a:ext cx="216353" cy="66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484"/>
              </a:lnTo>
              <a:lnTo>
                <a:pt x="216353" y="66348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CA063-A313-413F-913E-8676467CFB29}">
      <dsp:nvSpPr>
        <dsp:cNvPr id="0" name=""/>
        <dsp:cNvSpPr/>
      </dsp:nvSpPr>
      <dsp:spPr>
        <a:xfrm>
          <a:off x="2466940" y="2688418"/>
          <a:ext cx="1745252" cy="302895"/>
        </a:xfrm>
        <a:custGeom>
          <a:avLst/>
          <a:gdLst/>
          <a:ahLst/>
          <a:cxnLst/>
          <a:rect l="0" t="0" r="0" b="0"/>
          <a:pathLst>
            <a:path>
              <a:moveTo>
                <a:pt x="1745252" y="0"/>
              </a:moveTo>
              <a:lnTo>
                <a:pt x="1745252" y="151447"/>
              </a:lnTo>
              <a:lnTo>
                <a:pt x="0" y="151447"/>
              </a:lnTo>
              <a:lnTo>
                <a:pt x="0" y="3028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294438-99FC-48EE-8A91-43DD6C0E538C}">
      <dsp:nvSpPr>
        <dsp:cNvPr id="0" name=""/>
        <dsp:cNvSpPr/>
      </dsp:nvSpPr>
      <dsp:spPr>
        <a:xfrm>
          <a:off x="144745" y="3712492"/>
          <a:ext cx="216353" cy="66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484"/>
              </a:lnTo>
              <a:lnTo>
                <a:pt x="216353" y="663484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24F34-3123-490C-B0E9-24BD860C37E5}">
      <dsp:nvSpPr>
        <dsp:cNvPr id="0" name=""/>
        <dsp:cNvSpPr/>
      </dsp:nvSpPr>
      <dsp:spPr>
        <a:xfrm>
          <a:off x="721688" y="2688418"/>
          <a:ext cx="3490505" cy="302895"/>
        </a:xfrm>
        <a:custGeom>
          <a:avLst/>
          <a:gdLst/>
          <a:ahLst/>
          <a:cxnLst/>
          <a:rect l="0" t="0" r="0" b="0"/>
          <a:pathLst>
            <a:path>
              <a:moveTo>
                <a:pt x="3490505" y="0"/>
              </a:moveTo>
              <a:lnTo>
                <a:pt x="3490505" y="151447"/>
              </a:lnTo>
              <a:lnTo>
                <a:pt x="0" y="151447"/>
              </a:lnTo>
              <a:lnTo>
                <a:pt x="0" y="30289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E7E51-7639-471E-B8CF-FB5E42263638}">
      <dsp:nvSpPr>
        <dsp:cNvPr id="0" name=""/>
        <dsp:cNvSpPr/>
      </dsp:nvSpPr>
      <dsp:spPr>
        <a:xfrm>
          <a:off x="2663743" y="864095"/>
          <a:ext cx="3096900" cy="18243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Загальна декларація прав людини</a:t>
          </a:r>
          <a:endParaRPr lang="ru-RU" sz="2400" b="1" kern="1200" dirty="0"/>
        </a:p>
      </dsp:txBody>
      <dsp:txXfrm>
        <a:off x="2663743" y="864095"/>
        <a:ext cx="3096900" cy="1824322"/>
      </dsp:txXfrm>
    </dsp:sp>
    <dsp:sp modelId="{F2F6C02E-F4E5-4F8D-B90F-262561BCD60F}">
      <dsp:nvSpPr>
        <dsp:cNvPr id="0" name=""/>
        <dsp:cNvSpPr/>
      </dsp:nvSpPr>
      <dsp:spPr>
        <a:xfrm>
          <a:off x="509" y="2991313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Особисті </a:t>
          </a:r>
          <a:endParaRPr lang="ru-RU" sz="2000" kern="1200" dirty="0"/>
        </a:p>
      </dsp:txBody>
      <dsp:txXfrm>
        <a:off x="509" y="2991313"/>
        <a:ext cx="1442357" cy="721178"/>
      </dsp:txXfrm>
    </dsp:sp>
    <dsp:sp modelId="{A938DADA-6385-4146-B448-E585AA10AC6B}">
      <dsp:nvSpPr>
        <dsp:cNvPr id="0" name=""/>
        <dsp:cNvSpPr/>
      </dsp:nvSpPr>
      <dsp:spPr>
        <a:xfrm>
          <a:off x="361098" y="4015387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Стаття …</a:t>
          </a:r>
          <a:endParaRPr lang="ru-RU" sz="2000" kern="1200" dirty="0"/>
        </a:p>
      </dsp:txBody>
      <dsp:txXfrm>
        <a:off x="361098" y="4015387"/>
        <a:ext cx="1442357" cy="721178"/>
      </dsp:txXfrm>
    </dsp:sp>
    <dsp:sp modelId="{0E2F2157-6F36-4991-B062-82259578632C}">
      <dsp:nvSpPr>
        <dsp:cNvPr id="0" name=""/>
        <dsp:cNvSpPr/>
      </dsp:nvSpPr>
      <dsp:spPr>
        <a:xfrm>
          <a:off x="1745761" y="2991313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Політичні </a:t>
          </a:r>
          <a:endParaRPr lang="ru-RU" sz="2000" kern="1200" dirty="0"/>
        </a:p>
      </dsp:txBody>
      <dsp:txXfrm>
        <a:off x="1745761" y="2991313"/>
        <a:ext cx="1442357" cy="721178"/>
      </dsp:txXfrm>
    </dsp:sp>
    <dsp:sp modelId="{76C5C5A9-B081-4D71-954B-7165AD11D9BE}">
      <dsp:nvSpPr>
        <dsp:cNvPr id="0" name=""/>
        <dsp:cNvSpPr/>
      </dsp:nvSpPr>
      <dsp:spPr>
        <a:xfrm>
          <a:off x="2106351" y="4015387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Стаття …</a:t>
          </a:r>
          <a:endParaRPr lang="ru-RU" sz="2000" kern="1200" dirty="0"/>
        </a:p>
      </dsp:txBody>
      <dsp:txXfrm>
        <a:off x="2106351" y="4015387"/>
        <a:ext cx="1442357" cy="721178"/>
      </dsp:txXfrm>
    </dsp:sp>
    <dsp:sp modelId="{145DEC4B-6AE4-4670-8D9C-4ED9423CEC0D}">
      <dsp:nvSpPr>
        <dsp:cNvPr id="0" name=""/>
        <dsp:cNvSpPr/>
      </dsp:nvSpPr>
      <dsp:spPr>
        <a:xfrm>
          <a:off x="2106351" y="5039461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Стаття …</a:t>
          </a:r>
          <a:endParaRPr lang="ru-RU" sz="2000" kern="1200" dirty="0"/>
        </a:p>
      </dsp:txBody>
      <dsp:txXfrm>
        <a:off x="2106351" y="5039461"/>
        <a:ext cx="1442357" cy="721178"/>
      </dsp:txXfrm>
    </dsp:sp>
    <dsp:sp modelId="{166FAE21-472C-4E54-A8D2-7DF78D9B9A05}">
      <dsp:nvSpPr>
        <dsp:cNvPr id="0" name=""/>
        <dsp:cNvSpPr/>
      </dsp:nvSpPr>
      <dsp:spPr>
        <a:xfrm>
          <a:off x="3491014" y="2991313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Економічні </a:t>
          </a:r>
          <a:endParaRPr lang="ru-RU" sz="2000" kern="1200" dirty="0"/>
        </a:p>
      </dsp:txBody>
      <dsp:txXfrm>
        <a:off x="3491014" y="2991313"/>
        <a:ext cx="1442357" cy="721178"/>
      </dsp:txXfrm>
    </dsp:sp>
    <dsp:sp modelId="{3AF889E4-5856-46AF-A0E3-11688EB1F4BE}">
      <dsp:nvSpPr>
        <dsp:cNvPr id="0" name=""/>
        <dsp:cNvSpPr/>
      </dsp:nvSpPr>
      <dsp:spPr>
        <a:xfrm>
          <a:off x="3851603" y="4015387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Стаття …</a:t>
          </a:r>
          <a:endParaRPr lang="ru-RU" sz="2000" kern="1200" dirty="0"/>
        </a:p>
      </dsp:txBody>
      <dsp:txXfrm>
        <a:off x="3851603" y="4015387"/>
        <a:ext cx="1442357" cy="721178"/>
      </dsp:txXfrm>
    </dsp:sp>
    <dsp:sp modelId="{714FE210-CC26-48C6-8FF1-A9D811352B4C}">
      <dsp:nvSpPr>
        <dsp:cNvPr id="0" name=""/>
        <dsp:cNvSpPr/>
      </dsp:nvSpPr>
      <dsp:spPr>
        <a:xfrm>
          <a:off x="5236267" y="2991313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Соціальні </a:t>
          </a:r>
          <a:endParaRPr lang="ru-RU" sz="2000" kern="1200" dirty="0"/>
        </a:p>
      </dsp:txBody>
      <dsp:txXfrm>
        <a:off x="5236267" y="2991313"/>
        <a:ext cx="1442357" cy="721178"/>
      </dsp:txXfrm>
    </dsp:sp>
    <dsp:sp modelId="{6DE315AE-A59C-4B84-A9A6-D956AEE2CFDF}">
      <dsp:nvSpPr>
        <dsp:cNvPr id="0" name=""/>
        <dsp:cNvSpPr/>
      </dsp:nvSpPr>
      <dsp:spPr>
        <a:xfrm>
          <a:off x="5596856" y="4015387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Стаття …</a:t>
          </a:r>
          <a:endParaRPr lang="ru-RU" sz="2000" kern="1200" dirty="0"/>
        </a:p>
      </dsp:txBody>
      <dsp:txXfrm>
        <a:off x="5596856" y="4015387"/>
        <a:ext cx="1442357" cy="721178"/>
      </dsp:txXfrm>
    </dsp:sp>
    <dsp:sp modelId="{E3A048F1-F01E-4686-AA67-88A7D832E9B3}">
      <dsp:nvSpPr>
        <dsp:cNvPr id="0" name=""/>
        <dsp:cNvSpPr/>
      </dsp:nvSpPr>
      <dsp:spPr>
        <a:xfrm>
          <a:off x="6981519" y="2991313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Культурні </a:t>
          </a:r>
          <a:endParaRPr lang="ru-RU" sz="2000" kern="1200" dirty="0"/>
        </a:p>
      </dsp:txBody>
      <dsp:txXfrm>
        <a:off x="6981519" y="2991313"/>
        <a:ext cx="1442357" cy="721178"/>
      </dsp:txXfrm>
    </dsp:sp>
    <dsp:sp modelId="{E3129BD7-DB4D-4636-907C-E980BC49F77B}">
      <dsp:nvSpPr>
        <dsp:cNvPr id="0" name=""/>
        <dsp:cNvSpPr/>
      </dsp:nvSpPr>
      <dsp:spPr>
        <a:xfrm>
          <a:off x="7342109" y="4015387"/>
          <a:ext cx="1442357" cy="7211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Стаття …</a:t>
          </a:r>
          <a:endParaRPr lang="ru-RU" sz="2000" kern="1200" dirty="0"/>
        </a:p>
      </dsp:txBody>
      <dsp:txXfrm>
        <a:off x="7342109" y="4015387"/>
        <a:ext cx="1442357" cy="721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E3B296-DC71-4157-B7DF-AC4B074C9409}" type="datetimeFigureOut">
              <a:rPr lang="ru-RU" smtClean="0"/>
              <a:t>13.01.2014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2F637F-8E83-43EE-B759-E5FEA4337DC7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829761"/>
          </a:xfrm>
        </p:spPr>
        <p:txBody>
          <a:bodyPr/>
          <a:lstStyle/>
          <a:p>
            <a:r>
              <a:rPr lang="uk-UA" dirty="0" smtClean="0"/>
              <a:t>Права і свободи людини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611606"/>
            <a:ext cx="4392488" cy="1617593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Підготувала </a:t>
            </a:r>
          </a:p>
          <a:p>
            <a:r>
              <a:rPr lang="uk-UA" dirty="0" smtClean="0"/>
              <a:t>вчитель </a:t>
            </a:r>
            <a:r>
              <a:rPr lang="uk-UA" dirty="0" smtClean="0"/>
              <a:t>правознавства</a:t>
            </a:r>
          </a:p>
          <a:p>
            <a:r>
              <a:rPr lang="uk-UA" dirty="0" smtClean="0"/>
              <a:t>Радомишльської ЗОШ І-ІІІ ст. </a:t>
            </a:r>
          </a:p>
          <a:p>
            <a:r>
              <a:rPr lang="uk-UA" dirty="0" smtClean="0"/>
              <a:t>№5 ім. В.Чорновола</a:t>
            </a:r>
            <a:endParaRPr lang="uk-UA" dirty="0" smtClean="0"/>
          </a:p>
          <a:p>
            <a:r>
              <a:rPr lang="uk-UA" b="1" dirty="0" smtClean="0"/>
              <a:t>Бурба Людмила Віталіївна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72546556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solidFill>
                  <a:srgbClr val="7030A0"/>
                </a:solidFill>
              </a:rPr>
              <a:t>1989 р. </a:t>
            </a:r>
            <a:r>
              <a:rPr dirty="0" lang="ru-RU">
                <a:solidFill>
                  <a:srgbClr val="7030A0"/>
                </a:solidFill>
              </a:rPr>
              <a:t>— </a:t>
            </a:r>
            <a:r>
              <a:rPr dirty="0" err="1" lang="ru-RU">
                <a:solidFill>
                  <a:srgbClr val="7030A0"/>
                </a:solidFill>
              </a:rPr>
              <a:t>проголошення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Декларації</a:t>
            </a:r>
            <a:r>
              <a:rPr dirty="0" lang="ru-RU">
                <a:solidFill>
                  <a:srgbClr val="7030A0"/>
                </a:solidFill>
              </a:rPr>
              <a:t> прав </a:t>
            </a:r>
            <a:r>
              <a:rPr dirty="0" err="1" lang="ru-RU">
                <a:solidFill>
                  <a:srgbClr val="7030A0"/>
                </a:solidFill>
              </a:rPr>
              <a:t>дитини</a:t>
            </a:r>
            <a:r>
              <a:rPr dirty="0" lang="ru-RU">
                <a:solidFill>
                  <a:srgbClr val="7030A0"/>
                </a:solidFill>
              </a:rPr>
              <a:t>.</a:t>
            </a:r>
          </a:p>
          <a:p>
            <a:r>
              <a:rPr b="1" dirty="0" lang="ru-RU">
                <a:solidFill>
                  <a:srgbClr val="7030A0"/>
                </a:solidFill>
              </a:rPr>
              <a:t>10 листопада 1989 р. </a:t>
            </a:r>
            <a:r>
              <a:rPr dirty="0" lang="ru-RU">
                <a:solidFill>
                  <a:srgbClr val="7030A0"/>
                </a:solidFill>
              </a:rPr>
              <a:t>— </a:t>
            </a:r>
            <a:r>
              <a:rPr dirty="0" err="1" lang="ru-RU">
                <a:solidFill>
                  <a:srgbClr val="7030A0"/>
                </a:solidFill>
              </a:rPr>
              <a:t>прийнято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Конвенція</a:t>
            </a:r>
            <a:r>
              <a:rPr dirty="0" lang="ru-RU">
                <a:solidFill>
                  <a:srgbClr val="7030A0"/>
                </a:solidFill>
              </a:rPr>
              <a:t> ООН з прав </a:t>
            </a:r>
            <a:r>
              <a:rPr dirty="0" err="1" lang="ru-RU">
                <a:solidFill>
                  <a:srgbClr val="7030A0"/>
                </a:solidFill>
              </a:rPr>
              <a:t>дитини</a:t>
            </a:r>
            <a:r>
              <a:rPr dirty="0" lang="ru-RU">
                <a:solidFill>
                  <a:srgbClr val="7030A0"/>
                </a:solidFill>
              </a:rPr>
              <a:t>. </a:t>
            </a:r>
            <a:r>
              <a:rPr dirty="0" err="1" lang="ru-RU">
                <a:solidFill>
                  <a:srgbClr val="7030A0"/>
                </a:solidFill>
              </a:rPr>
              <a:t>Відповідно</a:t>
            </a:r>
            <a:r>
              <a:rPr dirty="0" lang="ru-RU">
                <a:solidFill>
                  <a:srgbClr val="7030A0"/>
                </a:solidFill>
              </a:rPr>
              <a:t> до </a:t>
            </a:r>
            <a:r>
              <a:rPr dirty="0" err="1" lang="ru-RU">
                <a:solidFill>
                  <a:srgbClr val="7030A0"/>
                </a:solidFill>
              </a:rPr>
              <a:t>Конвенції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дитиною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вважається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людська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істота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віком</a:t>
            </a:r>
            <a:r>
              <a:rPr dirty="0" lang="ru-RU">
                <a:solidFill>
                  <a:srgbClr val="7030A0"/>
                </a:solidFill>
              </a:rPr>
              <a:t> до 18 </a:t>
            </a:r>
            <a:r>
              <a:rPr dirty="0" err="1" lang="ru-RU">
                <a:solidFill>
                  <a:srgbClr val="7030A0"/>
                </a:solidFill>
              </a:rPr>
              <a:t>років</a:t>
            </a:r>
            <a:r>
              <a:rPr dirty="0" lang="ru-RU">
                <a:solidFill>
                  <a:srgbClr val="7030A0"/>
                </a:solidFill>
              </a:rPr>
              <a:t>.</a:t>
            </a:r>
          </a:p>
          <a:p>
            <a:r>
              <a:rPr dirty="0" lang="ru-RU">
                <a:solidFill>
                  <a:srgbClr val="7030A0"/>
                </a:solidFill>
              </a:rPr>
              <a:t>Права </a:t>
            </a:r>
            <a:r>
              <a:rPr dirty="0" err="1" lang="ru-RU">
                <a:solidFill>
                  <a:srgbClr val="7030A0"/>
                </a:solidFill>
              </a:rPr>
              <a:t>дитини</a:t>
            </a:r>
            <a:r>
              <a:rPr dirty="0" lang="ru-RU">
                <a:solidFill>
                  <a:srgbClr val="7030A0"/>
                </a:solidFill>
              </a:rPr>
              <a:t> — </a:t>
            </a:r>
            <a:r>
              <a:rPr dirty="0" err="1" lang="ru-RU">
                <a:solidFill>
                  <a:srgbClr val="7030A0"/>
                </a:solidFill>
              </a:rPr>
              <a:t>це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певні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специфічні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можливості</a:t>
            </a:r>
            <a:r>
              <a:rPr dirty="0" lang="ru-RU">
                <a:solidFill>
                  <a:srgbClr val="7030A0"/>
                </a:solidFill>
              </a:rPr>
              <a:t>, </a:t>
            </a:r>
            <a:r>
              <a:rPr dirty="0" err="1" lang="ru-RU">
                <a:solidFill>
                  <a:srgbClr val="7030A0"/>
                </a:solidFill>
              </a:rPr>
              <a:t>які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необхідні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>
                <a:solidFill>
                  <a:srgbClr val="7030A0"/>
                </a:solidFill>
              </a:rPr>
              <a:t>дітям</a:t>
            </a:r>
            <a:r>
              <a:rPr dirty="0" lang="ru-RU">
                <a:solidFill>
                  <a:srgbClr val="7030A0"/>
                </a:solidFill>
              </a:rPr>
              <a:t> для </a:t>
            </a:r>
            <a:r>
              <a:rPr dirty="0" err="1" lang="ru-RU">
                <a:solidFill>
                  <a:srgbClr val="7030A0"/>
                </a:solidFill>
              </a:rPr>
              <a:t>існування</a:t>
            </a:r>
            <a:r>
              <a:rPr dirty="0" lang="ru-RU">
                <a:solidFill>
                  <a:srgbClr val="7030A0"/>
                </a:solidFill>
              </a:rPr>
              <a:t> й </a:t>
            </a:r>
            <a:r>
              <a:rPr dirty="0" err="1" lang="ru-RU">
                <a:solidFill>
                  <a:srgbClr val="7030A0"/>
                </a:solidFill>
              </a:rPr>
              <a:t>досягнення</a:t>
            </a:r>
            <a:r>
              <a:rPr dirty="0" lang="ru-RU">
                <a:solidFill>
                  <a:srgbClr val="7030A0"/>
                </a:solidFill>
              </a:rPr>
              <a:t> </a:t>
            </a:r>
            <a:r>
              <a:rPr dirty="0" err="1" lang="ru-RU" smtClean="0">
                <a:solidFill>
                  <a:srgbClr val="7030A0"/>
                </a:solidFill>
              </a:rPr>
              <a:t>зрілості</a:t>
            </a:r>
            <a:endParaRPr dirty="0" lang="ru-RU">
              <a:solidFill>
                <a:srgbClr val="7030A0"/>
              </a:solidFill>
            </a:endParaRPr>
          </a:p>
          <a:p>
            <a:endParaRPr dirty="0" lang="ru-RU" sz="2000"/>
          </a:p>
          <a:p>
            <a:r>
              <a:rPr dirty="0" lang="ru-RU" smtClean="0" sz="2000">
                <a:solidFill>
                  <a:schemeClr val="accent5">
                    <a:lumMod val="50000"/>
                  </a:schemeClr>
                </a:solidFill>
              </a:rPr>
              <a:t>•</a:t>
            </a:r>
            <a:r>
              <a:rPr dirty="0" lang="ru-RU" sz="2000">
                <a:solidFill>
                  <a:schemeClr val="accent5">
                    <a:lumMod val="50000"/>
                  </a:schemeClr>
                </a:solidFill>
              </a:rPr>
              <a:t> 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Назвіть</a:t>
            </a:r>
            <a:r>
              <a:rPr b="1" dirty="0" i="1" lang="ru-RU" sz="200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особливі</a:t>
            </a:r>
            <a:r>
              <a:rPr b="1" dirty="0" i="1" lang="ru-RU" sz="2000">
                <a:solidFill>
                  <a:schemeClr val="accent5">
                    <a:lumMod val="50000"/>
                  </a:schemeClr>
                </a:solidFill>
              </a:rPr>
              <a:t> права,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які</a:t>
            </a:r>
            <a:r>
              <a:rPr b="1" dirty="0" i="1" lang="ru-RU" sz="2000">
                <a:solidFill>
                  <a:schemeClr val="accent5">
                    <a:lumMod val="50000"/>
                  </a:schemeClr>
                </a:solidFill>
              </a:rPr>
              <a:t>, на ваш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розсуд</a:t>
            </a:r>
            <a:r>
              <a:rPr b="1" dirty="0" i="1" lang="ru-RU" sz="200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повинні</a:t>
            </a:r>
            <a:r>
              <a:rPr b="1" dirty="0" i="1" lang="ru-RU" sz="200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мати</a:t>
            </a:r>
            <a:r>
              <a:rPr b="1" dirty="0" i="1" lang="ru-RU" sz="200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b="1" dirty="0" err="1" i="1" lang="ru-RU" sz="2000">
                <a:solidFill>
                  <a:schemeClr val="accent5">
                    <a:lumMod val="50000"/>
                  </a:schemeClr>
                </a:solidFill>
              </a:rPr>
              <a:t>діти</a:t>
            </a:r>
            <a:r>
              <a:rPr dirty="0" lang="ru-RU" sz="200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descr="C:\Users\Usert\Pictures\1303195596_prevyuprava.jpg" id="3" name="Picture 2"/>
          <p:cNvPicPr>
            <a:picLocks noChangeArrowheads="1" noChangeAspect="1"/>
          </p:cNvPicPr>
          <p:nvPr/>
        </p:nvPicPr>
        <p:blipFill rotWithShape="1">
          <a:blip cstate="print" r:embed="rId2"/>
          <a:srcRect b="32"/>
          <a:stretch/>
        </p:blipFill>
        <p:spPr bwMode="auto">
          <a:xfrm>
            <a:off x="2483768" y="2965583"/>
            <a:ext cx="4757951" cy="36458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229204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ecel="50000" dur="1000" fill="hold" id="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1000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1000" fill="hold" id="9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1000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1000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1000" fill="hold" id="13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ecel="50000" dur="2000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Хто може й повинен</a:t>
            </a:r>
            <a:b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захистити права дитини:</a:t>
            </a: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85784" y="1556792"/>
            <a:ext cx="3178104" cy="136815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Уповноважений з прав дитини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80112" y="1539672"/>
            <a:ext cx="3107186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7030A0"/>
                </a:solidFill>
              </a:rPr>
              <a:t>Уповноважений з прав </a:t>
            </a:r>
            <a:r>
              <a:rPr lang="uk-UA" b="1" dirty="0" smtClean="0">
                <a:solidFill>
                  <a:srgbClr val="7030A0"/>
                </a:solidFill>
              </a:rPr>
              <a:t>людини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78795" y="3212976"/>
            <a:ext cx="2818656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Держава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92080" y="3356992"/>
            <a:ext cx="2818656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Сім'я 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173023" y="4581128"/>
            <a:ext cx="2818656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Вчителі </a:t>
            </a:r>
            <a:endParaRPr lang="ru-RU" dirty="0"/>
          </a:p>
        </p:txBody>
      </p:sp>
      <p:pic>
        <p:nvPicPr>
          <p:cNvPr id="3074" name="Picture 2" descr="http://www.latoro.ru/oboi/widescreen/18415-oboi-reben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62" y="2013440"/>
            <a:ext cx="2430676" cy="18230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84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sch435.spb.ru/public/users/roditelyam/prava_reb.jpg" id="4098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/>
          <a:stretch/>
        </p:blipFill>
        <p:spPr bwMode="auto">
          <a:xfrm>
            <a:off x="4835631" y="4149080"/>
            <a:ext cx="4329623" cy="268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charset="2" pitchFamily="2" typeface="Wingdings"/>
              <a:buChar char="Ø"/>
            </a:pPr>
            <a:r>
              <a:rPr dirty="0" i="1" lang="uk-UA" smtClean="0"/>
              <a:t>Перебувати в колі своєї </a:t>
            </a:r>
            <a:r>
              <a:rPr dirty="0" i="1" lang="uk-UA" smtClean="0"/>
              <a:t>сім</a:t>
            </a:r>
            <a:r>
              <a:rPr dirty="0" i="1" lang="en-US" smtClean="0"/>
              <a:t>’</a:t>
            </a:r>
            <a:r>
              <a:rPr dirty="0" i="1" lang="uk-UA" smtClean="0"/>
              <a:t>ї </a:t>
            </a:r>
            <a:r>
              <a:rPr dirty="0" i="1" lang="uk-UA" smtClean="0"/>
              <a:t>чи з тими людьми, які найкраще опікуватимуться ними</a:t>
            </a:r>
          </a:p>
          <a:p>
            <a:pPr>
              <a:buFont charset="2" pitchFamily="2" typeface="Wingdings"/>
              <a:buChar char="Ø"/>
            </a:pPr>
            <a:r>
              <a:rPr dirty="0" i="1" lang="uk-UA" smtClean="0"/>
              <a:t>Дивитися мультфільми та розважатися цілий день</a:t>
            </a:r>
          </a:p>
          <a:p>
            <a:pPr>
              <a:buFont charset="2" pitchFamily="2" typeface="Wingdings"/>
              <a:buChar char="Ø"/>
            </a:pPr>
            <a:r>
              <a:rPr dirty="0" i="1" lang="uk-UA" smtClean="0"/>
              <a:t>Лягати спати незалежно від волі батьків</a:t>
            </a:r>
          </a:p>
          <a:p>
            <a:pPr>
              <a:buFont charset="2" pitchFamily="2" typeface="Wingdings"/>
              <a:buChar char="Ø"/>
            </a:pPr>
            <a:r>
              <a:rPr dirty="0" i="1" lang="uk-UA" smtClean="0"/>
              <a:t>Мати достатню кількість харчів і питної води</a:t>
            </a:r>
          </a:p>
          <a:p>
            <a:pPr>
              <a:buFont charset="2" pitchFamily="2" typeface="Wingdings"/>
              <a:buChar char="Ø"/>
            </a:pPr>
            <a:r>
              <a:rPr dirty="0" i="1" lang="uk-UA" smtClean="0"/>
              <a:t>Не ходити до школи</a:t>
            </a:r>
          </a:p>
          <a:p>
            <a:pPr>
              <a:buFont charset="2" pitchFamily="2" typeface="Wingdings"/>
              <a:buChar char="Ø"/>
            </a:pPr>
            <a:r>
              <a:rPr dirty="0" i="1" lang="uk-UA" smtClean="0"/>
              <a:t>Бути захищеними від заподіяння шкоди та жорстокого поводження</a:t>
            </a:r>
          </a:p>
          <a:p>
            <a:pPr>
              <a:buFont charset="2" pitchFamily="2" typeface="Wingdings"/>
              <a:buChar char="Ø"/>
            </a:pPr>
            <a:r>
              <a:rPr dirty="0" i="1" lang="uk-UA" smtClean="0"/>
              <a:t>Висловлювати власні думки та збиратися з метою висловлювання своїх поглядів</a:t>
            </a:r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1919564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2800" i="1" dirty="0" err="1" smtClean="0">
                <a:solidFill>
                  <a:srgbClr val="7030A0"/>
                </a:solidFill>
              </a:rPr>
              <a:t>Якщо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>
                <a:solidFill>
                  <a:srgbClr val="7030A0"/>
                </a:solidFill>
              </a:rPr>
              <a:t>вас </a:t>
            </a:r>
            <a:r>
              <a:rPr lang="ru-RU" sz="2800" i="1" dirty="0" err="1">
                <a:solidFill>
                  <a:srgbClr val="7030A0"/>
                </a:solidFill>
              </a:rPr>
              <a:t>попросять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зобразити</a:t>
            </a:r>
            <a:r>
              <a:rPr lang="ru-RU" sz="2800" i="1" dirty="0">
                <a:solidFill>
                  <a:srgbClr val="7030A0"/>
                </a:solidFill>
              </a:rPr>
              <a:t> символ </a:t>
            </a:r>
            <a:r>
              <a:rPr lang="ru-RU" sz="2800" i="1" dirty="0" err="1">
                <a:solidFill>
                  <a:srgbClr val="7030A0"/>
                </a:solidFill>
              </a:rPr>
              <a:t>свободи</a:t>
            </a:r>
            <a:r>
              <a:rPr lang="ru-RU" sz="2800" i="1" dirty="0">
                <a:solidFill>
                  <a:srgbClr val="7030A0"/>
                </a:solidFill>
              </a:rPr>
              <a:t>, </a:t>
            </a:r>
            <a:r>
              <a:rPr lang="ru-RU" sz="2800" i="1" dirty="0" err="1">
                <a:solidFill>
                  <a:srgbClr val="7030A0"/>
                </a:solidFill>
              </a:rPr>
              <a:t>який</a:t>
            </a:r>
            <a:r>
              <a:rPr lang="ru-RU" sz="2800" i="1" dirty="0">
                <a:solidFill>
                  <a:srgbClr val="7030A0"/>
                </a:solidFill>
              </a:rPr>
              <a:t> предмет-символ </a:t>
            </a:r>
            <a:r>
              <a:rPr lang="ru-RU" sz="2800" i="1" dirty="0" err="1">
                <a:solidFill>
                  <a:srgbClr val="7030A0"/>
                </a:solidFill>
              </a:rPr>
              <a:t>виберете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ви</a:t>
            </a:r>
            <a:r>
              <a:rPr lang="ru-RU" sz="2800" i="1" dirty="0">
                <a:solidFill>
                  <a:srgbClr val="7030A0"/>
                </a:solidFill>
              </a:rPr>
              <a:t>?</a:t>
            </a:r>
          </a:p>
          <a:p>
            <a:r>
              <a:rPr lang="ru-RU" sz="2800" i="1" dirty="0" err="1" smtClean="0">
                <a:solidFill>
                  <a:srgbClr val="7030A0"/>
                </a:solidFill>
              </a:rPr>
              <a:t>Якого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кольору</a:t>
            </a:r>
            <a:r>
              <a:rPr lang="ru-RU" sz="2800" i="1" dirty="0">
                <a:solidFill>
                  <a:srgbClr val="7030A0"/>
                </a:solidFill>
              </a:rPr>
              <a:t> буде ваш символ?</a:t>
            </a:r>
          </a:p>
          <a:p>
            <a:r>
              <a:rPr lang="ru-RU" sz="2800" i="1" dirty="0" err="1" smtClean="0">
                <a:solidFill>
                  <a:srgbClr val="7030A0"/>
                </a:solidFill>
              </a:rPr>
              <a:t>Який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>
                <a:solidFill>
                  <a:srgbClr val="7030A0"/>
                </a:solidFill>
              </a:rPr>
              <a:t>символ, на вашу думку, </a:t>
            </a:r>
            <a:r>
              <a:rPr lang="ru-RU" sz="2800" i="1" dirty="0" err="1">
                <a:solidFill>
                  <a:srgbClr val="7030A0"/>
                </a:solidFill>
              </a:rPr>
              <a:t>відповідає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поняттю</a:t>
            </a:r>
            <a:r>
              <a:rPr lang="ru-RU" sz="2800" i="1" dirty="0">
                <a:solidFill>
                  <a:srgbClr val="7030A0"/>
                </a:solidFill>
              </a:rPr>
              <a:t> «</a:t>
            </a:r>
            <a:r>
              <a:rPr lang="ru-RU" sz="2800" i="1" dirty="0" err="1">
                <a:solidFill>
                  <a:srgbClr val="7030A0"/>
                </a:solidFill>
              </a:rPr>
              <a:t>гідність</a:t>
            </a:r>
            <a:r>
              <a:rPr lang="ru-RU" sz="2800" i="1" dirty="0">
                <a:solidFill>
                  <a:srgbClr val="7030A0"/>
                </a:solidFill>
              </a:rPr>
              <a:t>»?</a:t>
            </a:r>
          </a:p>
          <a:p>
            <a:r>
              <a:rPr lang="ru-RU" sz="2800" i="1" dirty="0" err="1" smtClean="0">
                <a:solidFill>
                  <a:srgbClr val="7030A0"/>
                </a:solidFill>
              </a:rPr>
              <a:t>Який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колір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відповідає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цьому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поняттю</a:t>
            </a:r>
            <a:r>
              <a:rPr lang="ru-RU" sz="2800" i="1" dirty="0">
                <a:solidFill>
                  <a:srgbClr val="7030A0"/>
                </a:solidFill>
              </a:rPr>
              <a:t>?</a:t>
            </a:r>
          </a:p>
          <a:p>
            <a:r>
              <a:rPr lang="ru-RU" sz="2800" i="1" dirty="0" err="1" smtClean="0">
                <a:solidFill>
                  <a:srgbClr val="7030A0"/>
                </a:solidFill>
              </a:rPr>
              <a:t>Яким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>
                <a:solidFill>
                  <a:srgbClr val="7030A0"/>
                </a:solidFill>
              </a:rPr>
              <a:t>символом </a:t>
            </a:r>
            <a:r>
              <a:rPr lang="ru-RU" sz="2800" i="1" dirty="0" err="1">
                <a:solidFill>
                  <a:srgbClr val="7030A0"/>
                </a:solidFill>
              </a:rPr>
              <a:t>ви</a:t>
            </a:r>
            <a:r>
              <a:rPr lang="ru-RU" sz="2800" i="1" dirty="0">
                <a:solidFill>
                  <a:srgbClr val="7030A0"/>
                </a:solidFill>
              </a:rPr>
              <a:t> б </a:t>
            </a:r>
            <a:r>
              <a:rPr lang="ru-RU" sz="2800" i="1" dirty="0" err="1">
                <a:solidFill>
                  <a:srgbClr val="7030A0"/>
                </a:solidFill>
              </a:rPr>
              <a:t>зобразили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поняття</a:t>
            </a:r>
            <a:r>
              <a:rPr lang="ru-RU" sz="2800" i="1" dirty="0">
                <a:solidFill>
                  <a:srgbClr val="7030A0"/>
                </a:solidFill>
              </a:rPr>
              <a:t> «</a:t>
            </a:r>
            <a:r>
              <a:rPr lang="ru-RU" sz="2800" i="1" dirty="0" err="1">
                <a:solidFill>
                  <a:srgbClr val="7030A0"/>
                </a:solidFill>
              </a:rPr>
              <a:t>рівність</a:t>
            </a:r>
            <a:r>
              <a:rPr lang="ru-RU" sz="2800" i="1" dirty="0">
                <a:solidFill>
                  <a:srgbClr val="7030A0"/>
                </a:solidFill>
              </a:rPr>
              <a:t>»? </a:t>
            </a:r>
            <a:r>
              <a:rPr lang="ru-RU" sz="2800" i="1" dirty="0" err="1">
                <a:solidFill>
                  <a:srgbClr val="7030A0"/>
                </a:solidFill>
              </a:rPr>
              <a:t>Якому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кольору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відповідає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це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поняття</a:t>
            </a:r>
            <a:r>
              <a:rPr lang="ru-RU" sz="2800" i="1" dirty="0">
                <a:solidFill>
                  <a:srgbClr val="7030A0"/>
                </a:solidFill>
              </a:rPr>
              <a:t>?</a:t>
            </a:r>
          </a:p>
          <a:p>
            <a:r>
              <a:rPr lang="ru-RU" sz="2800" i="1" dirty="0" smtClean="0">
                <a:solidFill>
                  <a:srgbClr val="7030A0"/>
                </a:solidFill>
              </a:rPr>
              <a:t>У </a:t>
            </a:r>
            <a:r>
              <a:rPr lang="ru-RU" sz="2800" i="1" dirty="0" err="1">
                <a:solidFill>
                  <a:srgbClr val="7030A0"/>
                </a:solidFill>
              </a:rPr>
              <a:t>вашому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дитячому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житті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що</a:t>
            </a:r>
            <a:r>
              <a:rPr lang="ru-RU" sz="2800" i="1" dirty="0">
                <a:solidFill>
                  <a:srgbClr val="7030A0"/>
                </a:solidFill>
              </a:rPr>
              <a:t> вас </a:t>
            </a:r>
            <a:r>
              <a:rPr lang="ru-RU" sz="2800" i="1" dirty="0" err="1">
                <a:solidFill>
                  <a:srgbClr val="7030A0"/>
                </a:solidFill>
              </a:rPr>
              <a:t>найбільше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лякає</a:t>
            </a:r>
            <a:r>
              <a:rPr lang="ru-RU" sz="2800" i="1" dirty="0">
                <a:solidFill>
                  <a:srgbClr val="7030A0"/>
                </a:solidFill>
              </a:rPr>
              <a:t>, </a:t>
            </a:r>
            <a:r>
              <a:rPr lang="ru-RU" sz="2800" i="1" dirty="0" err="1">
                <a:solidFill>
                  <a:srgbClr val="7030A0"/>
                </a:solidFill>
              </a:rPr>
              <a:t>турбує</a:t>
            </a:r>
            <a:r>
              <a:rPr lang="ru-RU" sz="2800" i="1" dirty="0">
                <a:solidFill>
                  <a:srgbClr val="7030A0"/>
                </a:solidFill>
              </a:rPr>
              <a:t>, </a:t>
            </a:r>
            <a:r>
              <a:rPr lang="ru-RU" sz="2800" i="1" dirty="0" err="1">
                <a:solidFill>
                  <a:srgbClr val="7030A0"/>
                </a:solidFill>
              </a:rPr>
              <a:t>від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чого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ви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відмовляєтесь</a:t>
            </a:r>
            <a:r>
              <a:rPr lang="ru-RU" sz="2800" i="1" dirty="0">
                <a:solidFill>
                  <a:srgbClr val="7030A0"/>
                </a:solidFill>
              </a:rPr>
              <a:t>?</a:t>
            </a:r>
          </a:p>
          <a:p>
            <a:r>
              <a:rPr lang="ru-RU" sz="2800" i="1" dirty="0" smtClean="0">
                <a:solidFill>
                  <a:srgbClr val="7030A0"/>
                </a:solidFill>
              </a:rPr>
              <a:t>Як </a:t>
            </a:r>
            <a:r>
              <a:rPr lang="ru-RU" sz="2800" i="1" dirty="0" err="1">
                <a:solidFill>
                  <a:srgbClr val="7030A0"/>
                </a:solidFill>
              </a:rPr>
              <a:t>представити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ваші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побоювання</a:t>
            </a:r>
            <a:r>
              <a:rPr lang="ru-RU" sz="2800" i="1" dirty="0">
                <a:solidFill>
                  <a:srgbClr val="7030A0"/>
                </a:solidFill>
              </a:rPr>
              <a:t> у </a:t>
            </a:r>
            <a:r>
              <a:rPr lang="ru-RU" sz="2800" i="1" dirty="0" err="1">
                <a:solidFill>
                  <a:srgbClr val="7030A0"/>
                </a:solidFill>
              </a:rPr>
              <a:t>вигляді</a:t>
            </a:r>
            <a:r>
              <a:rPr lang="ru-RU" sz="2800" i="1" dirty="0">
                <a:solidFill>
                  <a:srgbClr val="7030A0"/>
                </a:solidFill>
              </a:rPr>
              <a:t> символу? </a:t>
            </a:r>
            <a:r>
              <a:rPr lang="ru-RU" sz="2800" i="1" dirty="0" err="1">
                <a:solidFill>
                  <a:srgbClr val="7030A0"/>
                </a:solidFill>
              </a:rPr>
              <a:t>Якого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кольору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він</a:t>
            </a:r>
            <a:r>
              <a:rPr lang="ru-RU" sz="2800" i="1" dirty="0">
                <a:solidFill>
                  <a:srgbClr val="7030A0"/>
                </a:solidFill>
              </a:rPr>
              <a:t> буде?</a:t>
            </a:r>
          </a:p>
          <a:p>
            <a:r>
              <a:rPr lang="ru-RU" sz="2800" i="1" dirty="0" err="1" smtClean="0">
                <a:solidFill>
                  <a:srgbClr val="7030A0"/>
                </a:solidFill>
              </a:rPr>
              <a:t>Які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ви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маєте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сподівання</a:t>
            </a:r>
            <a:r>
              <a:rPr lang="ru-RU" sz="2800" i="1" dirty="0">
                <a:solidFill>
                  <a:srgbClr val="7030A0"/>
                </a:solidFill>
              </a:rPr>
              <a:t>? </a:t>
            </a:r>
            <a:r>
              <a:rPr lang="ru-RU" sz="2800" i="1" dirty="0" err="1">
                <a:solidFill>
                  <a:srgbClr val="7030A0"/>
                </a:solidFill>
              </a:rPr>
              <a:t>Що</a:t>
            </a:r>
            <a:r>
              <a:rPr lang="ru-RU" sz="2800" i="1" dirty="0">
                <a:solidFill>
                  <a:srgbClr val="7030A0"/>
                </a:solidFill>
              </a:rPr>
              <a:t> вам </a:t>
            </a:r>
            <a:r>
              <a:rPr lang="ru-RU" sz="2800" i="1" dirty="0" err="1">
                <a:solidFill>
                  <a:srgbClr val="7030A0"/>
                </a:solidFill>
              </a:rPr>
              <a:t>подобається</a:t>
            </a:r>
            <a:r>
              <a:rPr lang="ru-RU" sz="2800" i="1" dirty="0">
                <a:solidFill>
                  <a:srgbClr val="7030A0"/>
                </a:solidFill>
              </a:rPr>
              <a:t>? </a:t>
            </a:r>
            <a:r>
              <a:rPr lang="ru-RU" sz="2800" i="1" dirty="0" err="1">
                <a:solidFill>
                  <a:srgbClr val="7030A0"/>
                </a:solidFill>
              </a:rPr>
              <a:t>Якого</a:t>
            </a:r>
            <a:r>
              <a:rPr lang="ru-RU" sz="2800" i="1" dirty="0">
                <a:solidFill>
                  <a:srgbClr val="7030A0"/>
                </a:solidFill>
              </a:rPr>
              <a:t> </a:t>
            </a:r>
            <a:r>
              <a:rPr lang="ru-RU" sz="2800" i="1" dirty="0" err="1">
                <a:solidFill>
                  <a:srgbClr val="7030A0"/>
                </a:solidFill>
              </a:rPr>
              <a:t>кольору</a:t>
            </a:r>
            <a:r>
              <a:rPr lang="ru-RU" sz="2800" i="1" dirty="0">
                <a:solidFill>
                  <a:srgbClr val="7030A0"/>
                </a:solidFill>
              </a:rPr>
              <a:t> ваша </a:t>
            </a:r>
            <a:r>
              <a:rPr lang="ru-RU" sz="2800" i="1" dirty="0" err="1">
                <a:solidFill>
                  <a:srgbClr val="7030A0"/>
                </a:solidFill>
              </a:rPr>
              <a:t>надія</a:t>
            </a:r>
            <a:r>
              <a:rPr lang="ru-RU" sz="2800" i="1" dirty="0">
                <a:solidFill>
                  <a:srgbClr val="7030A0"/>
                </a:solidFill>
              </a:rPr>
              <a:t>?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http://strixblog.ru/wp-content/uploads/2010/09/Rainbow_Ocean__by_Thelm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9378"/>
            <a:ext cx="9144000" cy="223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97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Якою</a:t>
            </a:r>
            <a:r>
              <a:rPr lang="ru-RU" dirty="0" smtClean="0"/>
              <a:t> </a:t>
            </a:r>
            <a:r>
              <a:rPr lang="ru-RU" dirty="0"/>
              <a:t>повинна бути </a:t>
            </a:r>
            <a:r>
              <a:rPr lang="ru-RU" dirty="0" err="1"/>
              <a:t>людина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скоро </a:t>
            </a:r>
            <a:r>
              <a:rPr lang="ru-RU" dirty="0" err="1"/>
              <a:t>Син</a:t>
            </a:r>
            <a:r>
              <a:rPr lang="ru-RU" dirty="0"/>
              <a:t> Божий </a:t>
            </a:r>
            <a:r>
              <a:rPr lang="ru-RU" dirty="0" err="1"/>
              <a:t>сплатить</a:t>
            </a:r>
            <a:r>
              <a:rPr lang="ru-RU" dirty="0"/>
              <a:t> за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smtClean="0"/>
              <a:t>__ </a:t>
            </a:r>
            <a:r>
              <a:rPr lang="ru-RU" dirty="0" err="1"/>
              <a:t>найвищою</a:t>
            </a:r>
            <a:r>
              <a:rPr lang="ru-RU" dirty="0"/>
              <a:t> </a:t>
            </a:r>
            <a:r>
              <a:rPr lang="ru-RU" dirty="0" err="1"/>
              <a:t>ціною</a:t>
            </a:r>
            <a:r>
              <a:rPr lang="ru-RU" dirty="0"/>
              <a:t>? (</a:t>
            </a:r>
            <a:r>
              <a:rPr lang="ru-RU" i="1" dirty="0"/>
              <a:t>Папа </a:t>
            </a:r>
            <a:r>
              <a:rPr lang="ru-RU" i="1" dirty="0" err="1"/>
              <a:t>Іоанн</a:t>
            </a:r>
            <a:r>
              <a:rPr lang="ru-RU" i="1" dirty="0"/>
              <a:t> </a:t>
            </a:r>
            <a:r>
              <a:rPr lang="ru-RU" i="1" dirty="0" err="1"/>
              <a:t>Павло</a:t>
            </a:r>
            <a:r>
              <a:rPr lang="ru-RU" i="1" dirty="0"/>
              <a:t> ІІ</a:t>
            </a:r>
            <a:r>
              <a:rPr lang="ru-RU" dirty="0"/>
              <a:t>)</a:t>
            </a:r>
          </a:p>
          <a:p>
            <a:r>
              <a:rPr lang="ru-RU" dirty="0" smtClean="0"/>
              <a:t>Але </a:t>
            </a:r>
            <a:r>
              <a:rPr lang="ru-RU" dirty="0"/>
              <a:t>коли </a:t>
            </a:r>
            <a:r>
              <a:rPr lang="ru-RU" dirty="0" err="1"/>
              <a:t>мислителі</a:t>
            </a:r>
            <a:r>
              <a:rPr lang="ru-RU" dirty="0"/>
              <a:t> ХVІІІ </a:t>
            </a:r>
            <a:r>
              <a:rPr lang="ru-RU" dirty="0" err="1"/>
              <a:t>cт</a:t>
            </a:r>
            <a:r>
              <a:rPr lang="ru-RU" dirty="0"/>
              <a:t>. проголосили </a:t>
            </a:r>
            <a:r>
              <a:rPr lang="ru-RU" dirty="0" err="1"/>
              <a:t>справжню</a:t>
            </a:r>
            <a:r>
              <a:rPr lang="ru-RU" dirty="0"/>
              <a:t> свободу </a:t>
            </a:r>
            <a:r>
              <a:rPr lang="ru-RU" dirty="0" err="1"/>
              <a:t>людини</a:t>
            </a:r>
            <a:r>
              <a:rPr lang="ru-RU" dirty="0"/>
              <a:t>, то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християнської</a:t>
            </a:r>
            <a:r>
              <a:rPr lang="ru-RU" dirty="0"/>
              <a:t> </a:t>
            </a:r>
            <a:r>
              <a:rPr lang="ru-RU" dirty="0" err="1"/>
              <a:t>традиції</a:t>
            </a:r>
            <a:r>
              <a:rPr lang="ru-RU" dirty="0"/>
              <a:t> разом </a:t>
            </a:r>
            <a:r>
              <a:rPr lang="ru-RU" dirty="0" err="1"/>
              <a:t>зі</a:t>
            </a:r>
            <a:r>
              <a:rPr lang="ru-RU" dirty="0"/>
              <a:t> свободою </a:t>
            </a:r>
            <a:r>
              <a:rPr lang="ru-RU" dirty="0" err="1"/>
              <a:t>народилася</a:t>
            </a:r>
            <a:r>
              <a:rPr lang="ru-RU" dirty="0"/>
              <a:t> </a:t>
            </a:r>
            <a:r>
              <a:rPr lang="ru-RU" dirty="0" err="1"/>
              <a:t>вимога</a:t>
            </a:r>
            <a:r>
              <a:rPr lang="ru-RU" dirty="0"/>
              <a:t> </a:t>
            </a:r>
            <a:r>
              <a:rPr lang="ru-RU" dirty="0" err="1"/>
              <a:t>громадянської</a:t>
            </a:r>
            <a:r>
              <a:rPr lang="ru-RU" dirty="0"/>
              <a:t> __ </a:t>
            </a:r>
            <a:r>
              <a:rPr lang="ru-RU" dirty="0" smtClean="0"/>
              <a:t>. </a:t>
            </a:r>
            <a:r>
              <a:rPr lang="ru-RU" dirty="0"/>
              <a:t>(</a:t>
            </a:r>
            <a:r>
              <a:rPr lang="ru-RU" i="1" dirty="0"/>
              <a:t>В. Янков</a:t>
            </a:r>
            <a:r>
              <a:rPr lang="ru-RU" dirty="0"/>
              <a:t>)</a:t>
            </a:r>
          </a:p>
          <a:p>
            <a:r>
              <a:rPr lang="ru-RU" dirty="0" smtClean="0"/>
              <a:t>Свобода </a:t>
            </a:r>
            <a:r>
              <a:rPr lang="ru-RU" dirty="0"/>
              <a:t>є правом </a:t>
            </a:r>
            <a:r>
              <a:rPr lang="ru-RU" dirty="0" err="1"/>
              <a:t>робити</a:t>
            </a:r>
            <a:r>
              <a:rPr lang="ru-RU" dirty="0"/>
              <a:t> все, </a:t>
            </a:r>
            <a:r>
              <a:rPr lang="ru-RU" dirty="0" err="1"/>
              <a:t>що</a:t>
            </a:r>
            <a:r>
              <a:rPr lang="ru-RU" dirty="0"/>
              <a:t> дозволено </a:t>
            </a:r>
            <a:r>
              <a:rPr lang="ru-RU" dirty="0" smtClean="0"/>
              <a:t>__. </a:t>
            </a:r>
            <a:r>
              <a:rPr lang="ru-RU" dirty="0"/>
              <a:t>(</a:t>
            </a:r>
            <a:r>
              <a:rPr lang="ru-RU" i="1" dirty="0"/>
              <a:t>Ш. </a:t>
            </a:r>
            <a:r>
              <a:rPr lang="ru-RU" i="1" dirty="0" err="1"/>
              <a:t>Монтеск’є</a:t>
            </a:r>
            <a:r>
              <a:rPr lang="ru-RU" dirty="0"/>
              <a:t>)</a:t>
            </a:r>
          </a:p>
          <a:p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/>
              <a:t>не поступка, не </a:t>
            </a:r>
            <a:r>
              <a:rPr lang="ru-RU" dirty="0" err="1"/>
              <a:t>милість</a:t>
            </a:r>
            <a:r>
              <a:rPr lang="ru-RU" dirty="0"/>
              <a:t>, не потворство, — </a:t>
            </a:r>
            <a:r>
              <a:rPr lang="ru-RU" dirty="0" err="1"/>
              <a:t>це</a:t>
            </a:r>
            <a:r>
              <a:rPr lang="ru-RU" dirty="0"/>
              <a:t>, </a:t>
            </a:r>
            <a:r>
              <a:rPr lang="ru-RU" dirty="0" err="1"/>
              <a:t>насамперед</a:t>
            </a:r>
            <a:r>
              <a:rPr lang="ru-RU" dirty="0"/>
              <a:t>, </a:t>
            </a:r>
            <a:r>
              <a:rPr lang="ru-RU" dirty="0" err="1"/>
              <a:t>активне</a:t>
            </a:r>
            <a:r>
              <a:rPr lang="ru-RU" dirty="0"/>
              <a:t> </a:t>
            </a:r>
            <a:r>
              <a:rPr lang="ru-RU" dirty="0" err="1"/>
              <a:t>ставлення</a:t>
            </a:r>
            <a:r>
              <a:rPr lang="ru-RU" dirty="0"/>
              <a:t>, яке </a:t>
            </a:r>
            <a:r>
              <a:rPr lang="ru-RU" dirty="0" err="1"/>
              <a:t>формулюється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визнання</a:t>
            </a:r>
            <a:r>
              <a:rPr lang="ru-RU" dirty="0"/>
              <a:t> </a:t>
            </a:r>
            <a:r>
              <a:rPr lang="ru-RU" dirty="0" err="1"/>
              <a:t>універсальних</a:t>
            </a:r>
            <a:r>
              <a:rPr lang="ru-RU" dirty="0"/>
              <a:t> прав та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smtClean="0"/>
              <a:t>__ </a:t>
            </a:r>
            <a:r>
              <a:rPr lang="ru-RU" dirty="0" err="1"/>
              <a:t>людини</a:t>
            </a:r>
            <a:r>
              <a:rPr lang="ru-RU" dirty="0"/>
              <a:t>. (</a:t>
            </a:r>
            <a:r>
              <a:rPr lang="ru-RU" i="1" dirty="0"/>
              <a:t>ЮНЕСКО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Вставте пропущені слова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743724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147248" cy="2163696"/>
          </a:xfrm>
        </p:spPr>
        <p:txBody>
          <a:bodyPr/>
          <a:lstStyle/>
          <a:p>
            <a:r>
              <a:rPr dirty="0" lang="uk-UA" smtClean="0"/>
              <a:t>Опрацювати §7</a:t>
            </a:r>
          </a:p>
          <a:p>
            <a:r>
              <a:rPr dirty="0" lang="uk-UA" smtClean="0"/>
              <a:t>Визначте, чи було допущено порушення прав людини під час подорожі Гуллівера до країни Ліліпутії (за твором Дж. Свіфта) </a:t>
            </a:r>
            <a:endParaRPr dirty="0"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lang="uk-UA" smtClean="0"/>
              <a:t>Домашнє завдання</a:t>
            </a:r>
            <a:endParaRPr dirty="0" lang="ru-RU"/>
          </a:p>
        </p:txBody>
      </p:sp>
      <p:pic>
        <p:nvPicPr>
          <p:cNvPr descr="http://auto-e35.ru/zpscb/kak_zhili_nashi_predki_slavyane_prezentaciya_328_103.jpg" id="614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"/>
          <a:stretch/>
        </p:blipFill>
        <p:spPr bwMode="auto">
          <a:xfrm flipH="1">
            <a:off x="6372199" y="3068960"/>
            <a:ext cx="2346363" cy="364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80645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saddam-mech-vostoka.narod.ru/56747767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/>
          <a:stretch/>
        </p:blipFill>
        <p:spPr bwMode="auto">
          <a:xfrm>
            <a:off x="611560" y="692696"/>
            <a:ext cx="3714750" cy="268577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www.stihi.ru/pics/2011/04/26/3711.jpg" id="1028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9" l="1735"/>
          <a:stretch/>
        </p:blipFill>
        <p:spPr bwMode="auto">
          <a:xfrm>
            <a:off x="4860032" y="1052736"/>
            <a:ext cx="4099579" cy="455270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rosgreat.org/wp-content/uploads/2012/10/9777736146.jpg" id="1032" name="Picture 8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11" y="3789040"/>
            <a:ext cx="3613399" cy="229089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353787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idx="4294967295" type="title"/>
          </p:nvPr>
        </p:nvSpPr>
        <p:spPr>
          <a:xfrm>
            <a:off x="2771800" y="0"/>
            <a:ext cx="3456384" cy="1143000"/>
          </a:xfrm>
        </p:spPr>
        <p:txBody>
          <a:bodyPr/>
          <a:lstStyle/>
          <a:p>
            <a:pPr algn="ctr"/>
            <a:r>
              <a:rPr dirty="0" lang="uk-UA" smtClean="0"/>
              <a:t>Право 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 sz="half"/>
          </p:nvPr>
        </p:nvSpPr>
        <p:spPr>
          <a:xfrm>
            <a:off x="251520" y="1556792"/>
            <a:ext cx="4283968" cy="2883966"/>
          </a:xfrm>
        </p:spPr>
        <p:txBody>
          <a:bodyPr/>
          <a:lstStyle/>
          <a:p>
            <a:r>
              <a:rPr b="1" dirty="0" lang="uk-UA" smtClean="0"/>
              <a:t>Суб'єктивне</a:t>
            </a:r>
            <a:r>
              <a:rPr dirty="0" lang="uk-UA" smtClean="0"/>
              <a:t> – можливість особи задовольняти свої потреби законним шляхом</a:t>
            </a:r>
            <a:endParaRPr dirty="0" lang="ru-RU"/>
          </a:p>
        </p:txBody>
      </p:sp>
      <p:sp>
        <p:nvSpPr>
          <p:cNvPr id="4" name="Объект 3"/>
          <p:cNvSpPr>
            <a:spLocks noGrp="1"/>
          </p:cNvSpPr>
          <p:nvPr>
            <p:ph idx="4294967295" sz="half"/>
          </p:nvPr>
        </p:nvSpPr>
        <p:spPr>
          <a:xfrm>
            <a:off x="4211960" y="1052736"/>
            <a:ext cx="4788024" cy="4525962"/>
          </a:xfrm>
        </p:spPr>
        <p:txBody>
          <a:bodyPr/>
          <a:lstStyle/>
          <a:p>
            <a:r>
              <a:rPr b="1" dirty="0" lang="uk-UA" smtClean="0"/>
              <a:t>Об'єктивне </a:t>
            </a:r>
            <a:r>
              <a:rPr dirty="0" lang="uk-UA" smtClean="0"/>
              <a:t>– система загальнообов'язкових, формально визначених норм, правил поведінки, що встановлюються й підтримуються державою та регулюють важливі суспільні відносини</a:t>
            </a:r>
            <a:endParaRPr dirty="0" lang="ru-RU"/>
          </a:p>
        </p:txBody>
      </p:sp>
      <p:pic>
        <p:nvPicPr>
          <p:cNvPr descr="http://lentachel.ru/image/uTUVTuRRjVfmZGG6.jpg" id="2050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868144" y="4483124"/>
            <a:ext cx="1684421" cy="232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freegrafica.ru/uploads/posts/2010-09/1284721111_nkwpzakt7ihxq2w.jpeg" id="2052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"/>
          <a:stretch/>
        </p:blipFill>
        <p:spPr bwMode="auto">
          <a:xfrm>
            <a:off x="1547664" y="4063292"/>
            <a:ext cx="1577809" cy="164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835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uk-UA" dirty="0" smtClean="0"/>
              <a:t>Думки мудрих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r>
              <a:rPr lang="uk-UA" dirty="0" smtClean="0"/>
              <a:t>Свобода дає право робити те, що не шкодить іншим. (Е. </a:t>
            </a:r>
            <a:r>
              <a:rPr lang="uk-UA" dirty="0" err="1" smtClean="0"/>
              <a:t>Клаудіус</a:t>
            </a:r>
            <a:r>
              <a:rPr lang="uk-UA" dirty="0" smtClean="0"/>
              <a:t>)</a:t>
            </a:r>
          </a:p>
          <a:p>
            <a:r>
              <a:rPr lang="uk-UA" dirty="0" smtClean="0"/>
              <a:t>Ми із задоволенням слухаємо тих, хто говорить нам про наші права, та не любимо, щоб нам нагадували про наші обов'язки. (Е.</a:t>
            </a:r>
            <a:r>
              <a:rPr lang="uk-UA" dirty="0" err="1" smtClean="0"/>
              <a:t>Борк</a:t>
            </a:r>
            <a:r>
              <a:rPr lang="uk-UA" dirty="0" smtClean="0"/>
              <a:t>)</a:t>
            </a:r>
          </a:p>
          <a:p>
            <a:r>
              <a:rPr lang="uk-UA" dirty="0" smtClean="0"/>
              <a:t>Щоб права людини були захищені, недостатньо записати їх на папері, треба, щоб людина сама намагалася та могла їх захистити.</a:t>
            </a:r>
          </a:p>
          <a:p>
            <a:endParaRPr lang="ru-RU" dirty="0"/>
          </a:p>
        </p:txBody>
      </p:sp>
      <p:pic>
        <p:nvPicPr>
          <p:cNvPr id="3074" name="Picture 2" descr="https://encrypted-tbn2.gstatic.com/images?q=tbn:ANd9GcRb4oXRVk1rhI_-oikCwcHaXtIZz5MwgZ--0AwZOoDBM8HbENd8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38649"/>
            <a:ext cx="188595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22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56314"/>
            <a:ext cx="8219256" cy="2235704"/>
          </a:xfrm>
        </p:spPr>
        <p:txBody>
          <a:bodyPr/>
          <a:lstStyle/>
          <a:p>
            <a:pPr lvl="0"/>
            <a:r>
              <a:rPr lang="uk-UA" b="1" dirty="0">
                <a:latin typeface="Bookman Old Style" pitchFamily="18" charset="0"/>
              </a:rPr>
              <a:t>Права і свободи </a:t>
            </a:r>
            <a:r>
              <a:rPr lang="uk-UA" b="1" dirty="0" smtClean="0">
                <a:latin typeface="Bookman Old Style" pitchFamily="18" charset="0"/>
              </a:rPr>
              <a:t>людини</a:t>
            </a:r>
            <a:endParaRPr lang="ru-RU" dirty="0">
              <a:latin typeface="Bookman Old Style" pitchFamily="18" charset="0"/>
            </a:endParaRPr>
          </a:p>
          <a:p>
            <a:pPr lvl="0"/>
            <a:r>
              <a:rPr lang="uk-UA" b="1" dirty="0">
                <a:latin typeface="Bookman Old Style" pitchFamily="18" charset="0"/>
              </a:rPr>
              <a:t>Загальна декларація прав </a:t>
            </a:r>
            <a:r>
              <a:rPr lang="uk-UA" b="1" dirty="0" smtClean="0">
                <a:latin typeface="Bookman Old Style" pitchFamily="18" charset="0"/>
              </a:rPr>
              <a:t>людини</a:t>
            </a:r>
            <a:endParaRPr lang="ru-RU" dirty="0">
              <a:latin typeface="Bookman Old Style" pitchFamily="18" charset="0"/>
            </a:endParaRPr>
          </a:p>
          <a:p>
            <a:pPr lvl="0"/>
            <a:r>
              <a:rPr lang="uk-UA" b="1" dirty="0">
                <a:latin typeface="Bookman Old Style" pitchFamily="18" charset="0"/>
              </a:rPr>
              <a:t>Міжнародні акти про права </a:t>
            </a:r>
            <a:r>
              <a:rPr lang="uk-UA" b="1" dirty="0" smtClean="0">
                <a:latin typeface="Bookman Old Style" pitchFamily="18" charset="0"/>
              </a:rPr>
              <a:t>дитини</a:t>
            </a:r>
            <a:endParaRPr lang="ru-RU" dirty="0">
              <a:latin typeface="Bookman Old Style" pitchFamily="18" charset="0"/>
            </a:endParaRPr>
          </a:p>
          <a:p>
            <a:pPr lvl="0"/>
            <a:r>
              <a:rPr lang="uk-UA" b="1" dirty="0">
                <a:latin typeface="Bookman Old Style" pitchFamily="18" charset="0"/>
              </a:rPr>
              <a:t>Механізм захисту прав </a:t>
            </a:r>
            <a:r>
              <a:rPr lang="uk-UA" b="1" dirty="0" smtClean="0">
                <a:latin typeface="Bookman Old Style" pitchFamily="18" charset="0"/>
              </a:rPr>
              <a:t>дитини</a:t>
            </a:r>
            <a:endParaRPr lang="ru-RU" dirty="0">
              <a:latin typeface="Bookman Old Style" pitchFamily="18" charset="0"/>
            </a:endParaRPr>
          </a:p>
          <a:p>
            <a:pPr marL="109728" indent="0">
              <a:buNone/>
            </a:pPr>
            <a:endParaRPr lang="ru-RU" dirty="0"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412776"/>
            <a:ext cx="2520280" cy="1143000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itchFamily="18" charset="0"/>
              </a:rPr>
              <a:t>План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73800"/>
            <a:ext cx="54726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7030A0"/>
                </a:solidFill>
              </a:rPr>
              <a:t>Права і свободи людини</a:t>
            </a:r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http://www.agentur-inpetto.de/agentur/cms/assets/images/titelbilder/netzwe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93096"/>
            <a:ext cx="3129136" cy="2346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354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80728"/>
            <a:ext cx="8363272" cy="1584176"/>
          </a:xfrm>
        </p:spPr>
        <p:txBody>
          <a:bodyPr/>
          <a:lstStyle/>
          <a:p>
            <a:r>
              <a:rPr lang="uk-UA" b="1" i="1" dirty="0" smtClean="0"/>
              <a:t>Можливості людини існувати й розвиватися, задовольняти свої потреби, здебільшого закріплені законодавством</a:t>
            </a: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7030A0"/>
                </a:solidFill>
              </a:rPr>
              <a:t>Права людини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http://img0.liveinternet.ru/images/attach/c/1/54/820/5482014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47585"/>
            <a:ext cx="2520280" cy="17615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dvokat-tips.ru/uploads/posts/2009-04/1240488236_124373_659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779" y="2611810"/>
            <a:ext cx="2257339" cy="15237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6" name="Picture 6" descr="http://via-midgard.info/uploads/posts/2011-03/1301219077_424930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42" y="2671052"/>
            <a:ext cx="2544281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8" name="Picture 8" descr="http://i.sunhome.ru/contest_foto/34/svoboda-veroispovedaniy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091" y="4653136"/>
            <a:ext cx="2575147" cy="16778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30" name="Picture 10" descr="http://www.stop-signal.info/uploads/posts/2011-06/1308514168_7ec5b1e262c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4478060"/>
            <a:ext cx="1741190" cy="21582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41632365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idx="4294967295" type="title"/>
          </p:nvPr>
        </p:nvSpPr>
        <p:spPr>
          <a:xfrm>
            <a:off x="276996" y="116632"/>
            <a:ext cx="8229600" cy="633412"/>
          </a:xfrm>
        </p:spPr>
        <p:txBody>
          <a:bodyPr>
            <a:normAutofit fontScale="90000"/>
          </a:bodyPr>
          <a:lstStyle/>
          <a:p>
            <a:pPr algn="ctr"/>
            <a:r>
              <a:rPr dirty="0" lang="uk-UA" smtClean="0"/>
              <a:t>Історія розвитку прав людини</a:t>
            </a:r>
            <a:endParaRPr dirty="0" lang="ru-RU"/>
          </a:p>
        </p:txBody>
      </p:sp>
      <p:pic>
        <p:nvPicPr>
          <p:cNvPr descr="http://www.wm-painting.ru/plugins/p19_image_design/images/5/1489.jpg"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3" y="836712"/>
            <a:ext cx="2832315" cy="21242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http://www.istmira.com/upl1/tmp10F_files/tmp10F-28.jpg" id="1030" name="Picture 6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37446"/>
            <a:ext cx="2442791" cy="2004468"/>
          </a:xfrm>
          <a:prstGeom prst="rect">
            <a:avLst/>
          </a:prstGeom>
          <a:ln cap="rnd" w="127000">
            <a:solidFill>
              <a:srgbClr val="FFFFFF"/>
            </a:solidFill>
          </a:ln>
          <a:effectLst>
            <a:outerShdw algn="br" blurRad="76200" dir="10500000" dist="95250" kx="900000" rotWithShape="0" sx="97000" sy="23000">
              <a:srgbClr val="000000">
                <a:alpha val="20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lostmoney.ru/uploads/posts/2012-12/1354814862_dekloraciya.jpg" id="1032" name="Picture 8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338343" y="3141961"/>
            <a:ext cx="2799067" cy="3629096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  <a:extLst/>
        </p:spPr>
      </p:pic>
      <p:pic>
        <p:nvPicPr>
          <p:cNvPr descr="http://ifsam.ucoz.de/Jaroslaw.jpg" id="1034" name="Picture 10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3" y="3156448"/>
            <a:ext cx="2456334" cy="3673868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www.ogoniok.com/common/4912/26b.jpg" id="1036" name="Picture 12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038" y="3356992"/>
            <a:ext cx="3400425" cy="2552700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w="76200">
            <a:solidFill>
              <a:srgbClr val="EAEAEA"/>
            </a:solidFill>
            <a:miter lim="800000"/>
          </a:ln>
          <a:effectLst>
            <a:reflection algn="bl" blurRad="12700" dir="5400000" dist="5000" endPos="28000" rotWithShape="0" stA="33000" sy="-100000"/>
          </a:effectLst>
          <a:scene3d>
            <a:camera prst="orthographicFront"/>
            <a:lightRig dir="t" rig="threeP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descr="http://www.calendarium.com.ua/ua/im/230.jpg" id="1038" name="Picture 14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167" y="955855"/>
            <a:ext cx="2857500" cy="188595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383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481328"/>
            <a:ext cx="8712968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/>
              <a:t>Стаття</a:t>
            </a:r>
            <a:r>
              <a:rPr lang="ru-RU" dirty="0"/>
              <a:t> 1 </a:t>
            </a:r>
            <a:endParaRPr lang="ru-RU" dirty="0" smtClean="0"/>
          </a:p>
          <a:p>
            <a:pPr marL="109728" indent="0">
              <a:buNone/>
            </a:pPr>
            <a:r>
              <a:rPr lang="ru-RU" i="1" dirty="0" err="1" smtClean="0"/>
              <a:t>Всі</a:t>
            </a:r>
            <a:r>
              <a:rPr lang="ru-RU" i="1" dirty="0" smtClean="0"/>
              <a:t> </a:t>
            </a:r>
            <a:r>
              <a:rPr lang="ru-RU" i="1" dirty="0"/>
              <a:t>люди </a:t>
            </a:r>
            <a:r>
              <a:rPr lang="ru-RU" i="1" dirty="0" err="1"/>
              <a:t>народжуються</a:t>
            </a:r>
            <a:r>
              <a:rPr lang="ru-RU" i="1" dirty="0"/>
              <a:t> </a:t>
            </a:r>
            <a:r>
              <a:rPr lang="ru-RU" i="1" dirty="0" err="1"/>
              <a:t>вільними</a:t>
            </a:r>
            <a:r>
              <a:rPr lang="ru-RU" i="1" dirty="0"/>
              <a:t> і </a:t>
            </a:r>
            <a:r>
              <a:rPr lang="ru-RU" i="1" dirty="0" err="1"/>
              <a:t>рівними</a:t>
            </a:r>
            <a:r>
              <a:rPr lang="ru-RU" i="1" dirty="0"/>
              <a:t> у </a:t>
            </a:r>
            <a:r>
              <a:rPr lang="ru-RU" i="1" dirty="0" err="1"/>
              <a:t>своїй</a:t>
            </a:r>
            <a:r>
              <a:rPr lang="ru-RU" i="1" dirty="0"/>
              <a:t> </a:t>
            </a:r>
            <a:r>
              <a:rPr lang="ru-RU" i="1" dirty="0" err="1"/>
              <a:t>гідності</a:t>
            </a:r>
            <a:r>
              <a:rPr lang="ru-RU" i="1" dirty="0"/>
              <a:t> і правах</a:t>
            </a:r>
            <a:r>
              <a:rPr lang="ru-RU" i="1" dirty="0" smtClean="0"/>
              <a:t>.</a:t>
            </a:r>
          </a:p>
          <a:p>
            <a:r>
              <a:rPr lang="ru-RU" dirty="0" err="1"/>
              <a:t>Стаття</a:t>
            </a:r>
            <a:r>
              <a:rPr lang="ru-RU" dirty="0"/>
              <a:t> 2 </a:t>
            </a:r>
            <a:endParaRPr lang="ru-RU" dirty="0" smtClean="0"/>
          </a:p>
          <a:p>
            <a:pPr marL="109728" indent="0">
              <a:buNone/>
            </a:pPr>
            <a:r>
              <a:rPr lang="ru-RU" i="1" dirty="0" err="1" smtClean="0"/>
              <a:t>Кожна</a:t>
            </a:r>
            <a:r>
              <a:rPr lang="ru-RU" i="1" dirty="0" smtClean="0"/>
              <a:t> </a:t>
            </a:r>
            <a:r>
              <a:rPr lang="ru-RU" i="1" dirty="0" err="1"/>
              <a:t>людина</a:t>
            </a:r>
            <a:r>
              <a:rPr lang="ru-RU" i="1" dirty="0"/>
              <a:t> повинна </a:t>
            </a:r>
            <a:r>
              <a:rPr lang="ru-RU" i="1" dirty="0" err="1"/>
              <a:t>мати</a:t>
            </a:r>
            <a:r>
              <a:rPr lang="ru-RU" i="1" dirty="0"/>
              <a:t> </a:t>
            </a:r>
            <a:r>
              <a:rPr lang="ru-RU" i="1" dirty="0" err="1"/>
              <a:t>всі</a:t>
            </a:r>
            <a:r>
              <a:rPr lang="ru-RU" i="1" dirty="0"/>
              <a:t> права і </a:t>
            </a:r>
            <a:r>
              <a:rPr lang="ru-RU" i="1" dirty="0" err="1"/>
              <a:t>свободи</a:t>
            </a:r>
            <a:r>
              <a:rPr lang="ru-RU" i="1" dirty="0"/>
              <a:t>, </a:t>
            </a:r>
            <a:r>
              <a:rPr lang="ru-RU" i="1" dirty="0" err="1"/>
              <a:t>проголошені</a:t>
            </a:r>
            <a:r>
              <a:rPr lang="ru-RU" i="1" dirty="0"/>
              <a:t> </a:t>
            </a:r>
            <a:r>
              <a:rPr lang="ru-RU" i="1" dirty="0" err="1"/>
              <a:t>цією</a:t>
            </a:r>
            <a:r>
              <a:rPr lang="ru-RU" i="1" dirty="0"/>
              <a:t> </a:t>
            </a:r>
            <a:r>
              <a:rPr lang="ru-RU" i="1" dirty="0" err="1"/>
              <a:t>Декларацією</a:t>
            </a:r>
            <a:r>
              <a:rPr lang="ru-RU" i="1" dirty="0"/>
              <a:t>, </a:t>
            </a:r>
            <a:r>
              <a:rPr lang="ru-RU" i="1" dirty="0" err="1"/>
              <a:t>незалежно</a:t>
            </a:r>
            <a:r>
              <a:rPr lang="ru-RU" i="1" dirty="0"/>
              <a:t>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раси</a:t>
            </a:r>
            <a:r>
              <a:rPr lang="ru-RU" i="1" dirty="0"/>
              <a:t>, </a:t>
            </a:r>
            <a:r>
              <a:rPr lang="ru-RU" i="1" dirty="0" err="1"/>
              <a:t>кольору</a:t>
            </a:r>
            <a:r>
              <a:rPr lang="ru-RU" i="1" dirty="0"/>
              <a:t> </a:t>
            </a:r>
            <a:r>
              <a:rPr lang="ru-RU" i="1" dirty="0" err="1"/>
              <a:t>шкіри</a:t>
            </a:r>
            <a:r>
              <a:rPr lang="ru-RU" i="1" dirty="0"/>
              <a:t>, </a:t>
            </a:r>
            <a:r>
              <a:rPr lang="ru-RU" i="1" dirty="0" err="1"/>
              <a:t>статі</a:t>
            </a:r>
            <a:r>
              <a:rPr lang="ru-RU" i="1" dirty="0"/>
              <a:t>, </a:t>
            </a:r>
            <a:r>
              <a:rPr lang="ru-RU" i="1" dirty="0" err="1"/>
              <a:t>мови</a:t>
            </a:r>
            <a:r>
              <a:rPr lang="ru-RU" i="1" dirty="0"/>
              <a:t>, </a:t>
            </a:r>
            <a:r>
              <a:rPr lang="ru-RU" i="1" dirty="0" err="1"/>
              <a:t>релігії</a:t>
            </a:r>
            <a:r>
              <a:rPr lang="ru-RU" i="1" dirty="0"/>
              <a:t>, </a:t>
            </a:r>
            <a:r>
              <a:rPr lang="ru-RU" i="1" dirty="0" err="1"/>
              <a:t>політичних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інших</a:t>
            </a:r>
            <a:r>
              <a:rPr lang="ru-RU" i="1" dirty="0"/>
              <a:t> </a:t>
            </a:r>
            <a:r>
              <a:rPr lang="ru-RU" i="1" dirty="0" err="1"/>
              <a:t>переконань</a:t>
            </a:r>
            <a:r>
              <a:rPr lang="ru-RU" i="1" dirty="0"/>
              <a:t>, </a:t>
            </a:r>
            <a:r>
              <a:rPr lang="ru-RU" i="1" dirty="0" err="1"/>
              <a:t>національного</a:t>
            </a:r>
            <a:r>
              <a:rPr lang="ru-RU" i="1" dirty="0"/>
              <a:t>, станового </a:t>
            </a:r>
            <a:r>
              <a:rPr lang="ru-RU" i="1" dirty="0" err="1"/>
              <a:t>чи</a:t>
            </a:r>
            <a:r>
              <a:rPr lang="ru-RU" i="1" dirty="0"/>
              <a:t> </a:t>
            </a:r>
            <a:r>
              <a:rPr lang="ru-RU" i="1" dirty="0" err="1"/>
              <a:t>соціального</a:t>
            </a:r>
            <a:r>
              <a:rPr lang="ru-RU" i="1" dirty="0"/>
              <a:t> </a:t>
            </a:r>
            <a:r>
              <a:rPr lang="ru-RU" i="1" dirty="0" err="1"/>
              <a:t>походження</a:t>
            </a:r>
            <a:r>
              <a:rPr lang="ru-RU" i="1" dirty="0"/>
              <a:t>, </a:t>
            </a:r>
            <a:r>
              <a:rPr lang="ru-RU" i="1" dirty="0" err="1"/>
              <a:t>майнового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іншого</a:t>
            </a:r>
            <a:r>
              <a:rPr lang="ru-RU" i="1" dirty="0"/>
              <a:t> стану</a:t>
            </a:r>
            <a:r>
              <a:rPr lang="ru-RU" i="1" dirty="0" smtClean="0"/>
              <a:t>.</a:t>
            </a:r>
          </a:p>
          <a:p>
            <a:r>
              <a:rPr lang="ru-RU" dirty="0" err="1"/>
              <a:t>Стаття</a:t>
            </a:r>
            <a:r>
              <a:rPr lang="ru-RU" dirty="0"/>
              <a:t> 3 </a:t>
            </a:r>
            <a:r>
              <a:rPr lang="ru-RU" dirty="0" smtClean="0"/>
              <a:t> </a:t>
            </a:r>
          </a:p>
          <a:p>
            <a:pPr marL="109728" indent="0">
              <a:buNone/>
            </a:pPr>
            <a:r>
              <a:rPr lang="ru-RU" i="1" dirty="0" err="1" smtClean="0"/>
              <a:t>Кожна</a:t>
            </a:r>
            <a:r>
              <a:rPr lang="ru-RU" i="1" dirty="0" smtClean="0"/>
              <a:t> </a:t>
            </a:r>
            <a:r>
              <a:rPr lang="ru-RU" i="1" dirty="0" err="1"/>
              <a:t>людина</a:t>
            </a:r>
            <a:r>
              <a:rPr lang="ru-RU" i="1" dirty="0"/>
              <a:t> </a:t>
            </a:r>
            <a:r>
              <a:rPr lang="ru-RU" i="1" dirty="0" err="1"/>
              <a:t>має</a:t>
            </a:r>
            <a:r>
              <a:rPr lang="ru-RU" i="1" dirty="0"/>
              <a:t> право на </a:t>
            </a:r>
            <a:r>
              <a:rPr lang="ru-RU" i="1" dirty="0" err="1"/>
              <a:t>життя</a:t>
            </a:r>
            <a:r>
              <a:rPr lang="ru-RU" i="1" dirty="0"/>
              <a:t>, свободу і на </a:t>
            </a:r>
            <a:r>
              <a:rPr lang="ru-RU" i="1" dirty="0" err="1"/>
              <a:t>особисту</a:t>
            </a:r>
            <a:r>
              <a:rPr lang="ru-RU" i="1" dirty="0"/>
              <a:t> </a:t>
            </a:r>
            <a:r>
              <a:rPr lang="ru-RU" i="1" dirty="0" err="1"/>
              <a:t>недоторканість</a:t>
            </a:r>
            <a:r>
              <a:rPr lang="ru-RU" i="1" dirty="0"/>
              <a:t>. </a:t>
            </a:r>
          </a:p>
          <a:p>
            <a:r>
              <a:rPr lang="ru-RU" dirty="0" err="1"/>
              <a:t>Стаття</a:t>
            </a:r>
            <a:r>
              <a:rPr lang="ru-RU" dirty="0"/>
              <a:t> 4 </a:t>
            </a:r>
            <a:r>
              <a:rPr lang="ru-RU" dirty="0" smtClean="0"/>
              <a:t> </a:t>
            </a:r>
          </a:p>
          <a:p>
            <a:pPr marL="109728" indent="0">
              <a:buNone/>
            </a:pPr>
            <a:r>
              <a:rPr lang="ru-RU" i="1" dirty="0" err="1" smtClean="0"/>
              <a:t>Ніхто</a:t>
            </a:r>
            <a:r>
              <a:rPr lang="ru-RU" i="1" dirty="0" smtClean="0"/>
              <a:t> </a:t>
            </a:r>
            <a:r>
              <a:rPr lang="ru-RU" i="1" dirty="0"/>
              <a:t>не повинен </a:t>
            </a:r>
            <a:r>
              <a:rPr lang="ru-RU" i="1" dirty="0" err="1"/>
              <a:t>утримуватися</a:t>
            </a:r>
            <a:r>
              <a:rPr lang="ru-RU" i="1" dirty="0"/>
              <a:t> в </a:t>
            </a:r>
            <a:r>
              <a:rPr lang="ru-RU" i="1" dirty="0" err="1"/>
              <a:t>рабстві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у </a:t>
            </a:r>
            <a:r>
              <a:rPr lang="ru-RU" i="1" dirty="0" err="1"/>
              <a:t>підневільному</a:t>
            </a:r>
            <a:r>
              <a:rPr lang="ru-RU" i="1" dirty="0"/>
              <a:t> </a:t>
            </a:r>
            <a:r>
              <a:rPr lang="ru-RU" i="1" dirty="0" err="1"/>
              <a:t>стані</a:t>
            </a:r>
            <a:r>
              <a:rPr lang="ru-RU" i="1" dirty="0"/>
              <a:t>; рабство і </a:t>
            </a:r>
            <a:r>
              <a:rPr lang="ru-RU" i="1" dirty="0" err="1"/>
              <a:t>работоргівля</a:t>
            </a:r>
            <a:r>
              <a:rPr lang="ru-RU" i="1" dirty="0"/>
              <a:t> </a:t>
            </a:r>
            <a:r>
              <a:rPr lang="ru-RU" i="1" dirty="0" err="1"/>
              <a:t>забороняються</a:t>
            </a:r>
            <a:r>
              <a:rPr lang="ru-RU" i="1" dirty="0"/>
              <a:t> у </a:t>
            </a:r>
            <a:r>
              <a:rPr lang="ru-RU" i="1" dirty="0" err="1"/>
              <a:t>всіх</a:t>
            </a:r>
            <a:r>
              <a:rPr lang="ru-RU" i="1" dirty="0"/>
              <a:t> видах. </a:t>
            </a:r>
          </a:p>
          <a:p>
            <a:r>
              <a:rPr lang="ru-RU" dirty="0" err="1"/>
              <a:t>Стаття</a:t>
            </a:r>
            <a:r>
              <a:rPr lang="ru-RU" dirty="0"/>
              <a:t> 5 </a:t>
            </a:r>
            <a:r>
              <a:rPr lang="ru-RU" dirty="0" smtClean="0"/>
              <a:t> </a:t>
            </a:r>
          </a:p>
          <a:p>
            <a:pPr marL="109728" indent="0">
              <a:buNone/>
            </a:pPr>
            <a:r>
              <a:rPr lang="ru-RU" i="1" dirty="0" err="1" smtClean="0"/>
              <a:t>Ніхто</a:t>
            </a:r>
            <a:r>
              <a:rPr lang="ru-RU" i="1" dirty="0" smtClean="0"/>
              <a:t> </a:t>
            </a:r>
            <a:r>
              <a:rPr lang="ru-RU" i="1" dirty="0"/>
              <a:t>не повинен </a:t>
            </a:r>
            <a:r>
              <a:rPr lang="ru-RU" i="1" dirty="0" err="1"/>
              <a:t>зазнавати</a:t>
            </a:r>
            <a:r>
              <a:rPr lang="ru-RU" i="1" dirty="0"/>
              <a:t> </a:t>
            </a:r>
            <a:r>
              <a:rPr lang="ru-RU" i="1" dirty="0" err="1"/>
              <a:t>катувань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жорстокого</a:t>
            </a:r>
            <a:r>
              <a:rPr lang="ru-RU" i="1" dirty="0"/>
              <a:t>, </a:t>
            </a:r>
            <a:r>
              <a:rPr lang="ru-RU" i="1" dirty="0" err="1"/>
              <a:t>нелюдського</a:t>
            </a:r>
            <a:r>
              <a:rPr lang="ru-RU" i="1" dirty="0"/>
              <a:t>, </a:t>
            </a:r>
            <a:r>
              <a:rPr lang="ru-RU" i="1" dirty="0" err="1"/>
              <a:t>або</a:t>
            </a:r>
            <a:r>
              <a:rPr lang="ru-RU" i="1" dirty="0"/>
              <a:t> такого,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/>
              <a:t>принижує</a:t>
            </a:r>
            <a:r>
              <a:rPr lang="ru-RU" i="1" dirty="0"/>
              <a:t> </a:t>
            </a:r>
            <a:r>
              <a:rPr lang="ru-RU" i="1" dirty="0" err="1"/>
              <a:t>його</a:t>
            </a:r>
            <a:r>
              <a:rPr lang="ru-RU" i="1" dirty="0"/>
              <a:t> </a:t>
            </a:r>
            <a:r>
              <a:rPr lang="ru-RU" i="1" dirty="0" err="1"/>
              <a:t>гідність</a:t>
            </a:r>
            <a:r>
              <a:rPr lang="ru-RU" i="1" dirty="0"/>
              <a:t>, </a:t>
            </a:r>
            <a:r>
              <a:rPr lang="ru-RU" i="1" dirty="0" err="1"/>
              <a:t>поводження</a:t>
            </a:r>
            <a:r>
              <a:rPr lang="ru-RU" i="1" dirty="0"/>
              <a:t> і </a:t>
            </a:r>
            <a:r>
              <a:rPr lang="ru-RU" i="1" dirty="0" err="1"/>
              <a:t>покарання</a:t>
            </a:r>
            <a:r>
              <a:rPr lang="ru-RU" i="1" dirty="0"/>
              <a:t> </a:t>
            </a:r>
          </a:p>
          <a:p>
            <a:r>
              <a:rPr lang="ru-RU" dirty="0" err="1" smtClean="0"/>
              <a:t>Стаття</a:t>
            </a:r>
            <a:r>
              <a:rPr lang="ru-RU" dirty="0" smtClean="0"/>
              <a:t> </a:t>
            </a:r>
            <a:r>
              <a:rPr lang="ru-RU" dirty="0"/>
              <a:t>7 </a:t>
            </a:r>
            <a:r>
              <a:rPr lang="ru-RU" dirty="0" smtClean="0"/>
              <a:t> </a:t>
            </a:r>
          </a:p>
          <a:p>
            <a:pPr marL="109728" indent="0">
              <a:buNone/>
            </a:pPr>
            <a:r>
              <a:rPr lang="ru-RU" i="1" dirty="0" err="1" smtClean="0"/>
              <a:t>Всі</a:t>
            </a:r>
            <a:r>
              <a:rPr lang="ru-RU" i="1" dirty="0" smtClean="0"/>
              <a:t> </a:t>
            </a:r>
            <a:r>
              <a:rPr lang="ru-RU" i="1" dirty="0"/>
              <a:t>люди </a:t>
            </a:r>
            <a:r>
              <a:rPr lang="ru-RU" i="1" dirty="0" err="1"/>
              <a:t>рівні</a:t>
            </a:r>
            <a:r>
              <a:rPr lang="ru-RU" i="1" dirty="0"/>
              <a:t> перед законом і </a:t>
            </a:r>
            <a:r>
              <a:rPr lang="ru-RU" i="1" dirty="0" err="1"/>
              <a:t>мають</a:t>
            </a:r>
            <a:r>
              <a:rPr lang="ru-RU" i="1" dirty="0"/>
              <a:t> право без будь-</a:t>
            </a:r>
            <a:r>
              <a:rPr lang="ru-RU" i="1" dirty="0" err="1"/>
              <a:t>якої</a:t>
            </a:r>
            <a:r>
              <a:rPr lang="ru-RU" i="1" dirty="0"/>
              <a:t> </a:t>
            </a:r>
            <a:r>
              <a:rPr lang="ru-RU" i="1" dirty="0" err="1"/>
              <a:t>різниці</a:t>
            </a:r>
            <a:r>
              <a:rPr lang="ru-RU" i="1" dirty="0"/>
              <a:t> на </a:t>
            </a:r>
            <a:r>
              <a:rPr lang="ru-RU" i="1" dirty="0" err="1"/>
              <a:t>рівний</a:t>
            </a:r>
            <a:r>
              <a:rPr lang="ru-RU" i="1" dirty="0"/>
              <a:t> </a:t>
            </a:r>
            <a:r>
              <a:rPr lang="ru-RU" i="1" dirty="0" err="1"/>
              <a:t>захист</a:t>
            </a:r>
            <a:r>
              <a:rPr lang="ru-RU" i="1" dirty="0"/>
              <a:t> законом. </a:t>
            </a:r>
            <a:r>
              <a:rPr lang="ru-RU" i="1" dirty="0" err="1" smtClean="0"/>
              <a:t>Стаття</a:t>
            </a:r>
            <a:r>
              <a:rPr lang="ru-RU" i="1" dirty="0" smtClean="0"/>
              <a:t> </a:t>
            </a:r>
            <a:r>
              <a:rPr lang="ru-RU" i="1" dirty="0"/>
              <a:t>8 </a:t>
            </a:r>
            <a:r>
              <a:rPr lang="ru-RU" i="1" dirty="0" smtClean="0"/>
              <a:t> </a:t>
            </a:r>
            <a:r>
              <a:rPr lang="ru-RU" i="1" dirty="0" err="1" smtClean="0"/>
              <a:t>Кожна</a:t>
            </a:r>
            <a:r>
              <a:rPr lang="ru-RU" i="1" dirty="0" smtClean="0"/>
              <a:t> </a:t>
            </a:r>
            <a:r>
              <a:rPr lang="ru-RU" i="1" dirty="0" err="1"/>
              <a:t>людина</a:t>
            </a:r>
            <a:r>
              <a:rPr lang="ru-RU" i="1" dirty="0"/>
              <a:t> </a:t>
            </a:r>
            <a:r>
              <a:rPr lang="ru-RU" i="1" dirty="0" err="1"/>
              <a:t>має</a:t>
            </a:r>
            <a:r>
              <a:rPr lang="ru-RU" i="1" dirty="0"/>
              <a:t> право на </a:t>
            </a:r>
            <a:r>
              <a:rPr lang="ru-RU" i="1" dirty="0" err="1"/>
              <a:t>ефективне</a:t>
            </a:r>
            <a:r>
              <a:rPr lang="ru-RU" i="1" dirty="0"/>
              <a:t> </a:t>
            </a:r>
            <a:r>
              <a:rPr lang="ru-RU" i="1" dirty="0" err="1"/>
              <a:t>поновлення</a:t>
            </a:r>
            <a:r>
              <a:rPr lang="ru-RU" i="1" dirty="0"/>
              <a:t> у правах </a:t>
            </a:r>
            <a:r>
              <a:rPr lang="ru-RU" i="1" dirty="0" err="1"/>
              <a:t>компетентними</a:t>
            </a:r>
            <a:r>
              <a:rPr lang="ru-RU" i="1" dirty="0"/>
              <a:t> </a:t>
            </a:r>
            <a:r>
              <a:rPr lang="ru-RU" i="1" dirty="0" err="1"/>
              <a:t>національними</a:t>
            </a:r>
            <a:r>
              <a:rPr lang="ru-RU" i="1" dirty="0"/>
              <a:t> судами в </a:t>
            </a:r>
            <a:r>
              <a:rPr lang="ru-RU" i="1" dirty="0" err="1"/>
              <a:t>разі</a:t>
            </a:r>
            <a:r>
              <a:rPr lang="ru-RU" i="1" dirty="0"/>
              <a:t> </a:t>
            </a:r>
            <a:r>
              <a:rPr lang="ru-RU" i="1" dirty="0" err="1"/>
              <a:t>порушення</a:t>
            </a:r>
            <a:r>
              <a:rPr lang="ru-RU" i="1" dirty="0"/>
              <a:t> </a:t>
            </a:r>
            <a:r>
              <a:rPr lang="ru-RU" i="1" dirty="0" err="1"/>
              <a:t>її</a:t>
            </a:r>
            <a:r>
              <a:rPr lang="ru-RU" i="1" dirty="0"/>
              <a:t> </a:t>
            </a:r>
            <a:r>
              <a:rPr lang="ru-RU" i="1" dirty="0" err="1"/>
              <a:t>основних</a:t>
            </a:r>
            <a:r>
              <a:rPr lang="ru-RU" i="1" dirty="0"/>
              <a:t> прав, </a:t>
            </a:r>
            <a:r>
              <a:rPr lang="ru-RU" i="1" dirty="0" err="1"/>
              <a:t>наданих</a:t>
            </a:r>
            <a:r>
              <a:rPr lang="ru-RU" i="1" dirty="0"/>
              <a:t> </a:t>
            </a:r>
            <a:r>
              <a:rPr lang="ru-RU" i="1" dirty="0" err="1"/>
              <a:t>їй</a:t>
            </a:r>
            <a:r>
              <a:rPr lang="ru-RU" i="1" dirty="0"/>
              <a:t> </a:t>
            </a:r>
            <a:r>
              <a:rPr lang="ru-RU" i="1" dirty="0" err="1"/>
              <a:t>конституцією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законом. </a:t>
            </a:r>
          </a:p>
          <a:p>
            <a:r>
              <a:rPr lang="ru-RU" dirty="0" err="1"/>
              <a:t>Стаття</a:t>
            </a:r>
            <a:r>
              <a:rPr lang="ru-RU" dirty="0"/>
              <a:t> 9 </a:t>
            </a:r>
            <a:r>
              <a:rPr lang="ru-RU" dirty="0" smtClean="0"/>
              <a:t> </a:t>
            </a:r>
          </a:p>
          <a:p>
            <a:pPr marL="109728" indent="0">
              <a:buNone/>
            </a:pPr>
            <a:r>
              <a:rPr lang="ru-RU" i="1" dirty="0" err="1" smtClean="0"/>
              <a:t>Ніхто</a:t>
            </a:r>
            <a:r>
              <a:rPr lang="ru-RU" i="1" dirty="0" smtClean="0"/>
              <a:t> </a:t>
            </a:r>
            <a:r>
              <a:rPr lang="ru-RU" i="1" dirty="0"/>
              <a:t>не </a:t>
            </a:r>
            <a:r>
              <a:rPr lang="ru-RU" i="1" dirty="0" err="1"/>
              <a:t>може</a:t>
            </a:r>
            <a:r>
              <a:rPr lang="ru-RU" i="1" dirty="0"/>
              <a:t> </a:t>
            </a:r>
            <a:r>
              <a:rPr lang="ru-RU" i="1" dirty="0" err="1"/>
              <a:t>зазнавати</a:t>
            </a:r>
            <a:r>
              <a:rPr lang="ru-RU" i="1" dirty="0"/>
              <a:t> </a:t>
            </a:r>
            <a:r>
              <a:rPr lang="ru-RU" i="1" dirty="0" err="1"/>
              <a:t>безпідставного</a:t>
            </a:r>
            <a:r>
              <a:rPr lang="ru-RU" i="1" dirty="0"/>
              <a:t> </a:t>
            </a:r>
            <a:r>
              <a:rPr lang="ru-RU" i="1" dirty="0" err="1"/>
              <a:t>арешту</a:t>
            </a:r>
            <a:r>
              <a:rPr lang="ru-RU" i="1" dirty="0"/>
              <a:t>, </a:t>
            </a:r>
            <a:r>
              <a:rPr lang="ru-RU" i="1" dirty="0" err="1"/>
              <a:t>затримання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 smtClean="0"/>
              <a:t>вигнання</a:t>
            </a:r>
            <a:r>
              <a:rPr lang="ru-RU" i="1" dirty="0" smtClean="0"/>
              <a:t>.</a:t>
            </a:r>
            <a:endParaRPr lang="ru-RU" i="1" dirty="0"/>
          </a:p>
          <a:p>
            <a:r>
              <a:rPr lang="ru-RU" dirty="0" err="1" smtClean="0"/>
              <a:t>Стаття</a:t>
            </a:r>
            <a:r>
              <a:rPr lang="ru-RU" dirty="0" smtClean="0"/>
              <a:t> </a:t>
            </a:r>
            <a:r>
              <a:rPr lang="ru-RU" dirty="0"/>
              <a:t>12 </a:t>
            </a:r>
          </a:p>
          <a:p>
            <a:pPr marL="109728" indent="0">
              <a:buNone/>
            </a:pPr>
            <a:r>
              <a:rPr lang="ru-RU" i="1" dirty="0" err="1" smtClean="0"/>
              <a:t>Ніхто</a:t>
            </a:r>
            <a:r>
              <a:rPr lang="ru-RU" i="1" dirty="0" smtClean="0"/>
              <a:t> </a:t>
            </a:r>
            <a:r>
              <a:rPr lang="ru-RU" i="1" dirty="0"/>
              <a:t>не </a:t>
            </a:r>
            <a:r>
              <a:rPr lang="ru-RU" i="1" dirty="0" err="1"/>
              <a:t>може</a:t>
            </a:r>
            <a:r>
              <a:rPr lang="ru-RU" i="1" dirty="0"/>
              <a:t> </a:t>
            </a:r>
            <a:r>
              <a:rPr lang="ru-RU" i="1" dirty="0" err="1"/>
              <a:t>зазнавати</a:t>
            </a:r>
            <a:r>
              <a:rPr lang="ru-RU" i="1" dirty="0"/>
              <a:t> </a:t>
            </a:r>
            <a:r>
              <a:rPr lang="ru-RU" i="1" dirty="0" err="1"/>
              <a:t>безпідставного</a:t>
            </a:r>
            <a:r>
              <a:rPr lang="ru-RU" i="1" dirty="0"/>
              <a:t> </a:t>
            </a:r>
            <a:r>
              <a:rPr lang="ru-RU" i="1" dirty="0" err="1"/>
              <a:t>втручання</a:t>
            </a:r>
            <a:r>
              <a:rPr lang="ru-RU" i="1" dirty="0"/>
              <a:t> у </a:t>
            </a:r>
            <a:r>
              <a:rPr lang="ru-RU" i="1" dirty="0" err="1"/>
              <a:t>своє</a:t>
            </a:r>
            <a:r>
              <a:rPr lang="ru-RU" i="1" dirty="0"/>
              <a:t> </a:t>
            </a:r>
            <a:r>
              <a:rPr lang="ru-RU" i="1" dirty="0" err="1"/>
              <a:t>особисте</a:t>
            </a:r>
            <a:r>
              <a:rPr lang="ru-RU" i="1" dirty="0"/>
              <a:t> і </a:t>
            </a:r>
            <a:r>
              <a:rPr lang="ru-RU" i="1" dirty="0" err="1"/>
              <a:t>сімейне</a:t>
            </a:r>
            <a:r>
              <a:rPr lang="ru-RU" i="1" dirty="0"/>
              <a:t> </a:t>
            </a:r>
            <a:r>
              <a:rPr lang="ru-RU" i="1" dirty="0" err="1"/>
              <a:t>життя</a:t>
            </a:r>
            <a:r>
              <a:rPr lang="ru-RU" i="1" dirty="0"/>
              <a:t>, </a:t>
            </a:r>
            <a:r>
              <a:rPr lang="ru-RU" i="1" dirty="0" err="1"/>
              <a:t>безпідставного</a:t>
            </a:r>
            <a:r>
              <a:rPr lang="ru-RU" i="1" dirty="0"/>
              <a:t> </a:t>
            </a:r>
            <a:r>
              <a:rPr lang="ru-RU" i="1" dirty="0" err="1"/>
              <a:t>посягання</a:t>
            </a:r>
            <a:r>
              <a:rPr lang="ru-RU" i="1" dirty="0"/>
              <a:t> на </a:t>
            </a:r>
            <a:r>
              <a:rPr lang="ru-RU" i="1" dirty="0" err="1"/>
              <a:t>недоторканість</a:t>
            </a:r>
            <a:r>
              <a:rPr lang="ru-RU" i="1" dirty="0"/>
              <a:t> </a:t>
            </a:r>
            <a:r>
              <a:rPr lang="ru-RU" i="1" dirty="0" err="1"/>
              <a:t>житла</a:t>
            </a:r>
            <a:r>
              <a:rPr lang="ru-RU" i="1" dirty="0"/>
              <a:t>, </a:t>
            </a:r>
            <a:r>
              <a:rPr lang="ru-RU" i="1" dirty="0" err="1"/>
              <a:t>таємницю</a:t>
            </a:r>
            <a:r>
              <a:rPr lang="ru-RU" i="1" dirty="0"/>
              <a:t> </a:t>
            </a:r>
            <a:r>
              <a:rPr lang="ru-RU" i="1" dirty="0" err="1"/>
              <a:t>кореспонденції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свою честь і </a:t>
            </a:r>
            <a:r>
              <a:rPr lang="ru-RU" i="1" dirty="0" err="1" smtClean="0"/>
              <a:t>репутацію</a:t>
            </a:r>
            <a:r>
              <a:rPr lang="ru-RU" i="1" dirty="0" smtClean="0"/>
              <a:t>…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Загальна декларація прав людини</a:t>
            </a:r>
            <a:endParaRPr lang="ru-RU" dirty="0"/>
          </a:p>
        </p:txBody>
      </p:sp>
      <p:pic>
        <p:nvPicPr>
          <p:cNvPr id="2050" name="Picture 2" descr="http://volovec.at.ua/deklaracij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6554"/>
            <a:ext cx="2160240" cy="1582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335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27876943"/>
              </p:ext>
            </p:extLst>
          </p:nvPr>
        </p:nvGraphicFramePr>
        <p:xfrm>
          <a:off x="107504" y="116632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37904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259</TotalTime>
  <Words>735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Права і свободи людини</vt:lpstr>
      <vt:lpstr>Презентация PowerPoint</vt:lpstr>
      <vt:lpstr>Право </vt:lpstr>
      <vt:lpstr>Думки мудрих </vt:lpstr>
      <vt:lpstr>План </vt:lpstr>
      <vt:lpstr>Права людини</vt:lpstr>
      <vt:lpstr>Історія розвитку прав людини</vt:lpstr>
      <vt:lpstr>Загальна декларація прав людини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Вставте пропущені слова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і свободи людини</dc:title>
  <dc:creator>Admin</dc:creator>
  <cp:lastModifiedBy>Admin</cp:lastModifiedBy>
  <cp:revision>18</cp:revision>
  <dcterms:created xsi:type="dcterms:W3CDTF">2013-10-20T11:03:12Z</dcterms:created>
  <dcterms:modified xsi:type="dcterms:W3CDTF">2014-01-13T14:37:55Z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466244</vt:lpwstr>
  </property>
  <property fmtid="{D5CDD505-2E9C-101B-9397-08002B2CF9AE}" name="NXPowerLiteVersion" pid="3">
    <vt:lpwstr>D4.1.4</vt:lpwstr>
  </property>
</Properties>
</file>