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74" r:id="rId3"/>
    <p:sldId id="260" r:id="rId4"/>
    <p:sldId id="271" r:id="rId5"/>
    <p:sldId id="280" r:id="rId6"/>
    <p:sldId id="272" r:id="rId7"/>
    <p:sldId id="282" r:id="rId8"/>
    <p:sldId id="264" r:id="rId9"/>
    <p:sldId id="278" r:id="rId10"/>
    <p:sldId id="279" r:id="rId11"/>
    <p:sldId id="275" r:id="rId12"/>
    <p:sldId id="261" r:id="rId13"/>
    <p:sldId id="276" r:id="rId14"/>
    <p:sldId id="277" r:id="rId15"/>
    <p:sldId id="283" r:id="rId16"/>
    <p:sldId id="273"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S"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3" d="100"/>
          <a:sy n="43" d="100"/>
        </p:scale>
        <p:origin x="-2958" y="-14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0T19:27:31.996" idx="1">
    <p:pos x="5086" y="3737"/>
    <p:text> Ксенії</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December 10,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7EAE1-CAAC-4AEF-919E-158692B1E55E}"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December 10,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December 10,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December 10,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December 10,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December 10,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861222-2C8B-4501-BE87-6797EC025925}" type="datetime4">
              <a:rPr lang="en-US" smtClean="0"/>
              <a:pPr/>
              <a:t>December 10,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December 10,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2000">
              <a:schemeClr val="bg2">
                <a:shade val="94000"/>
                <a:satMod val="114000"/>
                <a:lumMod val="98000"/>
                <a:lumOff val="2000"/>
                <a:alpha val="64000"/>
              </a:schemeClr>
            </a:gs>
            <a:gs pos="62000">
              <a:schemeClr val="bg2">
                <a:tint val="92000"/>
                <a:shade val="66000"/>
                <a:satMod val="110000"/>
                <a:lumMod val="80000"/>
              </a:schemeClr>
            </a:gs>
            <a:gs pos="100000">
              <a:schemeClr val="bg2">
                <a:tint val="89000"/>
                <a:shade val="62000"/>
                <a:satMod val="110000"/>
                <a:lumMod val="72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33365" y="2643182"/>
            <a:ext cx="3313355" cy="1214446"/>
          </a:xfrm>
        </p:spPr>
        <p:txBody>
          <a:bodyPr>
            <a:normAutofit fontScale="90000"/>
          </a:bodyPr>
          <a:lstStyle/>
          <a:p>
            <a:pPr algn="ctr"/>
            <a:r>
              <a:rPr lang="ru-RU" dirty="0" smtClean="0">
                <a:solidFill>
                  <a:schemeClr val="bg1"/>
                </a:solidFill>
              </a:rPr>
              <a:t>  </a:t>
            </a:r>
            <a:r>
              <a:rPr lang="ru-RU" b="1" dirty="0" smtClean="0">
                <a:solidFill>
                  <a:schemeClr val="bg1"/>
                </a:solidFill>
              </a:rPr>
              <a:t>Клас</a:t>
            </a:r>
            <a:r>
              <a:rPr lang="ru-RU" dirty="0" smtClean="0">
                <a:solidFill>
                  <a:schemeClr val="bg1"/>
                </a:solidFill>
              </a:rPr>
              <a:t> </a:t>
            </a:r>
            <a:r>
              <a:rPr lang="ru-RU" b="1" dirty="0" smtClean="0">
                <a:solidFill>
                  <a:schemeClr val="bg1"/>
                </a:solidFill>
              </a:rPr>
              <a:t>комахи.</a:t>
            </a:r>
            <a:br>
              <a:rPr lang="ru-RU" b="1" dirty="0" smtClean="0">
                <a:solidFill>
                  <a:schemeClr val="bg1"/>
                </a:solidFill>
              </a:rPr>
            </a:br>
            <a:r>
              <a:rPr lang="ru-RU" b="1" dirty="0" smtClean="0">
                <a:solidFill>
                  <a:schemeClr val="bg1"/>
                </a:solidFill>
              </a:rPr>
              <a:t>БДЖОЛИ</a:t>
            </a:r>
            <a:r>
              <a:rPr lang="ru-RU" dirty="0" smtClean="0">
                <a:solidFill>
                  <a:schemeClr val="bg1"/>
                </a:solidFill>
              </a:rPr>
              <a:t> </a:t>
            </a:r>
            <a:endParaRPr lang="ru-RU" dirty="0"/>
          </a:p>
        </p:txBody>
      </p:sp>
      <p:sp>
        <p:nvSpPr>
          <p:cNvPr id="6" name="Номер слайда 5"/>
          <p:cNvSpPr>
            <a:spLocks noGrp="1"/>
          </p:cNvSpPr>
          <p:nvPr>
            <p:ph type="sldNum" sz="quarter" idx="12"/>
          </p:nvPr>
        </p:nvSpPr>
        <p:spPr/>
        <p:txBody>
          <a:bodyPr/>
          <a:lstStyle/>
          <a:p>
            <a:fld id="{8B37D5FE-740C-46F5-801A-FA5477D9711F}" type="slidenum">
              <a:rPr lang="en-US" smtClean="0"/>
              <a:pPr/>
              <a:t>1</a:t>
            </a:fld>
            <a:endParaRPr lang="en-US" dirty="0"/>
          </a:p>
        </p:txBody>
      </p:sp>
      <p:pic>
        <p:nvPicPr>
          <p:cNvPr id="7" name="Рисунок 6" descr="0bdaafe636e7.jpg"/>
          <p:cNvPicPr>
            <a:picLocks noChangeAspect="1"/>
          </p:cNvPicPr>
          <p:nvPr/>
        </p:nvPicPr>
        <p:blipFill>
          <a:blip r:embed="rId2"/>
          <a:stretch>
            <a:fillRect/>
          </a:stretch>
        </p:blipFill>
        <p:spPr>
          <a:xfrm>
            <a:off x="4929190" y="0"/>
            <a:ext cx="2857520" cy="2285992"/>
          </a:xfrm>
          <a:prstGeom prst="rect">
            <a:avLst/>
          </a:prstGeom>
        </p:spPr>
      </p:pic>
    </p:spTree>
    <p:extLst>
      <p:ext uri="{BB962C8B-B14F-4D97-AF65-F5344CB8AC3E}">
        <p14:creationId xmlns:p14="http://schemas.microsoft.com/office/powerpoint/2010/main" val="1875400687"/>
      </p:ext>
    </p:extLst>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643050"/>
            <a:ext cx="4857784" cy="4572032"/>
          </a:xfrm>
        </p:spPr>
        <p:txBody>
          <a:bodyPr>
            <a:normAutofit/>
          </a:bodyPr>
          <a:lstStyle/>
          <a:p>
            <a:r>
              <a:rPr lang="ru-RU" sz="1400" dirty="0">
                <a:solidFill>
                  <a:schemeClr val="tx1">
                    <a:lumMod val="75000"/>
                  </a:schemeClr>
                </a:solidFill>
              </a:rPr>
              <a:t> </a:t>
            </a:r>
            <a:r>
              <a:rPr lang="ru-RU" sz="1400" dirty="0" smtClean="0">
                <a:solidFill>
                  <a:schemeClr val="tx1">
                    <a:lumMod val="75000"/>
                  </a:schemeClr>
                </a:solidFill>
              </a:rPr>
              <a:t>  </a:t>
            </a:r>
            <a:r>
              <a:rPr lang="ru-RU" sz="2000" dirty="0" err="1" smtClean="0">
                <a:solidFill>
                  <a:schemeClr val="tx1">
                    <a:lumMod val="75000"/>
                  </a:schemeClr>
                </a:solidFill>
              </a:rPr>
              <a:t>Крім</a:t>
            </a:r>
            <a:r>
              <a:rPr lang="ru-RU" sz="2000" dirty="0" smtClean="0">
                <a:solidFill>
                  <a:schemeClr val="tx1">
                    <a:lumMod val="75000"/>
                  </a:schemeClr>
                </a:solidFill>
              </a:rPr>
              <a:t> </a:t>
            </a:r>
            <a:r>
              <a:rPr lang="ru-RU" sz="2000" dirty="0" err="1">
                <a:solidFill>
                  <a:schemeClr val="tx1">
                    <a:lumMod val="75000"/>
                  </a:schemeClr>
                </a:solidFill>
              </a:rPr>
              <a:t>попередньої</a:t>
            </a:r>
            <a:r>
              <a:rPr lang="ru-RU" sz="2000" dirty="0">
                <a:solidFill>
                  <a:schemeClr val="tx1">
                    <a:lumMod val="75000"/>
                  </a:schemeClr>
                </a:solidFill>
              </a:rPr>
              <a:t> </a:t>
            </a:r>
            <a:r>
              <a:rPr lang="ru-RU" sz="2000" dirty="0" err="1">
                <a:solidFill>
                  <a:schemeClr val="tx1">
                    <a:lumMod val="75000"/>
                  </a:schemeClr>
                </a:solidFill>
              </a:rPr>
              <a:t>інформації</a:t>
            </a:r>
            <a:r>
              <a:rPr lang="ru-RU" sz="2000" dirty="0">
                <a:solidFill>
                  <a:schemeClr val="tx1">
                    <a:lumMod val="75000"/>
                  </a:schemeClr>
                </a:solidFill>
              </a:rPr>
              <a:t>, </a:t>
            </a:r>
            <a:r>
              <a:rPr lang="ru-RU" sz="2000" dirty="0" err="1">
                <a:solidFill>
                  <a:schemeClr val="tx1">
                    <a:lumMod val="75000"/>
                  </a:schemeClr>
                </a:solidFill>
              </a:rPr>
              <a:t>цей</a:t>
            </a:r>
            <a:r>
              <a:rPr lang="ru-RU" sz="2000" dirty="0">
                <a:solidFill>
                  <a:schemeClr val="tx1">
                    <a:lumMod val="75000"/>
                  </a:schemeClr>
                </a:solidFill>
              </a:rPr>
              <a:t> </a:t>
            </a:r>
            <a:r>
              <a:rPr lang="ru-RU" sz="2000" dirty="0" err="1">
                <a:solidFill>
                  <a:schemeClr val="tx1">
                    <a:lumMod val="75000"/>
                  </a:schemeClr>
                </a:solidFill>
              </a:rPr>
              <a:t>танець</a:t>
            </a:r>
            <a:r>
              <a:rPr lang="ru-RU" sz="2000" dirty="0">
                <a:solidFill>
                  <a:schemeClr val="tx1">
                    <a:lumMod val="75000"/>
                  </a:schemeClr>
                </a:solidFill>
              </a:rPr>
              <a:t> </a:t>
            </a:r>
            <a:r>
              <a:rPr lang="ru-RU" sz="2000" dirty="0" err="1">
                <a:solidFill>
                  <a:schemeClr val="tx1">
                    <a:lumMod val="75000"/>
                  </a:schemeClr>
                </a:solidFill>
              </a:rPr>
              <a:t>пояснює</a:t>
            </a:r>
            <a:r>
              <a:rPr lang="ru-RU" sz="2000" dirty="0">
                <a:solidFill>
                  <a:schemeClr val="tx1">
                    <a:lumMod val="75000"/>
                  </a:schemeClr>
                </a:solidFill>
              </a:rPr>
              <a:t> </a:t>
            </a:r>
            <a:r>
              <a:rPr lang="ru-RU" sz="2000" dirty="0" err="1">
                <a:solidFill>
                  <a:schemeClr val="tx1">
                    <a:lumMod val="75000"/>
                  </a:schemeClr>
                </a:solidFill>
              </a:rPr>
              <a:t>бджолам</a:t>
            </a:r>
            <a:r>
              <a:rPr lang="ru-RU" sz="2000" dirty="0">
                <a:solidFill>
                  <a:schemeClr val="tx1">
                    <a:lumMod val="75000"/>
                  </a:schemeClr>
                </a:solidFill>
              </a:rPr>
              <a:t>, як далеко і в </a:t>
            </a:r>
            <a:r>
              <a:rPr lang="ru-RU" sz="2000" dirty="0" err="1">
                <a:solidFill>
                  <a:schemeClr val="tx1">
                    <a:lumMod val="75000"/>
                  </a:schemeClr>
                </a:solidFill>
              </a:rPr>
              <a:t>якому</a:t>
            </a:r>
            <a:r>
              <a:rPr lang="ru-RU" sz="2000" dirty="0">
                <a:solidFill>
                  <a:schemeClr val="tx1">
                    <a:lumMod val="75000"/>
                  </a:schemeClr>
                </a:solidFill>
              </a:rPr>
              <a:t> </a:t>
            </a:r>
            <a:r>
              <a:rPr lang="ru-RU" sz="2000" dirty="0" err="1">
                <a:solidFill>
                  <a:schemeClr val="tx1">
                    <a:lumMod val="75000"/>
                  </a:schemeClr>
                </a:solidFill>
              </a:rPr>
              <a:t>напрямі</a:t>
            </a:r>
            <a:r>
              <a:rPr lang="ru-RU" sz="2000" dirty="0">
                <a:solidFill>
                  <a:schemeClr val="tx1">
                    <a:lumMod val="75000"/>
                  </a:schemeClr>
                </a:solidFill>
              </a:rPr>
              <a:t> </a:t>
            </a:r>
            <a:r>
              <a:rPr lang="ru-RU" sz="2000" dirty="0" err="1">
                <a:solidFill>
                  <a:schemeClr val="tx1">
                    <a:lumMod val="75000"/>
                  </a:schemeClr>
                </a:solidFill>
              </a:rPr>
              <a:t>летіти</a:t>
            </a:r>
            <a:r>
              <a:rPr lang="ru-RU" sz="2000" dirty="0">
                <a:solidFill>
                  <a:schemeClr val="tx1">
                    <a:lumMod val="75000"/>
                  </a:schemeClr>
                </a:solidFill>
              </a:rPr>
              <a:t>. </a:t>
            </a:r>
            <a:r>
              <a:rPr lang="ru-RU" sz="2000" dirty="0" err="1">
                <a:solidFill>
                  <a:schemeClr val="tx1">
                    <a:lumMod val="75000"/>
                  </a:schemeClr>
                </a:solidFill>
              </a:rPr>
              <a:t>Кількість</a:t>
            </a:r>
            <a:r>
              <a:rPr lang="ru-RU" sz="2000" dirty="0">
                <a:solidFill>
                  <a:schemeClr val="tx1">
                    <a:lumMod val="75000"/>
                  </a:schemeClr>
                </a:solidFill>
              </a:rPr>
              <a:t> </a:t>
            </a:r>
            <a:r>
              <a:rPr lang="ru-RU" sz="2000" dirty="0" err="1">
                <a:solidFill>
                  <a:schemeClr val="tx1">
                    <a:lumMod val="75000"/>
                  </a:schemeClr>
                </a:solidFill>
              </a:rPr>
              <a:t>поворотів</a:t>
            </a:r>
            <a:r>
              <a:rPr lang="ru-RU" sz="2000" dirty="0">
                <a:solidFill>
                  <a:schemeClr val="tx1">
                    <a:lumMod val="75000"/>
                  </a:schemeClr>
                </a:solidFill>
              </a:rPr>
              <a:t> в </a:t>
            </a:r>
            <a:r>
              <a:rPr lang="ru-RU" sz="2000" dirty="0" err="1">
                <a:solidFill>
                  <a:schemeClr val="tx1">
                    <a:lumMod val="75000"/>
                  </a:schemeClr>
                </a:solidFill>
              </a:rPr>
              <a:t>хвилину</a:t>
            </a:r>
            <a:r>
              <a:rPr lang="ru-RU" sz="2000" dirty="0">
                <a:solidFill>
                  <a:schemeClr val="tx1">
                    <a:lumMod val="75000"/>
                  </a:schemeClr>
                </a:solidFill>
              </a:rPr>
              <a:t> </a:t>
            </a:r>
            <a:r>
              <a:rPr lang="ru-RU" sz="2000" dirty="0" err="1">
                <a:solidFill>
                  <a:schemeClr val="tx1">
                    <a:lumMod val="75000"/>
                  </a:schemeClr>
                </a:solidFill>
              </a:rPr>
              <a:t>означає</a:t>
            </a:r>
            <a:r>
              <a:rPr lang="ru-RU" sz="2000" dirty="0">
                <a:solidFill>
                  <a:schemeClr val="tx1">
                    <a:lumMod val="75000"/>
                  </a:schemeClr>
                </a:solidFill>
              </a:rPr>
              <a:t> </a:t>
            </a:r>
            <a:r>
              <a:rPr lang="ru-RU" sz="2000" dirty="0" err="1">
                <a:solidFill>
                  <a:schemeClr val="tx1">
                    <a:lumMod val="75000"/>
                  </a:schemeClr>
                </a:solidFill>
              </a:rPr>
              <a:t>дистанцію</a:t>
            </a:r>
            <a:r>
              <a:rPr lang="ru-RU" sz="2000" dirty="0">
                <a:solidFill>
                  <a:schemeClr val="tx1">
                    <a:lumMod val="75000"/>
                  </a:schemeClr>
                </a:solidFill>
              </a:rPr>
              <a:t>. </a:t>
            </a:r>
            <a:r>
              <a:rPr lang="ru-RU" sz="2000" dirty="0" err="1">
                <a:solidFill>
                  <a:schemeClr val="tx1">
                    <a:lumMod val="75000"/>
                  </a:schemeClr>
                </a:solidFill>
              </a:rPr>
              <a:t>Дедалі</a:t>
            </a:r>
            <a:r>
              <a:rPr lang="ru-RU" sz="2000" dirty="0">
                <a:solidFill>
                  <a:schemeClr val="tx1">
                    <a:lumMod val="75000"/>
                  </a:schemeClr>
                </a:solidFill>
              </a:rPr>
              <a:t> </a:t>
            </a:r>
            <a:r>
              <a:rPr lang="ru-RU" sz="2000" dirty="0" err="1">
                <a:solidFill>
                  <a:schemeClr val="tx1">
                    <a:lumMod val="75000"/>
                  </a:schemeClr>
                </a:solidFill>
              </a:rPr>
              <a:t>менше</a:t>
            </a:r>
            <a:r>
              <a:rPr lang="ru-RU" sz="2000" dirty="0">
                <a:solidFill>
                  <a:schemeClr val="tx1">
                    <a:lumMod val="75000"/>
                  </a:schemeClr>
                </a:solidFill>
              </a:rPr>
              <a:t> </a:t>
            </a:r>
            <a:r>
              <a:rPr lang="ru-RU" sz="2000" dirty="0" err="1">
                <a:solidFill>
                  <a:schemeClr val="tx1">
                    <a:lumMod val="75000"/>
                  </a:schemeClr>
                </a:solidFill>
              </a:rPr>
              <a:t>описується</a:t>
            </a:r>
            <a:r>
              <a:rPr lang="ru-RU" sz="2000" dirty="0">
                <a:solidFill>
                  <a:schemeClr val="tx1">
                    <a:lumMod val="75000"/>
                  </a:schemeClr>
                </a:solidFill>
              </a:rPr>
              <a:t> </a:t>
            </a:r>
            <a:r>
              <a:rPr lang="ru-RU" sz="2000" dirty="0" err="1">
                <a:solidFill>
                  <a:schemeClr val="tx1">
                    <a:lumMod val="75000"/>
                  </a:schemeClr>
                </a:solidFill>
              </a:rPr>
              <a:t>вісімок</a:t>
            </a:r>
            <a:r>
              <a:rPr lang="ru-RU" sz="2000" dirty="0">
                <a:solidFill>
                  <a:schemeClr val="tx1">
                    <a:lumMod val="75000"/>
                  </a:schemeClr>
                </a:solidFill>
              </a:rPr>
              <a:t>. </a:t>
            </a:r>
            <a:r>
              <a:rPr lang="ru-RU" sz="2000" dirty="0" err="1">
                <a:solidFill>
                  <a:schemeClr val="tx1">
                    <a:lumMod val="75000"/>
                  </a:schemeClr>
                </a:solidFill>
              </a:rPr>
              <a:t>Наприклад</a:t>
            </a:r>
            <a:r>
              <a:rPr lang="ru-RU" sz="2000" dirty="0">
                <a:solidFill>
                  <a:schemeClr val="tx1">
                    <a:lumMod val="75000"/>
                  </a:schemeClr>
                </a:solidFill>
              </a:rPr>
              <a:t>, </a:t>
            </a:r>
            <a:r>
              <a:rPr lang="ru-RU" sz="2000" dirty="0" smtClean="0">
                <a:solidFill>
                  <a:schemeClr val="tx1">
                    <a:lumMod val="75000"/>
                  </a:schemeClr>
                </a:solidFill>
              </a:rPr>
              <a:t>      11 </a:t>
            </a:r>
            <a:r>
              <a:rPr lang="ru-RU" sz="2000" dirty="0" err="1">
                <a:solidFill>
                  <a:schemeClr val="tx1">
                    <a:lumMod val="75000"/>
                  </a:schemeClr>
                </a:solidFill>
              </a:rPr>
              <a:t>поворотів</a:t>
            </a:r>
            <a:r>
              <a:rPr lang="ru-RU" sz="2000" dirty="0">
                <a:solidFill>
                  <a:schemeClr val="tx1">
                    <a:lumMod val="75000"/>
                  </a:schemeClr>
                </a:solidFill>
              </a:rPr>
              <a:t> в </a:t>
            </a:r>
            <a:r>
              <a:rPr lang="ru-RU" sz="2000" dirty="0" err="1">
                <a:solidFill>
                  <a:schemeClr val="tx1">
                    <a:lumMod val="75000"/>
                  </a:schemeClr>
                </a:solidFill>
              </a:rPr>
              <a:t>хвилину</a:t>
            </a:r>
            <a:r>
              <a:rPr lang="ru-RU" sz="2000" dirty="0">
                <a:solidFill>
                  <a:schemeClr val="tx1">
                    <a:lumMod val="75000"/>
                  </a:schemeClr>
                </a:solidFill>
              </a:rPr>
              <a:t> </a:t>
            </a:r>
            <a:r>
              <a:rPr lang="ru-RU" sz="2000" dirty="0" err="1">
                <a:solidFill>
                  <a:schemeClr val="tx1">
                    <a:lumMod val="75000"/>
                  </a:schemeClr>
                </a:solidFill>
              </a:rPr>
              <a:t>рівносильні</a:t>
            </a:r>
            <a:r>
              <a:rPr lang="ru-RU" sz="2000" dirty="0">
                <a:solidFill>
                  <a:schemeClr val="tx1">
                    <a:lumMod val="75000"/>
                  </a:schemeClr>
                </a:solidFill>
              </a:rPr>
              <a:t> </a:t>
            </a:r>
            <a:r>
              <a:rPr lang="ru-RU" sz="2000" dirty="0" err="1">
                <a:solidFill>
                  <a:schemeClr val="tx1">
                    <a:lumMod val="75000"/>
                  </a:schemeClr>
                </a:solidFill>
              </a:rPr>
              <a:t>дистанції</a:t>
            </a:r>
            <a:r>
              <a:rPr lang="ru-RU" sz="2000" dirty="0">
                <a:solidFill>
                  <a:schemeClr val="tx1">
                    <a:lumMod val="75000"/>
                  </a:schemeClr>
                </a:solidFill>
              </a:rPr>
              <a:t> в 2700 м. </a:t>
            </a:r>
            <a:r>
              <a:rPr lang="ru-RU" sz="2000" dirty="0" smtClean="0">
                <a:solidFill>
                  <a:schemeClr val="tx1">
                    <a:lumMod val="75000"/>
                  </a:schemeClr>
                </a:solidFill>
              </a:rPr>
              <a:t/>
            </a:r>
            <a:br>
              <a:rPr lang="ru-RU" sz="2000" dirty="0" smtClean="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Лінія</a:t>
            </a:r>
            <a:r>
              <a:rPr lang="ru-RU" sz="2000" dirty="0">
                <a:solidFill>
                  <a:schemeClr val="tx1">
                    <a:lumMod val="75000"/>
                  </a:schemeClr>
                </a:solidFill>
              </a:rPr>
              <a:t>, по </a:t>
            </a:r>
            <a:r>
              <a:rPr lang="ru-RU" sz="2000" dirty="0" err="1">
                <a:solidFill>
                  <a:schemeClr val="tx1">
                    <a:lumMod val="75000"/>
                  </a:schemeClr>
                </a:solidFill>
              </a:rPr>
              <a:t>якій</a:t>
            </a:r>
            <a:r>
              <a:rPr lang="ru-RU" sz="2000" dirty="0">
                <a:solidFill>
                  <a:schemeClr val="tx1">
                    <a:lumMod val="75000"/>
                  </a:schemeClr>
                </a:solidFill>
              </a:rPr>
              <a:t> </a:t>
            </a:r>
            <a:r>
              <a:rPr lang="ru-RU" sz="2000" dirty="0" err="1">
                <a:solidFill>
                  <a:schemeClr val="tx1">
                    <a:lumMod val="75000"/>
                  </a:schemeClr>
                </a:solidFill>
              </a:rPr>
              <a:t>йде</a:t>
            </a:r>
            <a:r>
              <a:rPr lang="ru-RU" sz="2000" dirty="0">
                <a:solidFill>
                  <a:schemeClr val="tx1">
                    <a:lumMod val="75000"/>
                  </a:schemeClr>
                </a:solidFill>
              </a:rPr>
              <a:t>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між</a:t>
            </a:r>
            <a:r>
              <a:rPr lang="ru-RU" sz="2000" dirty="0">
                <a:solidFill>
                  <a:schemeClr val="tx1">
                    <a:lumMod val="75000"/>
                  </a:schemeClr>
                </a:solidFill>
              </a:rPr>
              <a:t> </a:t>
            </a:r>
            <a:r>
              <a:rPr lang="ru-RU" sz="2000" dirty="0" err="1">
                <a:solidFill>
                  <a:schemeClr val="tx1">
                    <a:lumMod val="75000"/>
                  </a:schemeClr>
                </a:solidFill>
              </a:rPr>
              <a:t>двома</a:t>
            </a:r>
            <a:r>
              <a:rPr lang="ru-RU" sz="2000" dirty="0">
                <a:solidFill>
                  <a:schemeClr val="tx1">
                    <a:lumMod val="75000"/>
                  </a:schemeClr>
                </a:solidFill>
              </a:rPr>
              <a:t> петлями </a:t>
            </a:r>
            <a:r>
              <a:rPr lang="ru-RU" sz="2000" dirty="0" err="1">
                <a:solidFill>
                  <a:schemeClr val="tx1">
                    <a:lumMod val="75000"/>
                  </a:schemeClr>
                </a:solidFill>
              </a:rPr>
              <a:t>вісімки</a:t>
            </a:r>
            <a:r>
              <a:rPr lang="ru-RU" sz="2000" dirty="0">
                <a:solidFill>
                  <a:schemeClr val="tx1">
                    <a:lumMod val="75000"/>
                  </a:schemeClr>
                </a:solidFill>
              </a:rPr>
              <a:t>, </a:t>
            </a:r>
            <a:r>
              <a:rPr lang="ru-RU" sz="2000" dirty="0" err="1">
                <a:solidFill>
                  <a:schemeClr val="tx1">
                    <a:lumMod val="75000"/>
                  </a:schemeClr>
                </a:solidFill>
              </a:rPr>
              <a:t>показує</a:t>
            </a:r>
            <a:r>
              <a:rPr lang="ru-RU" sz="2000" dirty="0">
                <a:solidFill>
                  <a:schemeClr val="tx1">
                    <a:lumMod val="75000"/>
                  </a:schemeClr>
                </a:solidFill>
              </a:rPr>
              <a:t> </a:t>
            </a:r>
            <a:r>
              <a:rPr lang="ru-RU" sz="2000" dirty="0" err="1">
                <a:solidFill>
                  <a:schemeClr val="tx1">
                    <a:lumMod val="75000"/>
                  </a:schemeClr>
                </a:solidFill>
              </a:rPr>
              <a:t>точний</a:t>
            </a:r>
            <a:r>
              <a:rPr lang="ru-RU" sz="2000" dirty="0">
                <a:solidFill>
                  <a:schemeClr val="tx1">
                    <a:lumMod val="75000"/>
                  </a:schemeClr>
                </a:solidFill>
              </a:rPr>
              <a:t> </a:t>
            </a:r>
            <a:r>
              <a:rPr lang="ru-RU" sz="2000" dirty="0" err="1">
                <a:solidFill>
                  <a:schemeClr val="tx1">
                    <a:lumMod val="75000"/>
                  </a:schemeClr>
                </a:solidFill>
              </a:rPr>
              <a:t>напрям</a:t>
            </a:r>
            <a:r>
              <a:rPr lang="ru-RU" sz="2000" dirty="0">
                <a:solidFill>
                  <a:schemeClr val="tx1">
                    <a:lumMod val="75000"/>
                  </a:schemeClr>
                </a:solidFill>
              </a:rPr>
              <a:t>. </a:t>
            </a:r>
            <a:r>
              <a:rPr lang="ru-RU" sz="2000" dirty="0" err="1">
                <a:solidFill>
                  <a:schemeClr val="tx1">
                    <a:lumMod val="75000"/>
                  </a:schemeClr>
                </a:solidFill>
              </a:rPr>
              <a:t>Лінія</a:t>
            </a:r>
            <a:r>
              <a:rPr lang="ru-RU" sz="2000" dirty="0">
                <a:solidFill>
                  <a:schemeClr val="tx1">
                    <a:lumMod val="75000"/>
                  </a:schemeClr>
                </a:solidFill>
              </a:rPr>
              <a:t> </a:t>
            </a:r>
            <a:r>
              <a:rPr lang="ru-RU" sz="2000" dirty="0" err="1">
                <a:solidFill>
                  <a:schemeClr val="tx1">
                    <a:lumMod val="75000"/>
                  </a:schemeClr>
                </a:solidFill>
              </a:rPr>
              <a:t>визначається</a:t>
            </a:r>
            <a:r>
              <a:rPr lang="ru-RU" sz="2000" dirty="0">
                <a:solidFill>
                  <a:schemeClr val="tx1">
                    <a:lumMod val="75000"/>
                  </a:schemeClr>
                </a:solidFill>
              </a:rPr>
              <a:t> по </a:t>
            </a:r>
            <a:r>
              <a:rPr lang="ru-RU" sz="2000" dirty="0" err="1">
                <a:solidFill>
                  <a:schemeClr val="tx1">
                    <a:lumMod val="75000"/>
                  </a:schemeClr>
                </a:solidFill>
              </a:rPr>
              <a:t>положенню</a:t>
            </a:r>
            <a:r>
              <a:rPr lang="ru-RU" sz="2000" dirty="0">
                <a:solidFill>
                  <a:schemeClr val="tx1">
                    <a:lumMod val="75000"/>
                  </a:schemeClr>
                </a:solidFill>
              </a:rPr>
              <a:t> </a:t>
            </a:r>
            <a:r>
              <a:rPr lang="ru-RU" sz="2000" dirty="0" err="1">
                <a:solidFill>
                  <a:schemeClr val="tx1">
                    <a:lumMod val="75000"/>
                  </a:schemeClr>
                </a:solidFill>
              </a:rPr>
              <a:t>сонця</a:t>
            </a:r>
            <a:r>
              <a:rPr lang="ru-RU" sz="2000" dirty="0">
                <a:solidFill>
                  <a:schemeClr val="tx1">
                    <a:lumMod val="75000"/>
                  </a:schemeClr>
                </a:solidFill>
              </a:rPr>
              <a:t> на </a:t>
            </a:r>
            <a:r>
              <a:rPr lang="ru-RU" sz="2000" dirty="0" err="1">
                <a:solidFill>
                  <a:schemeClr val="tx1">
                    <a:lumMod val="75000"/>
                  </a:schemeClr>
                </a:solidFill>
              </a:rPr>
              <a:t>небі</a:t>
            </a:r>
            <a:r>
              <a:rPr lang="ru-RU" sz="2000" dirty="0">
                <a:solidFill>
                  <a:schemeClr val="tx1">
                    <a:lumMod val="75000"/>
                  </a:schemeClr>
                </a:solidFill>
              </a:rPr>
              <a:t>, так </a:t>
            </a:r>
            <a:r>
              <a:rPr lang="ru-RU" sz="2000" dirty="0" err="1">
                <a:solidFill>
                  <a:schemeClr val="tx1">
                    <a:lumMod val="75000"/>
                  </a:schemeClr>
                </a:solidFill>
              </a:rPr>
              <a:t>що</a:t>
            </a:r>
            <a:r>
              <a:rPr lang="ru-RU" sz="2000" dirty="0">
                <a:solidFill>
                  <a:schemeClr val="tx1">
                    <a:lumMod val="75000"/>
                  </a:schemeClr>
                </a:solidFill>
              </a:rPr>
              <a:t> </a:t>
            </a:r>
            <a:r>
              <a:rPr lang="ru-RU" sz="2000" dirty="0" err="1">
                <a:solidFill>
                  <a:schemeClr val="tx1">
                    <a:lumMod val="75000"/>
                  </a:schemeClr>
                </a:solidFill>
              </a:rPr>
              <a:t>інші</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можуть</a:t>
            </a:r>
            <a:r>
              <a:rPr lang="ru-RU" sz="2000" dirty="0">
                <a:solidFill>
                  <a:schemeClr val="tx1">
                    <a:lumMod val="75000"/>
                  </a:schemeClr>
                </a:solidFill>
              </a:rPr>
              <a:t> </a:t>
            </a:r>
            <a:r>
              <a:rPr lang="ru-RU" sz="2000" dirty="0" err="1">
                <a:solidFill>
                  <a:schemeClr val="tx1">
                    <a:lumMod val="75000"/>
                  </a:schemeClr>
                </a:solidFill>
              </a:rPr>
              <a:t>негайно</a:t>
            </a:r>
            <a:r>
              <a:rPr lang="ru-RU" sz="2000" dirty="0">
                <a:solidFill>
                  <a:schemeClr val="tx1">
                    <a:lumMod val="75000"/>
                  </a:schemeClr>
                </a:solidFill>
              </a:rPr>
              <a:t> </a:t>
            </a:r>
            <a:r>
              <a:rPr lang="ru-RU" sz="2000" dirty="0" err="1">
                <a:solidFill>
                  <a:schemeClr val="tx1">
                    <a:lumMod val="75000"/>
                  </a:schemeClr>
                </a:solidFill>
              </a:rPr>
              <a:t>визначити</a:t>
            </a:r>
            <a:r>
              <a:rPr lang="ru-RU" sz="2000" dirty="0">
                <a:solidFill>
                  <a:schemeClr val="tx1">
                    <a:lumMod val="75000"/>
                  </a:schemeClr>
                </a:solidFill>
              </a:rPr>
              <a:t> </a:t>
            </a:r>
            <a:r>
              <a:rPr lang="ru-RU" sz="2000" dirty="0" err="1">
                <a:solidFill>
                  <a:schemeClr val="tx1">
                    <a:lumMod val="75000"/>
                  </a:schemeClr>
                </a:solidFill>
              </a:rPr>
              <a:t>правильний</a:t>
            </a:r>
            <a:r>
              <a:rPr lang="ru-RU" sz="2000" dirty="0">
                <a:solidFill>
                  <a:schemeClr val="tx1">
                    <a:lumMod val="75000"/>
                  </a:schemeClr>
                </a:solidFill>
              </a:rPr>
              <a:t> кут</a:t>
            </a:r>
            <a:r>
              <a:rPr lang="ru-RU" sz="2000" dirty="0" smtClean="0">
                <a:solidFill>
                  <a:schemeClr val="tx1">
                    <a:lumMod val="75000"/>
                  </a:schemeClr>
                </a:solidFill>
              </a:rPr>
              <a:t>!</a:t>
            </a:r>
            <a:endParaRPr lang="ru-RU" sz="1400" dirty="0"/>
          </a:p>
        </p:txBody>
      </p:sp>
      <p:sp>
        <p:nvSpPr>
          <p:cNvPr id="5" name="Номер слайда 4"/>
          <p:cNvSpPr>
            <a:spLocks noGrp="1"/>
          </p:cNvSpPr>
          <p:nvPr>
            <p:ph type="sldNum" sz="quarter" idx="12"/>
          </p:nvPr>
        </p:nvSpPr>
        <p:spPr/>
        <p:txBody>
          <a:bodyPr/>
          <a:lstStyle/>
          <a:p>
            <a:fld id="{8B37D5FE-740C-46F5-801A-FA5477D9711F}" type="slidenum">
              <a:rPr lang="en-US" smtClean="0"/>
              <a:pPr/>
              <a:t>10</a:t>
            </a:fld>
            <a:endParaRPr lang="en-US"/>
          </a:p>
        </p:txBody>
      </p:sp>
      <p:sp>
        <p:nvSpPr>
          <p:cNvPr id="7"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Мова</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6" name="Рисунок 5" descr="pcheli_2.gif"/>
          <p:cNvPicPr>
            <a:picLocks noChangeAspect="1"/>
          </p:cNvPicPr>
          <p:nvPr/>
        </p:nvPicPr>
        <p:blipFill>
          <a:blip r:embed="rId2"/>
          <a:stretch>
            <a:fillRect/>
          </a:stretch>
        </p:blipFill>
        <p:spPr>
          <a:xfrm>
            <a:off x="5715008" y="2643182"/>
            <a:ext cx="2643206" cy="2793632"/>
          </a:xfrm>
          <a:prstGeom prst="rect">
            <a:avLst/>
          </a:prstGeom>
          <a:ln w="19050">
            <a:solidFill>
              <a:schemeClr val="tx1">
                <a:lumMod val="75000"/>
              </a:schemeClr>
            </a:solidFill>
          </a:ln>
        </p:spPr>
      </p:pic>
    </p:spTree>
    <p:extLst>
      <p:ext uri="{BB962C8B-B14F-4D97-AF65-F5344CB8AC3E}">
        <p14:creationId xmlns:p14="http://schemas.microsoft.com/office/powerpoint/2010/main" val="1018263994"/>
      </p:ext>
    </p:extLst>
  </p:cSld>
  <p:clrMapOvr>
    <a:masterClrMapping/>
  </p:clrMapOvr>
  <p:transition spd="med">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571612"/>
            <a:ext cx="7715304" cy="2643206"/>
          </a:xfrm>
          <a:ln>
            <a:noFill/>
          </a:ln>
        </p:spPr>
        <p:txBody>
          <a:bodyPr>
            <a:normAutofit fontScale="90000"/>
          </a:bodyPr>
          <a:lstStyle/>
          <a:p>
            <a:pPr marL="171450" indent="-171450"/>
            <a:r>
              <a:rPr lang="ru-RU" sz="1200" dirty="0" smtClean="0">
                <a:solidFill>
                  <a:schemeClr val="tx1">
                    <a:lumMod val="75000"/>
                  </a:schemeClr>
                </a:solidFill>
              </a:rPr>
              <a:t>	   </a:t>
            </a:r>
            <a:r>
              <a:rPr lang="ru-RU" sz="2200" dirty="0" err="1" smtClean="0">
                <a:solidFill>
                  <a:schemeClr val="tx1">
                    <a:lumMod val="75000"/>
                  </a:schemeClr>
                </a:solidFill>
              </a:rPr>
              <a:t>Залежно</a:t>
            </a:r>
            <a:r>
              <a:rPr lang="ru-RU" sz="2200" dirty="0" smtClean="0">
                <a:solidFill>
                  <a:schemeClr val="tx1">
                    <a:lumMod val="75000"/>
                  </a:schemeClr>
                </a:solidFill>
              </a:rPr>
              <a:t> </a:t>
            </a:r>
            <a:r>
              <a:rPr lang="ru-RU" sz="2200" dirty="0" err="1">
                <a:solidFill>
                  <a:schemeClr val="tx1">
                    <a:lumMod val="75000"/>
                  </a:schemeClr>
                </a:solidFill>
              </a:rPr>
              <a:t>від</a:t>
            </a:r>
            <a:r>
              <a:rPr lang="ru-RU" sz="2200" dirty="0">
                <a:solidFill>
                  <a:schemeClr val="tx1">
                    <a:lumMod val="75000"/>
                  </a:schemeClr>
                </a:solidFill>
              </a:rPr>
              <a:t> </a:t>
            </a:r>
            <a:r>
              <a:rPr lang="ru-RU" sz="2200" dirty="0" err="1">
                <a:solidFill>
                  <a:schemeClr val="tx1">
                    <a:lumMod val="75000"/>
                  </a:schemeClr>
                </a:solidFill>
              </a:rPr>
              <a:t>поточної</a:t>
            </a:r>
            <a:r>
              <a:rPr lang="ru-RU" sz="2200" dirty="0">
                <a:solidFill>
                  <a:schemeClr val="tx1">
                    <a:lumMod val="75000"/>
                  </a:schemeClr>
                </a:solidFill>
              </a:rPr>
              <a:t> потреби, </a:t>
            </a:r>
            <a:r>
              <a:rPr lang="ru-RU" sz="2200" dirty="0" err="1">
                <a:solidFill>
                  <a:schemeClr val="tx1">
                    <a:lumMod val="75000"/>
                  </a:schemeClr>
                </a:solidFill>
              </a:rPr>
              <a:t>бджоли</a:t>
            </a:r>
            <a:r>
              <a:rPr lang="ru-RU" sz="2200" dirty="0">
                <a:solidFill>
                  <a:schemeClr val="tx1">
                    <a:lumMod val="75000"/>
                  </a:schemeClr>
                </a:solidFill>
              </a:rPr>
              <a:t> </a:t>
            </a:r>
            <a:r>
              <a:rPr lang="ru-RU" sz="2200" dirty="0" err="1">
                <a:solidFill>
                  <a:schemeClr val="tx1">
                    <a:lumMod val="75000"/>
                  </a:schemeClr>
                </a:solidFill>
              </a:rPr>
              <a:t>можуть</a:t>
            </a:r>
            <a:r>
              <a:rPr lang="ru-RU" sz="2200" dirty="0">
                <a:solidFill>
                  <a:schemeClr val="tx1">
                    <a:lumMod val="75000"/>
                  </a:schemeClr>
                </a:solidFill>
              </a:rPr>
              <a:t> </a:t>
            </a:r>
            <a:r>
              <a:rPr lang="ru-RU" sz="2200" dirty="0" err="1">
                <a:solidFill>
                  <a:schemeClr val="tx1">
                    <a:lumMod val="75000"/>
                  </a:schemeClr>
                </a:solidFill>
              </a:rPr>
              <a:t>концентруватися</a:t>
            </a:r>
            <a:r>
              <a:rPr lang="ru-RU" sz="2200" dirty="0">
                <a:solidFill>
                  <a:schemeClr val="tx1">
                    <a:lumMod val="75000"/>
                  </a:schemeClr>
                </a:solidFill>
              </a:rPr>
              <a:t> як на </a:t>
            </a:r>
            <a:r>
              <a:rPr lang="ru-RU" sz="2200" dirty="0" err="1">
                <a:solidFill>
                  <a:schemeClr val="tx1">
                    <a:lumMod val="75000"/>
                  </a:schemeClr>
                </a:solidFill>
              </a:rPr>
              <a:t>зборі</a:t>
            </a:r>
            <a:r>
              <a:rPr lang="ru-RU" sz="2200" dirty="0">
                <a:solidFill>
                  <a:schemeClr val="tx1">
                    <a:lumMod val="75000"/>
                  </a:schemeClr>
                </a:solidFill>
              </a:rPr>
              <a:t> нектару, так і на </a:t>
            </a:r>
            <a:r>
              <a:rPr lang="ru-RU" sz="2200" dirty="0" err="1">
                <a:solidFill>
                  <a:schemeClr val="tx1">
                    <a:lumMod val="75000"/>
                  </a:schemeClr>
                </a:solidFill>
              </a:rPr>
              <a:t>зборі</a:t>
            </a:r>
            <a:r>
              <a:rPr lang="ru-RU" sz="2200" dirty="0">
                <a:solidFill>
                  <a:schemeClr val="tx1">
                    <a:lumMod val="75000"/>
                  </a:schemeClr>
                </a:solidFill>
              </a:rPr>
              <a:t> пилку. </a:t>
            </a:r>
            <a:r>
              <a:rPr lang="ru-RU" sz="2200" dirty="0" smtClean="0">
                <a:solidFill>
                  <a:schemeClr val="tx1">
                    <a:lumMod val="75000"/>
                  </a:schemeClr>
                </a:solidFill>
              </a:rPr>
              <a:t/>
            </a:r>
            <a:br>
              <a:rPr lang="ru-RU" sz="2200" dirty="0" smtClean="0">
                <a:solidFill>
                  <a:schemeClr val="tx1">
                    <a:lumMod val="75000"/>
                  </a:schemeClr>
                </a:solidFill>
              </a:rPr>
            </a:br>
            <a:r>
              <a:rPr lang="ru-RU" sz="2200" dirty="0" smtClean="0">
                <a:solidFill>
                  <a:schemeClr val="tx1">
                    <a:lumMod val="75000"/>
                  </a:schemeClr>
                </a:solidFill>
              </a:rPr>
              <a:t>  </a:t>
            </a:r>
            <a:r>
              <a:rPr lang="ru-RU" sz="2200" dirty="0" err="1" smtClean="0">
                <a:solidFill>
                  <a:schemeClr val="tx1">
                    <a:lumMod val="75000"/>
                  </a:schemeClr>
                </a:solidFill>
              </a:rPr>
              <a:t>Тіло</a:t>
            </a:r>
            <a:r>
              <a:rPr lang="ru-RU" sz="2200" dirty="0" smtClean="0">
                <a:solidFill>
                  <a:schemeClr val="tx1">
                    <a:lumMod val="75000"/>
                  </a:schemeClr>
                </a:solidFill>
              </a:rPr>
              <a:t> </a:t>
            </a:r>
            <a:r>
              <a:rPr lang="ru-RU" sz="2200" dirty="0" err="1">
                <a:solidFill>
                  <a:schemeClr val="tx1">
                    <a:lumMod val="75000"/>
                  </a:schemeClr>
                </a:solidFill>
              </a:rPr>
              <a:t>більшості</a:t>
            </a:r>
            <a:r>
              <a:rPr lang="ru-RU" sz="2200" dirty="0">
                <a:solidFill>
                  <a:schemeClr val="tx1">
                    <a:lumMod val="75000"/>
                  </a:schemeClr>
                </a:solidFill>
              </a:rPr>
              <a:t> </a:t>
            </a:r>
            <a:r>
              <a:rPr lang="ru-RU" sz="2200" dirty="0" err="1">
                <a:solidFill>
                  <a:schemeClr val="tx1">
                    <a:lumMod val="75000"/>
                  </a:schemeClr>
                </a:solidFill>
              </a:rPr>
              <a:t>бджіл</a:t>
            </a:r>
            <a:r>
              <a:rPr lang="ru-RU" sz="2200" dirty="0">
                <a:solidFill>
                  <a:schemeClr val="tx1">
                    <a:lumMod val="75000"/>
                  </a:schemeClr>
                </a:solidFill>
              </a:rPr>
              <a:t> </a:t>
            </a:r>
            <a:r>
              <a:rPr lang="ru-RU" sz="2200" dirty="0" err="1">
                <a:solidFill>
                  <a:schemeClr val="tx1">
                    <a:lumMod val="75000"/>
                  </a:schemeClr>
                </a:solidFill>
              </a:rPr>
              <a:t>покрите</a:t>
            </a:r>
            <a:r>
              <a:rPr lang="ru-RU" sz="2200" dirty="0">
                <a:solidFill>
                  <a:schemeClr val="tx1">
                    <a:lumMod val="75000"/>
                  </a:schemeClr>
                </a:solidFill>
              </a:rPr>
              <a:t> </a:t>
            </a:r>
            <a:r>
              <a:rPr lang="ru-RU" sz="2200" dirty="0" err="1">
                <a:solidFill>
                  <a:schemeClr val="tx1">
                    <a:lumMod val="75000"/>
                  </a:schemeClr>
                </a:solidFill>
              </a:rPr>
              <a:t>численними</a:t>
            </a:r>
            <a:r>
              <a:rPr lang="ru-RU" sz="2200" dirty="0">
                <a:solidFill>
                  <a:schemeClr val="tx1">
                    <a:lumMod val="75000"/>
                  </a:schemeClr>
                </a:solidFill>
              </a:rPr>
              <a:t>  </a:t>
            </a:r>
            <a:r>
              <a:rPr lang="ru-RU" sz="2200" dirty="0" err="1">
                <a:solidFill>
                  <a:schemeClr val="tx1">
                    <a:lumMod val="75000"/>
                  </a:schemeClr>
                </a:solidFill>
              </a:rPr>
              <a:t>гіллястими</a:t>
            </a:r>
            <a:r>
              <a:rPr lang="ru-RU" sz="2200" dirty="0">
                <a:solidFill>
                  <a:schemeClr val="tx1">
                    <a:lumMod val="75000"/>
                  </a:schemeClr>
                </a:solidFill>
              </a:rPr>
              <a:t> ворсинками, </a:t>
            </a:r>
            <a:r>
              <a:rPr lang="ru-RU" sz="2200" dirty="0" err="1">
                <a:solidFill>
                  <a:schemeClr val="tx1">
                    <a:lumMod val="75000"/>
                  </a:schemeClr>
                </a:solidFill>
              </a:rPr>
              <a:t>що</a:t>
            </a:r>
            <a:r>
              <a:rPr lang="ru-RU" sz="2200" dirty="0">
                <a:solidFill>
                  <a:schemeClr val="tx1">
                    <a:lumMod val="75000"/>
                  </a:schemeClr>
                </a:solidFill>
              </a:rPr>
              <a:t> </a:t>
            </a:r>
            <a:r>
              <a:rPr lang="ru-RU" sz="2200" dirty="0" err="1">
                <a:solidFill>
                  <a:schemeClr val="tx1">
                    <a:lumMod val="75000"/>
                  </a:schemeClr>
                </a:solidFill>
              </a:rPr>
              <a:t>сприяють</a:t>
            </a:r>
            <a:r>
              <a:rPr lang="ru-RU" sz="2200" dirty="0">
                <a:solidFill>
                  <a:schemeClr val="tx1">
                    <a:lumMod val="75000"/>
                  </a:schemeClr>
                </a:solidFill>
              </a:rPr>
              <a:t> </a:t>
            </a:r>
            <a:r>
              <a:rPr lang="ru-RU" sz="2200" dirty="0" err="1">
                <a:solidFill>
                  <a:schemeClr val="tx1">
                    <a:lumMod val="75000"/>
                  </a:schemeClr>
                </a:solidFill>
              </a:rPr>
              <a:t>прилипанню</a:t>
            </a:r>
            <a:r>
              <a:rPr lang="ru-RU" sz="2200" dirty="0">
                <a:solidFill>
                  <a:schemeClr val="tx1">
                    <a:lumMod val="75000"/>
                  </a:schemeClr>
                </a:solidFill>
              </a:rPr>
              <a:t> і переносу пилку. </a:t>
            </a:r>
            <a:r>
              <a:rPr lang="ru-RU" sz="2200" dirty="0" err="1">
                <a:solidFill>
                  <a:schemeClr val="tx1">
                    <a:lumMod val="75000"/>
                  </a:schemeClr>
                </a:solidFill>
              </a:rPr>
              <a:t>Періодично</a:t>
            </a:r>
            <a:r>
              <a:rPr lang="ru-RU" sz="2200" dirty="0">
                <a:solidFill>
                  <a:schemeClr val="tx1">
                    <a:lumMod val="75000"/>
                  </a:schemeClr>
                </a:solidFill>
              </a:rPr>
              <a:t> вони </a:t>
            </a:r>
            <a:r>
              <a:rPr lang="ru-RU" sz="2200" dirty="0" err="1">
                <a:solidFill>
                  <a:schemeClr val="tx1">
                    <a:lumMod val="75000"/>
                  </a:schemeClr>
                </a:solidFill>
              </a:rPr>
              <a:t>зчищають</a:t>
            </a:r>
            <a:r>
              <a:rPr lang="ru-RU" sz="2200" dirty="0">
                <a:solidFill>
                  <a:schemeClr val="tx1">
                    <a:lumMod val="75000"/>
                  </a:schemeClr>
                </a:solidFill>
              </a:rPr>
              <a:t> з себе пилок, </a:t>
            </a:r>
            <a:r>
              <a:rPr lang="ru-RU" sz="2200" dirty="0" err="1">
                <a:solidFill>
                  <a:schemeClr val="tx1">
                    <a:lumMod val="75000"/>
                  </a:schemeClr>
                </a:solidFill>
              </a:rPr>
              <a:t>збираючи</a:t>
            </a:r>
            <a:r>
              <a:rPr lang="ru-RU" sz="2200" dirty="0">
                <a:solidFill>
                  <a:schemeClr val="tx1">
                    <a:lumMod val="75000"/>
                  </a:schemeClr>
                </a:solidFill>
              </a:rPr>
              <a:t> </a:t>
            </a:r>
            <a:r>
              <a:rPr lang="ru-RU" sz="2200" dirty="0" err="1">
                <a:solidFill>
                  <a:schemeClr val="tx1">
                    <a:lumMod val="75000"/>
                  </a:schemeClr>
                </a:solidFill>
              </a:rPr>
              <a:t>їх</a:t>
            </a:r>
            <a:r>
              <a:rPr lang="ru-RU" sz="2200" dirty="0">
                <a:solidFill>
                  <a:schemeClr val="tx1">
                    <a:lumMod val="75000"/>
                  </a:schemeClr>
                </a:solidFill>
              </a:rPr>
              <a:t> </a:t>
            </a:r>
            <a:r>
              <a:rPr lang="ru-RU" sz="2200" dirty="0" err="1">
                <a:solidFill>
                  <a:schemeClr val="tx1">
                    <a:lumMod val="75000"/>
                  </a:schemeClr>
                </a:solidFill>
              </a:rPr>
              <a:t>щіточками</a:t>
            </a:r>
            <a:r>
              <a:rPr lang="ru-RU" sz="2200" dirty="0">
                <a:solidFill>
                  <a:schemeClr val="tx1">
                    <a:lumMod val="75000"/>
                  </a:schemeClr>
                </a:solidFill>
              </a:rPr>
              <a:t> і </a:t>
            </a:r>
            <a:r>
              <a:rPr lang="ru-RU" sz="2200" dirty="0" err="1">
                <a:solidFill>
                  <a:schemeClr val="tx1">
                    <a:lumMod val="75000"/>
                  </a:schemeClr>
                </a:solidFill>
              </a:rPr>
              <a:t>потім</a:t>
            </a:r>
            <a:r>
              <a:rPr lang="ru-RU" sz="2200" dirty="0">
                <a:solidFill>
                  <a:schemeClr val="tx1">
                    <a:lumMod val="75000"/>
                  </a:schemeClr>
                </a:solidFill>
              </a:rPr>
              <a:t> </a:t>
            </a:r>
            <a:r>
              <a:rPr lang="ru-RU" sz="2200" dirty="0" err="1">
                <a:solidFill>
                  <a:schemeClr val="tx1">
                    <a:lumMod val="75000"/>
                  </a:schemeClr>
                </a:solidFill>
              </a:rPr>
              <a:t>переносять</a:t>
            </a:r>
            <a:r>
              <a:rPr lang="ru-RU" sz="2200" dirty="0">
                <a:solidFill>
                  <a:schemeClr val="tx1">
                    <a:lumMod val="75000"/>
                  </a:schemeClr>
                </a:solidFill>
              </a:rPr>
              <a:t> </a:t>
            </a:r>
            <a:r>
              <a:rPr lang="ru-RU" sz="2200" dirty="0" err="1" smtClean="0">
                <a:solidFill>
                  <a:schemeClr val="tx1">
                    <a:lumMod val="75000"/>
                  </a:schemeClr>
                </a:solidFill>
              </a:rPr>
              <a:t>його</a:t>
            </a:r>
            <a:r>
              <a:rPr lang="ru-RU" sz="2200" dirty="0" smtClean="0">
                <a:solidFill>
                  <a:schemeClr val="tx1">
                    <a:lumMod val="75000"/>
                  </a:schemeClr>
                </a:solidFill>
              </a:rPr>
              <a:t>  </a:t>
            </a:r>
            <a:r>
              <a:rPr lang="ru-RU" sz="2200" dirty="0">
                <a:solidFill>
                  <a:schemeClr val="tx1">
                    <a:lumMod val="75000"/>
                  </a:schemeClr>
                </a:solidFill>
              </a:rPr>
              <a:t>в </a:t>
            </a:r>
            <a:r>
              <a:rPr lang="ru-RU" sz="2200" dirty="0" err="1">
                <a:solidFill>
                  <a:schemeClr val="tx1">
                    <a:lumMod val="75000"/>
                  </a:schemeClr>
                </a:solidFill>
              </a:rPr>
              <a:t>спеціальний</a:t>
            </a:r>
            <a:r>
              <a:rPr lang="ru-RU" sz="2200" dirty="0">
                <a:solidFill>
                  <a:schemeClr val="tx1">
                    <a:lumMod val="75000"/>
                  </a:schemeClr>
                </a:solidFill>
              </a:rPr>
              <a:t> </a:t>
            </a:r>
            <a:r>
              <a:rPr lang="ru-RU" sz="2200" dirty="0" err="1">
                <a:solidFill>
                  <a:schemeClr val="tx1">
                    <a:lumMod val="75000"/>
                  </a:schemeClr>
                </a:solidFill>
              </a:rPr>
              <a:t>кошик</a:t>
            </a:r>
            <a:r>
              <a:rPr lang="ru-RU" sz="2200" dirty="0">
                <a:solidFill>
                  <a:schemeClr val="tx1">
                    <a:lumMod val="75000"/>
                  </a:schemeClr>
                </a:solidFill>
              </a:rPr>
              <a:t> для пилку, </a:t>
            </a:r>
            <a:r>
              <a:rPr lang="ru-RU" sz="2200" dirty="0" err="1" smtClean="0">
                <a:solidFill>
                  <a:schemeClr val="tx1">
                    <a:lumMod val="75000"/>
                  </a:schemeClr>
                </a:solidFill>
              </a:rPr>
              <a:t>розташований</a:t>
            </a:r>
            <a:r>
              <a:rPr lang="ru-RU" sz="2200" dirty="0" smtClean="0">
                <a:solidFill>
                  <a:schemeClr val="tx1">
                    <a:lumMod val="75000"/>
                  </a:schemeClr>
                </a:solidFill>
              </a:rPr>
              <a:t> </a:t>
            </a:r>
            <a:r>
              <a:rPr lang="ru-RU" sz="2200" dirty="0" err="1">
                <a:solidFill>
                  <a:schemeClr val="tx1">
                    <a:lumMod val="75000"/>
                  </a:schemeClr>
                </a:solidFill>
              </a:rPr>
              <a:t>між</a:t>
            </a:r>
            <a:r>
              <a:rPr lang="ru-RU" sz="2200" dirty="0">
                <a:solidFill>
                  <a:schemeClr val="tx1">
                    <a:lumMod val="75000"/>
                  </a:schemeClr>
                </a:solidFill>
              </a:rPr>
              <a:t> </a:t>
            </a:r>
            <a:r>
              <a:rPr lang="ru-RU" sz="2200" dirty="0" err="1" smtClean="0">
                <a:solidFill>
                  <a:schemeClr val="tx1">
                    <a:lumMod val="75000"/>
                  </a:schemeClr>
                </a:solidFill>
              </a:rPr>
              <a:t>задніми</a:t>
            </a:r>
            <a:r>
              <a:rPr lang="ru-RU" sz="2200" dirty="0" smtClean="0">
                <a:solidFill>
                  <a:schemeClr val="tx1">
                    <a:lumMod val="75000"/>
                  </a:schemeClr>
                </a:solidFill>
              </a:rPr>
              <a:t> лапками.</a:t>
            </a:r>
            <a:endParaRPr lang="ru-RU" sz="2200"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11</a:t>
            </a:fld>
            <a:endParaRPr lang="en-US"/>
          </a:p>
        </p:txBody>
      </p:sp>
      <p:sp>
        <p:nvSpPr>
          <p:cNvPr id="10" name="Нижний колонтитул 3"/>
          <p:cNvSpPr>
            <a:spLocks noGrp="1"/>
          </p:cNvSpPr>
          <p:nvPr>
            <p:ph type="ftr" sz="quarter" idx="11"/>
          </p:nvPr>
        </p:nvSpPr>
        <p:spPr>
          <a:xfrm>
            <a:off x="928662" y="764704"/>
            <a:ext cx="7286676" cy="720080"/>
          </a:xfrm>
        </p:spPr>
        <p:txBody>
          <a:bodyPr/>
          <a:lstStyle/>
          <a:p>
            <a:pPr algn="ctr"/>
            <a:r>
              <a:rPr lang="uk-UA" sz="3200" b="1" dirty="0" smtClean="0">
                <a:solidFill>
                  <a:schemeClr val="tx1">
                    <a:lumMod val="75000"/>
                  </a:schemeClr>
                </a:solidFill>
              </a:rPr>
              <a:t>Участь бджоли у запиленні</a:t>
            </a:r>
            <a:endParaRPr lang="en-US" sz="3200" b="1" dirty="0">
              <a:solidFill>
                <a:schemeClr val="tx1">
                  <a:lumMod val="75000"/>
                </a:schemeClr>
              </a:solidFill>
            </a:endParaRPr>
          </a:p>
        </p:txBody>
      </p:sp>
      <p:pic>
        <p:nvPicPr>
          <p:cNvPr id="12" name="Объект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857752" y="4286256"/>
            <a:ext cx="2786082" cy="1894360"/>
          </a:xfrm>
          <a:ln w="19050">
            <a:solidFill>
              <a:schemeClr val="tx1">
                <a:lumMod val="75000"/>
              </a:schemeClr>
            </a:solidFill>
          </a:ln>
        </p:spPr>
      </p:pic>
      <p:pic>
        <p:nvPicPr>
          <p:cNvPr id="13" name="Рисунок 12" descr="sbor_obnojki.jpg"/>
          <p:cNvPicPr>
            <a:picLocks noChangeAspect="1"/>
          </p:cNvPicPr>
          <p:nvPr/>
        </p:nvPicPr>
        <p:blipFill>
          <a:blip r:embed="rId3"/>
          <a:stretch>
            <a:fillRect/>
          </a:stretch>
        </p:blipFill>
        <p:spPr>
          <a:xfrm>
            <a:off x="1714480" y="4429132"/>
            <a:ext cx="2381994" cy="1857388"/>
          </a:xfrm>
          <a:prstGeom prst="rect">
            <a:avLst/>
          </a:prstGeom>
          <a:ln w="19050">
            <a:solidFill>
              <a:schemeClr val="tx1">
                <a:lumMod val="75000"/>
              </a:schemeClr>
            </a:solidFill>
          </a:ln>
        </p:spPr>
      </p:pic>
    </p:spTree>
    <p:extLst>
      <p:ext uri="{BB962C8B-B14F-4D97-AF65-F5344CB8AC3E}">
        <p14:creationId xmlns:p14="http://schemas.microsoft.com/office/powerpoint/2010/main" val="1350241037"/>
      </p:ext>
    </p:extLst>
  </p:cSld>
  <p:clrMapOvr>
    <a:masterClrMapping/>
  </p:clrMapOvr>
  <p:transition spd="med">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736"/>
            <a:ext cx="7643866" cy="2714644"/>
          </a:xfrm>
          <a:ln>
            <a:noFill/>
          </a:ln>
        </p:spPr>
        <p:txBody>
          <a:bodyPr>
            <a:normAutofit/>
          </a:bodyPr>
          <a:lstStyle/>
          <a:p>
            <a:pPr marL="171450" indent="-171450"/>
            <a:r>
              <a:rPr lang="ru-RU" sz="1200" dirty="0" smtClean="0">
                <a:solidFill>
                  <a:schemeClr val="tx1">
                    <a:lumMod val="75000"/>
                  </a:schemeClr>
                </a:solidFill>
              </a:rPr>
              <a:t>	</a:t>
            </a:r>
            <a:br>
              <a:rPr lang="ru-RU" sz="1200" dirty="0" smtClean="0">
                <a:solidFill>
                  <a:schemeClr val="tx1">
                    <a:lumMod val="75000"/>
                  </a:schemeClr>
                </a:solidFill>
              </a:rPr>
            </a:br>
            <a:r>
              <a:rPr lang="ru-RU" sz="2000" dirty="0" smtClean="0">
                <a:solidFill>
                  <a:schemeClr val="tx1">
                    <a:lumMod val="75000"/>
                  </a:schemeClr>
                </a:solidFill>
              </a:rPr>
              <a:t> </a:t>
            </a:r>
            <a:r>
              <a:rPr lang="ru-RU" sz="2000" dirty="0" err="1">
                <a:solidFill>
                  <a:schemeClr val="tx1">
                    <a:lumMod val="75000"/>
                  </a:schemeClr>
                </a:solidFill>
              </a:rPr>
              <a:t>Багато</a:t>
            </a:r>
            <a:r>
              <a:rPr lang="ru-RU" sz="2000" dirty="0">
                <a:solidFill>
                  <a:schemeClr val="tx1">
                    <a:lumMod val="75000"/>
                  </a:schemeClr>
                </a:solidFill>
              </a:rPr>
              <a:t> </a:t>
            </a:r>
            <a:r>
              <a:rPr lang="ru-RU" sz="2000" dirty="0" err="1">
                <a:solidFill>
                  <a:schemeClr val="tx1">
                    <a:lumMod val="75000"/>
                  </a:schemeClr>
                </a:solidFill>
              </a:rPr>
              <a:t>видів</a:t>
            </a:r>
            <a:r>
              <a:rPr lang="ru-RU" sz="2000" dirty="0">
                <a:solidFill>
                  <a:schemeClr val="tx1">
                    <a:lumMod val="75000"/>
                  </a:schemeClr>
                </a:solidFill>
              </a:rPr>
              <a:t> </a:t>
            </a:r>
            <a:r>
              <a:rPr lang="ru-RU" sz="2000" dirty="0" err="1">
                <a:solidFill>
                  <a:schemeClr val="tx1">
                    <a:lumMod val="75000"/>
                  </a:schemeClr>
                </a:solidFill>
              </a:rPr>
              <a:t>бджіл</a:t>
            </a:r>
            <a:r>
              <a:rPr lang="ru-RU" sz="2000" dirty="0">
                <a:solidFill>
                  <a:schemeClr val="tx1">
                    <a:lumMod val="75000"/>
                  </a:schemeClr>
                </a:solidFill>
              </a:rPr>
              <a:t> </a:t>
            </a:r>
            <a:r>
              <a:rPr lang="ru-RU" sz="2000" dirty="0" err="1">
                <a:solidFill>
                  <a:schemeClr val="tx1">
                    <a:lumMod val="75000"/>
                  </a:schemeClr>
                </a:solidFill>
              </a:rPr>
              <a:t>схильні</a:t>
            </a:r>
            <a:r>
              <a:rPr lang="ru-RU" sz="2000" dirty="0">
                <a:solidFill>
                  <a:schemeClr val="tx1">
                    <a:lumMod val="75000"/>
                  </a:schemeClr>
                </a:solidFill>
              </a:rPr>
              <a:t> </a:t>
            </a:r>
            <a:r>
              <a:rPr lang="ru-RU" sz="2000" dirty="0" err="1">
                <a:solidFill>
                  <a:schemeClr val="tx1">
                    <a:lumMod val="75000"/>
                  </a:schemeClr>
                </a:solidFill>
              </a:rPr>
              <a:t>збирати</a:t>
            </a:r>
            <a:r>
              <a:rPr lang="ru-RU" sz="2000" dirty="0">
                <a:solidFill>
                  <a:schemeClr val="tx1">
                    <a:lumMod val="75000"/>
                  </a:schemeClr>
                </a:solidFill>
              </a:rPr>
              <a:t> пилок </a:t>
            </a:r>
            <a:r>
              <a:rPr lang="ru-RU" sz="2000" dirty="0" err="1">
                <a:solidFill>
                  <a:schemeClr val="tx1">
                    <a:lumMod val="75000"/>
                  </a:schemeClr>
                </a:solidFill>
              </a:rPr>
              <a:t>тільки</a:t>
            </a:r>
            <a:r>
              <a:rPr lang="ru-RU" sz="2000" dirty="0">
                <a:solidFill>
                  <a:schemeClr val="tx1">
                    <a:lumMod val="75000"/>
                  </a:schemeClr>
                </a:solidFill>
              </a:rPr>
              <a:t> з </a:t>
            </a:r>
            <a:r>
              <a:rPr lang="ru-RU" sz="2000" dirty="0" err="1">
                <a:solidFill>
                  <a:schemeClr val="tx1">
                    <a:lumMod val="75000"/>
                  </a:schemeClr>
                </a:solidFill>
              </a:rPr>
              <a:t>певних</a:t>
            </a:r>
            <a:r>
              <a:rPr lang="ru-RU" sz="2000" dirty="0">
                <a:solidFill>
                  <a:schemeClr val="tx1">
                    <a:lumMod val="75000"/>
                  </a:schemeClr>
                </a:solidFill>
              </a:rPr>
              <a:t> </a:t>
            </a:r>
            <a:r>
              <a:rPr lang="ru-RU" sz="2000" dirty="0" err="1">
                <a:solidFill>
                  <a:schemeClr val="tx1">
                    <a:lumMod val="75000"/>
                  </a:schemeClr>
                </a:solidFill>
              </a:rPr>
              <a:t>видів</a:t>
            </a:r>
            <a:r>
              <a:rPr lang="ru-RU" sz="2000" dirty="0">
                <a:solidFill>
                  <a:schemeClr val="tx1">
                    <a:lumMod val="75000"/>
                  </a:schemeClr>
                </a:solidFill>
              </a:rPr>
              <a:t>, </a:t>
            </a:r>
            <a:r>
              <a:rPr lang="ru-RU" sz="2000" dirty="0" err="1">
                <a:solidFill>
                  <a:schemeClr val="tx1">
                    <a:lumMod val="75000"/>
                  </a:schemeClr>
                </a:solidFill>
              </a:rPr>
              <a:t>інші</a:t>
            </a:r>
            <a:r>
              <a:rPr lang="ru-RU" sz="2000" dirty="0">
                <a:solidFill>
                  <a:schemeClr val="tx1">
                    <a:lumMod val="75000"/>
                  </a:schemeClr>
                </a:solidFill>
              </a:rPr>
              <a:t> в </a:t>
            </a:r>
            <a:r>
              <a:rPr lang="ru-RU" sz="2000" dirty="0" err="1">
                <a:solidFill>
                  <a:schemeClr val="tx1">
                    <a:lumMod val="75000"/>
                  </a:schemeClr>
                </a:solidFill>
              </a:rPr>
              <a:t>цьому</a:t>
            </a:r>
            <a:r>
              <a:rPr lang="ru-RU" sz="2000" dirty="0">
                <a:solidFill>
                  <a:schemeClr val="tx1">
                    <a:lumMod val="75000"/>
                  </a:schemeClr>
                </a:solidFill>
              </a:rPr>
              <a:t> </a:t>
            </a:r>
            <a:r>
              <a:rPr lang="ru-RU" sz="2000" dirty="0" err="1">
                <a:solidFill>
                  <a:schemeClr val="tx1">
                    <a:lumMod val="75000"/>
                  </a:schemeClr>
                </a:solidFill>
              </a:rPr>
              <a:t>питанні</a:t>
            </a:r>
            <a:r>
              <a:rPr lang="ru-RU" sz="2000" dirty="0">
                <a:solidFill>
                  <a:schemeClr val="tx1">
                    <a:lumMod val="75000"/>
                  </a:schemeClr>
                </a:solidFill>
              </a:rPr>
              <a:t> не так </a:t>
            </a:r>
            <a:r>
              <a:rPr lang="ru-RU" sz="2000" dirty="0" err="1">
                <a:solidFill>
                  <a:schemeClr val="tx1">
                    <a:lumMod val="75000"/>
                  </a:schemeClr>
                </a:solidFill>
              </a:rPr>
              <a:t>категоричні</a:t>
            </a:r>
            <a:r>
              <a:rPr lang="ru-RU" sz="2000" dirty="0">
                <a:solidFill>
                  <a:schemeClr val="tx1">
                    <a:lumMod val="75000"/>
                  </a:schemeClr>
                </a:solidFill>
              </a:rPr>
              <a:t> і </a:t>
            </a:r>
            <a:r>
              <a:rPr lang="ru-RU" sz="2000" dirty="0" err="1">
                <a:solidFill>
                  <a:schemeClr val="tx1">
                    <a:lumMod val="75000"/>
                  </a:schemeClr>
                </a:solidFill>
              </a:rPr>
              <a:t>користуються</a:t>
            </a:r>
            <a:r>
              <a:rPr lang="ru-RU" sz="2000" dirty="0">
                <a:solidFill>
                  <a:schemeClr val="tx1">
                    <a:lumMod val="75000"/>
                  </a:schemeClr>
                </a:solidFill>
              </a:rPr>
              <a:t> великою </a:t>
            </a:r>
            <a:r>
              <a:rPr lang="ru-RU" sz="2000" dirty="0" err="1">
                <a:solidFill>
                  <a:schemeClr val="tx1">
                    <a:lumMod val="75000"/>
                  </a:schemeClr>
                </a:solidFill>
              </a:rPr>
              <a:t>різноманітністю</a:t>
            </a:r>
            <a:r>
              <a:rPr lang="ru-RU" sz="2000" dirty="0">
                <a:solidFill>
                  <a:schemeClr val="tx1">
                    <a:lumMod val="75000"/>
                  </a:schemeClr>
                </a:solidFill>
              </a:rPr>
              <a:t> </a:t>
            </a:r>
            <a:r>
              <a:rPr lang="ru-RU" sz="2000" dirty="0" err="1">
                <a:solidFill>
                  <a:schemeClr val="tx1">
                    <a:lumMod val="75000"/>
                  </a:schemeClr>
                </a:solidFill>
              </a:rPr>
              <a:t>квітучих</a:t>
            </a:r>
            <a:r>
              <a:rPr lang="ru-RU" sz="2000" dirty="0">
                <a:solidFill>
                  <a:schemeClr val="tx1">
                    <a:lumMod val="75000"/>
                  </a:schemeClr>
                </a:solidFill>
              </a:rPr>
              <a:t> </a:t>
            </a:r>
            <a:r>
              <a:rPr lang="ru-RU" sz="2000" dirty="0" err="1">
                <a:solidFill>
                  <a:schemeClr val="tx1">
                    <a:lumMod val="75000"/>
                  </a:schemeClr>
                </a:solidFill>
              </a:rPr>
              <a:t>рослин</a:t>
            </a:r>
            <a:r>
              <a:rPr lang="ru-RU" sz="2000" dirty="0">
                <a:solidFill>
                  <a:schemeClr val="tx1">
                    <a:lumMod val="75000"/>
                  </a:schemeClr>
                </a:solidFill>
              </a:rPr>
              <a:t>. </a:t>
            </a:r>
            <a:r>
              <a:rPr lang="ru-RU" sz="2000" dirty="0" smtClean="0">
                <a:solidFill>
                  <a:schemeClr val="tx1">
                    <a:lumMod val="75000"/>
                  </a:schemeClr>
                </a:solidFill>
              </a:rPr>
              <a:t>    </a:t>
            </a:r>
            <a:br>
              <a:rPr lang="ru-RU" sz="2000" dirty="0" smtClean="0">
                <a:solidFill>
                  <a:schemeClr val="tx1">
                    <a:lumMod val="75000"/>
                  </a:schemeClr>
                </a:solidFill>
              </a:rPr>
            </a:br>
            <a:r>
              <a:rPr lang="ru-RU" sz="2000" dirty="0" smtClean="0">
                <a:solidFill>
                  <a:schemeClr val="tx1">
                    <a:lumMod val="75000"/>
                  </a:schemeClr>
                </a:solidFill>
              </a:rPr>
              <a:t>  Невелика </a:t>
            </a:r>
            <a:r>
              <a:rPr lang="ru-RU" sz="2000" dirty="0" err="1">
                <a:solidFill>
                  <a:schemeClr val="tx1">
                    <a:lumMod val="75000"/>
                  </a:schemeClr>
                </a:solidFill>
              </a:rPr>
              <a:t>кількість</a:t>
            </a:r>
            <a:r>
              <a:rPr lang="ru-RU" sz="2000" dirty="0">
                <a:solidFill>
                  <a:schemeClr val="tx1">
                    <a:lumMod val="75000"/>
                  </a:schemeClr>
                </a:solidFill>
              </a:rPr>
              <a:t> </a:t>
            </a:r>
            <a:r>
              <a:rPr lang="ru-RU" sz="2000" dirty="0" err="1">
                <a:solidFill>
                  <a:schemeClr val="tx1">
                    <a:lumMod val="75000"/>
                  </a:schemeClr>
                </a:solidFill>
              </a:rPr>
              <a:t>рослин</a:t>
            </a:r>
            <a:r>
              <a:rPr lang="ru-RU" sz="2000" dirty="0">
                <a:solidFill>
                  <a:schemeClr val="tx1">
                    <a:lumMod val="75000"/>
                  </a:schemeClr>
                </a:solidFill>
              </a:rPr>
              <a:t> </a:t>
            </a:r>
            <a:r>
              <a:rPr lang="ru-RU" sz="2000" dirty="0" err="1">
                <a:solidFill>
                  <a:schemeClr val="tx1">
                    <a:lumMod val="75000"/>
                  </a:schemeClr>
                </a:solidFill>
              </a:rPr>
              <a:t>замість</a:t>
            </a:r>
            <a:r>
              <a:rPr lang="ru-RU" sz="2000" dirty="0">
                <a:solidFill>
                  <a:schemeClr val="tx1">
                    <a:lumMod val="75000"/>
                  </a:schemeClr>
                </a:solidFill>
              </a:rPr>
              <a:t> пилку </a:t>
            </a:r>
            <a:r>
              <a:rPr lang="ru-RU" sz="2000" dirty="0" err="1">
                <a:solidFill>
                  <a:schemeClr val="tx1">
                    <a:lumMod val="75000"/>
                  </a:schemeClr>
                </a:solidFill>
              </a:rPr>
              <a:t>виробляє</a:t>
            </a:r>
            <a:r>
              <a:rPr lang="ru-RU" sz="2000" dirty="0">
                <a:solidFill>
                  <a:schemeClr val="tx1">
                    <a:lumMod val="75000"/>
                  </a:schemeClr>
                </a:solidFill>
              </a:rPr>
              <a:t> </a:t>
            </a:r>
            <a:r>
              <a:rPr lang="ru-RU" sz="2000" dirty="0" err="1">
                <a:solidFill>
                  <a:schemeClr val="tx1">
                    <a:lumMod val="75000"/>
                  </a:schemeClr>
                </a:solidFill>
              </a:rPr>
              <a:t>живильне</a:t>
            </a:r>
            <a:r>
              <a:rPr lang="ru-RU" sz="2000" dirty="0">
                <a:solidFill>
                  <a:schemeClr val="tx1">
                    <a:lumMod val="75000"/>
                  </a:schemeClr>
                </a:solidFill>
              </a:rPr>
              <a:t> </a:t>
            </a:r>
            <a:r>
              <a:rPr lang="ru-RU" sz="2000" dirty="0" err="1">
                <a:solidFill>
                  <a:schemeClr val="tx1">
                    <a:lumMod val="75000"/>
                  </a:schemeClr>
                </a:solidFill>
              </a:rPr>
              <a:t>квіткове</a:t>
            </a:r>
            <a:r>
              <a:rPr lang="ru-RU" sz="2000" dirty="0">
                <a:solidFill>
                  <a:schemeClr val="tx1">
                    <a:lumMod val="75000"/>
                  </a:schemeClr>
                </a:solidFill>
              </a:rPr>
              <a:t> масло, на </a:t>
            </a:r>
            <a:r>
              <a:rPr lang="ru-RU" sz="2000" dirty="0" err="1">
                <a:solidFill>
                  <a:schemeClr val="tx1">
                    <a:lumMod val="75000"/>
                  </a:schemeClr>
                </a:solidFill>
              </a:rPr>
              <a:t>зборі</a:t>
            </a:r>
            <a:r>
              <a:rPr lang="ru-RU" sz="2000" dirty="0">
                <a:solidFill>
                  <a:schemeClr val="tx1">
                    <a:lumMod val="75000"/>
                  </a:schemeClr>
                </a:solidFill>
              </a:rPr>
              <a:t> </a:t>
            </a:r>
            <a:r>
              <a:rPr lang="ru-RU" sz="2000" dirty="0" err="1">
                <a:solidFill>
                  <a:schemeClr val="tx1">
                    <a:lumMod val="75000"/>
                  </a:schemeClr>
                </a:solidFill>
              </a:rPr>
              <a:t>якого</a:t>
            </a:r>
            <a:r>
              <a:rPr lang="ru-RU" sz="2000" dirty="0">
                <a:solidFill>
                  <a:schemeClr val="tx1">
                    <a:lumMod val="75000"/>
                  </a:schemeClr>
                </a:solidFill>
              </a:rPr>
              <a:t> </a:t>
            </a:r>
            <a:r>
              <a:rPr lang="ru-RU" sz="2000" dirty="0" err="1">
                <a:solidFill>
                  <a:schemeClr val="tx1">
                    <a:lumMod val="75000"/>
                  </a:schemeClr>
                </a:solidFill>
              </a:rPr>
              <a:t>спеціалізуються</a:t>
            </a:r>
            <a:r>
              <a:rPr lang="ru-RU" sz="2000" dirty="0">
                <a:solidFill>
                  <a:schemeClr val="tx1">
                    <a:lumMod val="75000"/>
                  </a:schemeClr>
                </a:solidFill>
              </a:rPr>
              <a:t> </a:t>
            </a:r>
            <a:r>
              <a:rPr lang="ru-RU" sz="2000" dirty="0" err="1">
                <a:solidFill>
                  <a:schemeClr val="tx1">
                    <a:lumMod val="75000"/>
                  </a:schemeClr>
                </a:solidFill>
              </a:rPr>
              <a:t>тільки</a:t>
            </a:r>
            <a:r>
              <a:rPr lang="ru-RU" sz="2000" dirty="0">
                <a:solidFill>
                  <a:schemeClr val="tx1">
                    <a:lumMod val="75000"/>
                  </a:schemeClr>
                </a:solidFill>
              </a:rPr>
              <a:t> </a:t>
            </a:r>
            <a:r>
              <a:rPr lang="ru-RU" sz="2000" dirty="0" err="1">
                <a:solidFill>
                  <a:schemeClr val="tx1">
                    <a:lumMod val="75000"/>
                  </a:schemeClr>
                </a:solidFill>
              </a:rPr>
              <a:t>певні</a:t>
            </a:r>
            <a:r>
              <a:rPr lang="ru-RU" sz="2000" dirty="0">
                <a:solidFill>
                  <a:schemeClr val="tx1">
                    <a:lumMod val="75000"/>
                  </a:schemeClr>
                </a:solidFill>
              </a:rPr>
              <a:t> </a:t>
            </a:r>
            <a:r>
              <a:rPr lang="ru-RU" sz="2000" dirty="0" err="1">
                <a:solidFill>
                  <a:schemeClr val="tx1">
                    <a:lumMod val="75000"/>
                  </a:schemeClr>
                </a:solidFill>
              </a:rPr>
              <a:t>види</a:t>
            </a:r>
            <a:r>
              <a:rPr lang="ru-RU" sz="2000" dirty="0">
                <a:solidFill>
                  <a:schemeClr val="tx1">
                    <a:lumMod val="75000"/>
                  </a:schemeClr>
                </a:solidFill>
              </a:rPr>
              <a:t> </a:t>
            </a:r>
            <a:r>
              <a:rPr lang="ru-RU" sz="2000" dirty="0" err="1">
                <a:solidFill>
                  <a:schemeClr val="tx1">
                    <a:lumMod val="75000"/>
                  </a:schemeClr>
                </a:solidFill>
              </a:rPr>
              <a:t>бджіл</a:t>
            </a:r>
            <a:r>
              <a:rPr lang="ru-RU" sz="2000" dirty="0" smtClean="0">
                <a:solidFill>
                  <a:schemeClr val="tx1">
                    <a:lumMod val="75000"/>
                  </a:schemeClr>
                </a:solidFill>
              </a:rPr>
              <a:t>. Пилок </a:t>
            </a:r>
            <a:r>
              <a:rPr lang="ru-RU" sz="2000" dirty="0">
                <a:solidFill>
                  <a:schemeClr val="tx1">
                    <a:lumMod val="75000"/>
                  </a:schemeClr>
                </a:solidFill>
              </a:rPr>
              <a:t>і нектар </a:t>
            </a:r>
            <a:r>
              <a:rPr lang="ru-RU" sz="2000" dirty="0" err="1">
                <a:solidFill>
                  <a:schemeClr val="tx1">
                    <a:lumMod val="75000"/>
                  </a:schemeClr>
                </a:solidFill>
              </a:rPr>
              <a:t>змішуються</a:t>
            </a:r>
            <a:r>
              <a:rPr lang="ru-RU" sz="2000" dirty="0">
                <a:solidFill>
                  <a:schemeClr val="tx1">
                    <a:lumMod val="75000"/>
                  </a:schemeClr>
                </a:solidFill>
              </a:rPr>
              <a:t> разом, </a:t>
            </a:r>
            <a:r>
              <a:rPr lang="ru-RU" sz="2000" dirty="0" err="1">
                <a:solidFill>
                  <a:schemeClr val="tx1">
                    <a:lumMod val="75000"/>
                  </a:schemeClr>
                </a:solidFill>
              </a:rPr>
              <a:t>утворюючи</a:t>
            </a:r>
            <a:r>
              <a:rPr lang="ru-RU" sz="2000" dirty="0">
                <a:solidFill>
                  <a:schemeClr val="tx1">
                    <a:lumMod val="75000"/>
                  </a:schemeClr>
                </a:solidFill>
              </a:rPr>
              <a:t> </a:t>
            </a:r>
            <a:r>
              <a:rPr lang="ru-RU" sz="2000" dirty="0" err="1">
                <a:solidFill>
                  <a:schemeClr val="tx1">
                    <a:lumMod val="75000"/>
                  </a:schemeClr>
                </a:solidFill>
              </a:rPr>
              <a:t>в'язку</a:t>
            </a:r>
            <a:r>
              <a:rPr lang="ru-RU" sz="2000" dirty="0">
                <a:solidFill>
                  <a:schemeClr val="tx1">
                    <a:lumMod val="75000"/>
                  </a:schemeClr>
                </a:solidFill>
              </a:rPr>
              <a:t> </a:t>
            </a:r>
            <a:r>
              <a:rPr lang="ru-RU" sz="2000" dirty="0" err="1">
                <a:solidFill>
                  <a:schemeClr val="tx1">
                    <a:lumMod val="75000"/>
                  </a:schemeClr>
                </a:solidFill>
              </a:rPr>
              <a:t>живильну</a:t>
            </a:r>
            <a:r>
              <a:rPr lang="ru-RU" sz="2000" dirty="0">
                <a:solidFill>
                  <a:schemeClr val="tx1">
                    <a:lumMod val="75000"/>
                  </a:schemeClr>
                </a:solidFill>
              </a:rPr>
              <a:t> </a:t>
            </a:r>
            <a:r>
              <a:rPr lang="ru-RU" sz="2000" dirty="0" err="1">
                <a:solidFill>
                  <a:schemeClr val="tx1">
                    <a:lumMod val="75000"/>
                  </a:schemeClr>
                </a:solidFill>
              </a:rPr>
              <a:t>масу</a:t>
            </a:r>
            <a:r>
              <a:rPr lang="ru-RU" sz="2000" dirty="0">
                <a:solidFill>
                  <a:schemeClr val="tx1">
                    <a:lumMod val="75000"/>
                  </a:schemeClr>
                </a:solidFill>
              </a:rPr>
              <a:t>, яка </a:t>
            </a:r>
            <a:r>
              <a:rPr lang="ru-RU" sz="2000" dirty="0" err="1">
                <a:solidFill>
                  <a:schemeClr val="tx1">
                    <a:lumMod val="75000"/>
                  </a:schemeClr>
                </a:solidFill>
              </a:rPr>
              <a:t>складається</a:t>
            </a:r>
            <a:r>
              <a:rPr lang="ru-RU" sz="2000" dirty="0">
                <a:solidFill>
                  <a:schemeClr val="tx1">
                    <a:lumMod val="75000"/>
                  </a:schemeClr>
                </a:solidFill>
              </a:rPr>
              <a:t> в </a:t>
            </a:r>
            <a:r>
              <a:rPr lang="ru-RU" sz="2000" dirty="0" err="1">
                <a:solidFill>
                  <a:schemeClr val="tx1">
                    <a:lumMod val="75000"/>
                  </a:schemeClr>
                </a:solidFill>
              </a:rPr>
              <a:t>невеликі</a:t>
            </a:r>
            <a:r>
              <a:rPr lang="ru-RU" sz="2000" dirty="0">
                <a:solidFill>
                  <a:schemeClr val="tx1">
                    <a:lumMod val="75000"/>
                  </a:schemeClr>
                </a:solidFill>
              </a:rPr>
              <a:t> </a:t>
            </a:r>
            <a:r>
              <a:rPr lang="ru-RU" sz="2000" dirty="0" err="1">
                <a:solidFill>
                  <a:schemeClr val="tx1">
                    <a:lumMod val="75000"/>
                  </a:schemeClr>
                </a:solidFill>
              </a:rPr>
              <a:t>осередки</a:t>
            </a:r>
            <a:r>
              <a:rPr lang="ru-RU" sz="2000" dirty="0">
                <a:solidFill>
                  <a:schemeClr val="tx1">
                    <a:lumMod val="75000"/>
                  </a:schemeClr>
                </a:solidFill>
              </a:rPr>
              <a:t> (</a:t>
            </a:r>
            <a:r>
              <a:rPr lang="ru-RU" sz="2000" dirty="0" err="1">
                <a:solidFill>
                  <a:schemeClr val="tx1">
                    <a:lumMod val="75000"/>
                  </a:schemeClr>
                </a:solidFill>
              </a:rPr>
              <a:t>соти</a:t>
            </a:r>
            <a:r>
              <a:rPr lang="ru-RU" sz="2000" dirty="0">
                <a:solidFill>
                  <a:schemeClr val="tx1">
                    <a:lumMod val="75000"/>
                  </a:schemeClr>
                </a:solidFill>
              </a:rPr>
              <a:t>).</a:t>
            </a:r>
          </a:p>
        </p:txBody>
      </p:sp>
      <p:sp>
        <p:nvSpPr>
          <p:cNvPr id="5" name="Номер слайда 4"/>
          <p:cNvSpPr>
            <a:spLocks noGrp="1"/>
          </p:cNvSpPr>
          <p:nvPr>
            <p:ph type="sldNum" sz="quarter" idx="12"/>
          </p:nvPr>
        </p:nvSpPr>
        <p:spPr/>
        <p:txBody>
          <a:bodyPr/>
          <a:lstStyle/>
          <a:p>
            <a:fld id="{8B37D5FE-740C-46F5-801A-FA5477D9711F}" type="slidenum">
              <a:rPr lang="en-US" smtClean="0"/>
              <a:pPr/>
              <a:t>12</a:t>
            </a:fld>
            <a:endParaRPr lang="en-US"/>
          </a:p>
        </p:txBody>
      </p:sp>
      <p:pic>
        <p:nvPicPr>
          <p:cNvPr id="9" name="Объект 8"/>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20152" y="4500570"/>
            <a:ext cx="2537929" cy="1722166"/>
          </a:xfrm>
          <a:ln w="19050">
            <a:solidFill>
              <a:schemeClr val="tx1">
                <a:lumMod val="75000"/>
              </a:schemeClr>
            </a:solidFill>
          </a:ln>
        </p:spPr>
      </p:pic>
      <p:sp>
        <p:nvSpPr>
          <p:cNvPr id="10" name="Нижний колонтитул 3"/>
          <p:cNvSpPr>
            <a:spLocks noGrp="1"/>
          </p:cNvSpPr>
          <p:nvPr>
            <p:ph type="ftr" sz="quarter" idx="11"/>
          </p:nvPr>
        </p:nvSpPr>
        <p:spPr>
          <a:xfrm>
            <a:off x="928662" y="764704"/>
            <a:ext cx="7286676" cy="720080"/>
          </a:xfrm>
        </p:spPr>
        <p:txBody>
          <a:bodyPr/>
          <a:lstStyle/>
          <a:p>
            <a:pPr algn="ctr"/>
            <a:r>
              <a:rPr lang="uk-UA" sz="3200" b="1" dirty="0" smtClean="0">
                <a:solidFill>
                  <a:schemeClr val="tx1">
                    <a:lumMod val="75000"/>
                  </a:schemeClr>
                </a:solidFill>
              </a:rPr>
              <a:t>Участь бджоли у запиленні</a:t>
            </a:r>
            <a:endParaRPr lang="en-US" sz="3200" b="1" dirty="0">
              <a:solidFill>
                <a:schemeClr val="tx1">
                  <a:lumMod val="75000"/>
                </a:schemeClr>
              </a:solidFill>
            </a:endParaRPr>
          </a:p>
        </p:txBody>
      </p:sp>
      <p:pic>
        <p:nvPicPr>
          <p:cNvPr id="13" name="Рисунок 12" descr="%20hea.jpg"/>
          <p:cNvPicPr>
            <a:picLocks noChangeAspect="1"/>
          </p:cNvPicPr>
          <p:nvPr/>
        </p:nvPicPr>
        <p:blipFill>
          <a:blip r:embed="rId3"/>
          <a:stretch>
            <a:fillRect/>
          </a:stretch>
        </p:blipFill>
        <p:spPr>
          <a:xfrm>
            <a:off x="1714480" y="4500570"/>
            <a:ext cx="2493294" cy="1714512"/>
          </a:xfrm>
          <a:prstGeom prst="rect">
            <a:avLst/>
          </a:prstGeom>
          <a:ln w="19050">
            <a:solidFill>
              <a:schemeClr val="tx1">
                <a:lumMod val="75000"/>
              </a:schemeClr>
            </a:solidFill>
          </a:ln>
        </p:spPr>
      </p:pic>
    </p:spTree>
    <p:extLst>
      <p:ext uri="{BB962C8B-B14F-4D97-AF65-F5344CB8AC3E}">
        <p14:creationId xmlns:p14="http://schemas.microsoft.com/office/powerpoint/2010/main" val="1350241037"/>
      </p:ext>
    </p:extLst>
  </p:cSld>
  <p:clrMapOvr>
    <a:masterClrMapping/>
  </p:clrMapOvr>
  <p:transition spd="med">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643050"/>
            <a:ext cx="7858180" cy="2214578"/>
          </a:xfrm>
        </p:spPr>
        <p:txBody>
          <a:bodyPr>
            <a:noAutofit/>
          </a:bodyPr>
          <a:lstStyle/>
          <a:p>
            <a:r>
              <a:rPr lang="ru-RU" sz="2000" dirty="0" smtClean="0">
                <a:solidFill>
                  <a:schemeClr val="tx1">
                    <a:lumMod val="75000"/>
                  </a:schemeClr>
                </a:solidFill>
              </a:rPr>
              <a:t>  Перший </a:t>
            </a:r>
            <a:r>
              <a:rPr lang="ru-RU" sz="2000" dirty="0" err="1">
                <a:solidFill>
                  <a:schemeClr val="tx1">
                    <a:lumMod val="75000"/>
                  </a:schemeClr>
                </a:solidFill>
              </a:rPr>
              <a:t>етап</a:t>
            </a:r>
            <a:r>
              <a:rPr lang="ru-RU" sz="2000" dirty="0">
                <a:solidFill>
                  <a:schemeClr val="tx1">
                    <a:lumMod val="75000"/>
                  </a:schemeClr>
                </a:solidFill>
              </a:rPr>
              <a:t> </a:t>
            </a:r>
            <a:r>
              <a:rPr lang="ru-RU" sz="2000" dirty="0" err="1">
                <a:solidFill>
                  <a:schemeClr val="tx1">
                    <a:lumMod val="75000"/>
                  </a:schemeClr>
                </a:solidFill>
              </a:rPr>
              <a:t>виготовлення</a:t>
            </a:r>
            <a:r>
              <a:rPr lang="ru-RU" sz="2000" dirty="0">
                <a:solidFill>
                  <a:schemeClr val="tx1">
                    <a:lumMod val="75000"/>
                  </a:schemeClr>
                </a:solidFill>
              </a:rPr>
              <a:t> меду </a:t>
            </a:r>
            <a:r>
              <a:rPr lang="ru-RU" sz="2000" dirty="0" err="1">
                <a:solidFill>
                  <a:schemeClr val="tx1">
                    <a:lumMod val="75000"/>
                  </a:schemeClr>
                </a:solidFill>
              </a:rPr>
              <a:t>починається</a:t>
            </a:r>
            <a:r>
              <a:rPr lang="ru-RU" sz="2000" dirty="0">
                <a:solidFill>
                  <a:schemeClr val="tx1">
                    <a:lumMod val="75000"/>
                  </a:schemeClr>
                </a:solidFill>
              </a:rPr>
              <a:t> в </a:t>
            </a:r>
            <a:r>
              <a:rPr lang="ru-RU" sz="2000" dirty="0" err="1">
                <a:solidFill>
                  <a:schemeClr val="tx1">
                    <a:lumMod val="75000"/>
                  </a:schemeClr>
                </a:solidFill>
              </a:rPr>
              <a:t>порожнині</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Цукор</a:t>
            </a:r>
            <a:r>
              <a:rPr lang="ru-RU" sz="2000" dirty="0">
                <a:solidFill>
                  <a:schemeClr val="tx1">
                    <a:lumMod val="75000"/>
                  </a:schemeClr>
                </a:solidFill>
              </a:rPr>
              <a:t>, </a:t>
            </a:r>
            <a:r>
              <a:rPr lang="ru-RU" sz="2000" dirty="0" err="1">
                <a:solidFill>
                  <a:schemeClr val="tx1">
                    <a:lumMod val="75000"/>
                  </a:schemeClr>
                </a:solidFill>
              </a:rPr>
              <a:t>що</a:t>
            </a:r>
            <a:r>
              <a:rPr lang="ru-RU" sz="2000" dirty="0">
                <a:solidFill>
                  <a:schemeClr val="tx1">
                    <a:lumMod val="75000"/>
                  </a:schemeClr>
                </a:solidFill>
              </a:rPr>
              <a:t> </a:t>
            </a:r>
            <a:r>
              <a:rPr lang="ru-RU" sz="2000" dirty="0" err="1">
                <a:solidFill>
                  <a:schemeClr val="tx1">
                    <a:lumMod val="75000"/>
                  </a:schemeClr>
                </a:solidFill>
              </a:rPr>
              <a:t>міститься</a:t>
            </a:r>
            <a:r>
              <a:rPr lang="ru-RU" sz="2000" dirty="0">
                <a:solidFill>
                  <a:schemeClr val="tx1">
                    <a:lumMod val="75000"/>
                  </a:schemeClr>
                </a:solidFill>
              </a:rPr>
              <a:t> в </a:t>
            </a:r>
            <a:r>
              <a:rPr lang="ru-RU" sz="2000" dirty="0" err="1">
                <a:solidFill>
                  <a:schemeClr val="tx1">
                    <a:lumMod val="75000"/>
                  </a:schemeClr>
                </a:solidFill>
              </a:rPr>
              <a:t>нектарі</a:t>
            </a:r>
            <a:r>
              <a:rPr lang="ru-RU" sz="2000" dirty="0">
                <a:solidFill>
                  <a:schemeClr val="tx1">
                    <a:lumMod val="75000"/>
                  </a:schemeClr>
                </a:solidFill>
              </a:rPr>
              <a:t>, </a:t>
            </a:r>
            <a:r>
              <a:rPr lang="ru-RU" sz="2000" dirty="0" err="1">
                <a:solidFill>
                  <a:schemeClr val="tx1">
                    <a:lumMod val="75000"/>
                  </a:schemeClr>
                </a:solidFill>
              </a:rPr>
              <a:t>піддається</a:t>
            </a:r>
            <a:r>
              <a:rPr lang="ru-RU" sz="2000" dirty="0">
                <a:solidFill>
                  <a:schemeClr val="tx1">
                    <a:lumMod val="75000"/>
                  </a:schemeClr>
                </a:solidFill>
              </a:rPr>
              <a:t> </a:t>
            </a:r>
            <a:r>
              <a:rPr lang="ru-RU" sz="2000" dirty="0" err="1">
                <a:solidFill>
                  <a:schemeClr val="tx1">
                    <a:lumMod val="75000"/>
                  </a:schemeClr>
                </a:solidFill>
              </a:rPr>
              <a:t>хімічній</a:t>
            </a:r>
            <a:r>
              <a:rPr lang="ru-RU" sz="2000" dirty="0">
                <a:solidFill>
                  <a:schemeClr val="tx1">
                    <a:lumMod val="75000"/>
                  </a:schemeClr>
                </a:solidFill>
              </a:rPr>
              <a:t> </a:t>
            </a:r>
            <a:r>
              <a:rPr lang="ru-RU" sz="2000" dirty="0" err="1">
                <a:solidFill>
                  <a:schemeClr val="tx1">
                    <a:lumMod val="75000"/>
                  </a:schemeClr>
                </a:solidFill>
              </a:rPr>
              <a:t>реакції</a:t>
            </a:r>
            <a:r>
              <a:rPr lang="ru-RU" sz="2000" dirty="0">
                <a:solidFill>
                  <a:schemeClr val="tx1">
                    <a:lumMod val="75000"/>
                  </a:schemeClr>
                </a:solidFill>
              </a:rPr>
              <a:t>. </a:t>
            </a:r>
            <a:br>
              <a:rPr lang="ru-RU" sz="2000" dirty="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Наступний</a:t>
            </a:r>
            <a:r>
              <a:rPr lang="ru-RU" sz="2000" dirty="0" smtClean="0">
                <a:solidFill>
                  <a:schemeClr val="tx1">
                    <a:lumMod val="75000"/>
                  </a:schemeClr>
                </a:solidFill>
              </a:rPr>
              <a:t> </a:t>
            </a:r>
            <a:r>
              <a:rPr lang="ru-RU" sz="2000" dirty="0" err="1">
                <a:solidFill>
                  <a:schemeClr val="tx1">
                    <a:lumMod val="75000"/>
                  </a:schemeClr>
                </a:solidFill>
              </a:rPr>
              <a:t>крок</a:t>
            </a:r>
            <a:r>
              <a:rPr lang="ru-RU" sz="2000" dirty="0">
                <a:solidFill>
                  <a:schemeClr val="tx1">
                    <a:lumMod val="75000"/>
                  </a:schemeClr>
                </a:solidFill>
              </a:rPr>
              <a:t> – </a:t>
            </a:r>
            <a:r>
              <a:rPr lang="ru-RU" sz="2000" dirty="0" err="1">
                <a:solidFill>
                  <a:schemeClr val="tx1">
                    <a:lumMod val="75000"/>
                  </a:schemeClr>
                </a:solidFill>
              </a:rPr>
              <a:t>це</a:t>
            </a:r>
            <a:r>
              <a:rPr lang="ru-RU" sz="2000" dirty="0">
                <a:solidFill>
                  <a:schemeClr val="tx1">
                    <a:lumMod val="75000"/>
                  </a:schemeClr>
                </a:solidFill>
              </a:rPr>
              <a:t> </a:t>
            </a:r>
            <a:r>
              <a:rPr lang="ru-RU" sz="2000" dirty="0" err="1">
                <a:solidFill>
                  <a:schemeClr val="tx1">
                    <a:lumMod val="75000"/>
                  </a:schemeClr>
                </a:solidFill>
              </a:rPr>
              <a:t>видалення</a:t>
            </a:r>
            <a:r>
              <a:rPr lang="ru-RU" sz="2000" dirty="0">
                <a:solidFill>
                  <a:schemeClr val="tx1">
                    <a:lumMod val="75000"/>
                  </a:schemeClr>
                </a:solidFill>
              </a:rPr>
              <a:t> </a:t>
            </a:r>
            <a:r>
              <a:rPr lang="ru-RU" sz="2000" dirty="0" err="1">
                <a:solidFill>
                  <a:schemeClr val="tx1">
                    <a:lumMod val="75000"/>
                  </a:schemeClr>
                </a:solidFill>
              </a:rPr>
              <a:t>зайвої</a:t>
            </a:r>
            <a:r>
              <a:rPr lang="ru-RU" sz="2000" dirty="0">
                <a:solidFill>
                  <a:schemeClr val="tx1">
                    <a:lumMod val="75000"/>
                  </a:schemeClr>
                </a:solidFill>
              </a:rPr>
              <a:t> води з нектару. </a:t>
            </a:r>
            <a:r>
              <a:rPr lang="ru-RU" sz="2000" dirty="0" err="1">
                <a:solidFill>
                  <a:schemeClr val="tx1">
                    <a:lumMod val="75000"/>
                  </a:schemeClr>
                </a:solidFill>
              </a:rPr>
              <a:t>Воно</a:t>
            </a:r>
            <a:r>
              <a:rPr lang="ru-RU" sz="2000" dirty="0">
                <a:solidFill>
                  <a:schemeClr val="tx1">
                    <a:lumMod val="75000"/>
                  </a:schemeClr>
                </a:solidFill>
              </a:rPr>
              <a:t> </a:t>
            </a:r>
            <a:r>
              <a:rPr lang="ru-RU" sz="2000" dirty="0" err="1">
                <a:solidFill>
                  <a:schemeClr val="tx1">
                    <a:lumMod val="75000"/>
                  </a:schemeClr>
                </a:solidFill>
              </a:rPr>
              <a:t>досягається</a:t>
            </a:r>
            <a:r>
              <a:rPr lang="ru-RU" sz="2000" dirty="0">
                <a:solidFill>
                  <a:schemeClr val="tx1">
                    <a:lumMod val="75000"/>
                  </a:schemeClr>
                </a:solidFill>
              </a:rPr>
              <a:t> </a:t>
            </a:r>
            <a:r>
              <a:rPr lang="ru-RU" sz="2000" dirty="0" err="1">
                <a:solidFill>
                  <a:schemeClr val="tx1">
                    <a:lumMod val="75000"/>
                  </a:schemeClr>
                </a:solidFill>
              </a:rPr>
              <a:t>випаровуванням</a:t>
            </a:r>
            <a:r>
              <a:rPr lang="ru-RU" sz="2000" dirty="0">
                <a:solidFill>
                  <a:schemeClr val="tx1">
                    <a:lumMod val="75000"/>
                  </a:schemeClr>
                </a:solidFill>
              </a:rPr>
              <a:t>, яке </a:t>
            </a:r>
            <a:r>
              <a:rPr lang="ru-RU" sz="2000" dirty="0" err="1">
                <a:solidFill>
                  <a:schemeClr val="tx1">
                    <a:lumMod val="75000"/>
                  </a:schemeClr>
                </a:solidFill>
              </a:rPr>
              <a:t>виникає</a:t>
            </a:r>
            <a:r>
              <a:rPr lang="ru-RU" sz="2000" dirty="0">
                <a:solidFill>
                  <a:schemeClr val="tx1">
                    <a:lumMod val="75000"/>
                  </a:schemeClr>
                </a:solidFill>
              </a:rPr>
              <a:t> </a:t>
            </a:r>
            <a:r>
              <a:rPr lang="ru-RU" sz="2000" dirty="0" err="1">
                <a:solidFill>
                  <a:schemeClr val="tx1">
                    <a:lumMod val="75000"/>
                  </a:schemeClr>
                </a:solidFill>
              </a:rPr>
              <a:t>завдяки</a:t>
            </a:r>
            <a:r>
              <a:rPr lang="ru-RU" sz="2000" dirty="0">
                <a:solidFill>
                  <a:schemeClr val="tx1">
                    <a:lumMod val="75000"/>
                  </a:schemeClr>
                </a:solidFill>
              </a:rPr>
              <a:t> теплу і </a:t>
            </a:r>
            <a:r>
              <a:rPr lang="ru-RU" sz="2000" dirty="0" err="1">
                <a:solidFill>
                  <a:schemeClr val="tx1">
                    <a:lumMod val="75000"/>
                  </a:schemeClr>
                </a:solidFill>
              </a:rPr>
              <a:t>вентиляції</a:t>
            </a:r>
            <a:r>
              <a:rPr lang="ru-RU" sz="2000" dirty="0">
                <a:solidFill>
                  <a:schemeClr val="tx1">
                    <a:lumMod val="75000"/>
                  </a:schemeClr>
                </a:solidFill>
              </a:rPr>
              <a:t> у </a:t>
            </a:r>
            <a:r>
              <a:rPr lang="ru-RU" sz="2000" dirty="0" err="1">
                <a:solidFill>
                  <a:schemeClr val="tx1">
                    <a:lumMod val="75000"/>
                  </a:schemeClr>
                </a:solidFill>
              </a:rPr>
              <a:t>вулику</a:t>
            </a:r>
            <a:r>
              <a:rPr lang="ru-RU" sz="2000" dirty="0">
                <a:solidFill>
                  <a:schemeClr val="tx1">
                    <a:lumMod val="75000"/>
                  </a:schemeClr>
                </a:solidFill>
              </a:rPr>
              <a:t>.</a:t>
            </a:r>
            <a:r>
              <a:rPr lang="ru-RU" sz="1400" dirty="0">
                <a:solidFill>
                  <a:schemeClr val="tx1">
                    <a:lumMod val="75000"/>
                  </a:schemeClr>
                </a:solidFill>
              </a:rPr>
              <a:t/>
            </a:r>
            <a:br>
              <a:rPr lang="ru-RU" sz="1400" dirty="0">
                <a:solidFill>
                  <a:schemeClr val="tx1">
                    <a:lumMod val="75000"/>
                  </a:schemeClr>
                </a:solidFill>
              </a:rPr>
            </a:br>
            <a:endParaRPr lang="ru-RU" sz="1400" dirty="0">
              <a:solidFill>
                <a:schemeClr val="tx1">
                  <a:lumMod val="75000"/>
                </a:schemeClr>
              </a:solidFill>
            </a:endParaRPr>
          </a:p>
        </p:txBody>
      </p:sp>
      <p:sp>
        <p:nvSpPr>
          <p:cNvPr id="4" name="Нижний колонтитул 3"/>
          <p:cNvSpPr>
            <a:spLocks noGrp="1"/>
          </p:cNvSpPr>
          <p:nvPr>
            <p:ph type="ftr" sz="quarter" idx="11"/>
          </p:nvPr>
        </p:nvSpPr>
        <p:spPr>
          <a:xfrm>
            <a:off x="928662" y="764704"/>
            <a:ext cx="7358114" cy="648072"/>
          </a:xfrm>
        </p:spPr>
        <p:txBody>
          <a:bodyPr/>
          <a:lstStyle/>
          <a:p>
            <a:pPr algn="ctr"/>
            <a:r>
              <a:rPr lang="ru-RU" sz="3200" b="1" dirty="0" err="1">
                <a:solidFill>
                  <a:schemeClr val="tx1">
                    <a:lumMod val="75000"/>
                  </a:schemeClr>
                </a:solidFill>
              </a:rPr>
              <a:t>Процес</a:t>
            </a:r>
            <a:r>
              <a:rPr lang="ru-RU" sz="3200" b="1" dirty="0">
                <a:solidFill>
                  <a:schemeClr val="tx1">
                    <a:lumMod val="75000"/>
                  </a:schemeClr>
                </a:solidFill>
              </a:rPr>
              <a:t> </a:t>
            </a:r>
            <a:r>
              <a:rPr lang="ru-RU" sz="3200" b="1" dirty="0" err="1">
                <a:solidFill>
                  <a:schemeClr val="tx1">
                    <a:lumMod val="75000"/>
                  </a:schemeClr>
                </a:solidFill>
              </a:rPr>
              <a:t>виготовлення</a:t>
            </a:r>
            <a:r>
              <a:rPr lang="ru-RU" sz="3200" b="1" dirty="0">
                <a:solidFill>
                  <a:schemeClr val="tx1">
                    <a:lumMod val="75000"/>
                  </a:schemeClr>
                </a:solidFill>
              </a:rPr>
              <a:t> меду </a:t>
            </a:r>
            <a:endParaRPr lang="en-US" sz="3200" b="1"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13</a:t>
            </a:fld>
            <a:endParaRPr lang="en-US"/>
          </a:p>
        </p:txBody>
      </p:sp>
      <p:pic>
        <p:nvPicPr>
          <p:cNvPr id="8" name="Объект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86314" y="4143380"/>
            <a:ext cx="3311401" cy="2023634"/>
          </a:xfrm>
          <a:ln w="19050">
            <a:solidFill>
              <a:schemeClr val="tx1">
                <a:lumMod val="75000"/>
              </a:schemeClr>
            </a:solidFill>
          </a:ln>
        </p:spPr>
      </p:pic>
      <p:pic>
        <p:nvPicPr>
          <p:cNvPr id="9" name="Объект 8"/>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214414" y="4143380"/>
            <a:ext cx="3214710" cy="2002145"/>
          </a:xfrm>
          <a:ln w="19050">
            <a:solidFill>
              <a:schemeClr val="tx1">
                <a:lumMod val="75000"/>
              </a:schemeClr>
            </a:solidFill>
          </a:ln>
        </p:spPr>
      </p:pic>
    </p:spTree>
    <p:extLst>
      <p:ext uri="{BB962C8B-B14F-4D97-AF65-F5344CB8AC3E}">
        <p14:creationId xmlns:p14="http://schemas.microsoft.com/office/powerpoint/2010/main" val="4044605792"/>
      </p:ext>
    </p:extLst>
  </p:cSld>
  <p:clrMapOvr>
    <a:masterClrMapping/>
  </p:clrMapOvr>
  <p:transition spd="med">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500174"/>
            <a:ext cx="7643866" cy="2085382"/>
          </a:xfrm>
        </p:spPr>
        <p:txBody>
          <a:bodyPr>
            <a:normAutofit fontScale="90000"/>
          </a:bodyPr>
          <a:lstStyle/>
          <a:p>
            <a:r>
              <a:rPr lang="ru-RU" sz="2200" dirty="0" smtClean="0">
                <a:solidFill>
                  <a:schemeClr val="tx1">
                    <a:lumMod val="75000"/>
                  </a:schemeClr>
                </a:solidFill>
              </a:rPr>
              <a:t>   Мед </a:t>
            </a:r>
            <a:r>
              <a:rPr lang="ru-RU" sz="2200" dirty="0" err="1" smtClean="0">
                <a:solidFill>
                  <a:schemeClr val="tx1">
                    <a:lumMod val="75000"/>
                  </a:schemeClr>
                </a:solidFill>
              </a:rPr>
              <a:t>розрізняється</a:t>
            </a:r>
            <a:r>
              <a:rPr lang="ru-RU" sz="2200" dirty="0" smtClean="0">
                <a:solidFill>
                  <a:schemeClr val="tx1">
                    <a:lumMod val="75000"/>
                  </a:schemeClr>
                </a:solidFill>
              </a:rPr>
              <a:t> </a:t>
            </a:r>
            <a:r>
              <a:rPr lang="ru-RU" sz="2200" dirty="0" err="1" smtClean="0">
                <a:solidFill>
                  <a:schemeClr val="tx1">
                    <a:lumMod val="75000"/>
                  </a:schemeClr>
                </a:solidFill>
              </a:rPr>
              <a:t>залежно</a:t>
            </a:r>
            <a:r>
              <a:rPr lang="ru-RU" sz="2200" dirty="0" smtClean="0">
                <a:solidFill>
                  <a:schemeClr val="tx1">
                    <a:lumMod val="75000"/>
                  </a:schemeClr>
                </a:solidFill>
              </a:rPr>
              <a:t> </a:t>
            </a:r>
            <a:r>
              <a:rPr lang="ru-RU" sz="2200" dirty="0" err="1" smtClean="0">
                <a:solidFill>
                  <a:schemeClr val="tx1">
                    <a:lumMod val="75000"/>
                  </a:schemeClr>
                </a:solidFill>
              </a:rPr>
              <a:t>від</a:t>
            </a:r>
            <a:r>
              <a:rPr lang="ru-RU" sz="2200" dirty="0" smtClean="0">
                <a:solidFill>
                  <a:schemeClr val="tx1">
                    <a:lumMod val="75000"/>
                  </a:schemeClr>
                </a:solidFill>
              </a:rPr>
              <a:t> того, </a:t>
            </a:r>
            <a:r>
              <a:rPr lang="ru-RU" sz="2200" dirty="0" err="1" smtClean="0">
                <a:solidFill>
                  <a:schemeClr val="tx1">
                    <a:lumMod val="75000"/>
                  </a:schemeClr>
                </a:solidFill>
              </a:rPr>
              <a:t>з</a:t>
            </a:r>
            <a:r>
              <a:rPr lang="ru-RU" sz="2200" dirty="0" smtClean="0">
                <a:solidFill>
                  <a:schemeClr val="tx1">
                    <a:lumMod val="75000"/>
                  </a:schemeClr>
                </a:solidFill>
              </a:rPr>
              <a:t> </a:t>
            </a:r>
            <a:r>
              <a:rPr lang="ru-RU" sz="2200" dirty="0" err="1" smtClean="0">
                <a:solidFill>
                  <a:schemeClr val="tx1">
                    <a:lumMod val="75000"/>
                  </a:schemeClr>
                </a:solidFill>
              </a:rPr>
              <a:t>яких</a:t>
            </a:r>
            <a:r>
              <a:rPr lang="ru-RU" sz="2200" dirty="0" smtClean="0">
                <a:solidFill>
                  <a:schemeClr val="tx1">
                    <a:lumMod val="75000"/>
                  </a:schemeClr>
                </a:solidFill>
              </a:rPr>
              <a:t> </a:t>
            </a:r>
            <a:r>
              <a:rPr lang="ru-RU" sz="2200" dirty="0" err="1" smtClean="0">
                <a:solidFill>
                  <a:schemeClr val="tx1">
                    <a:lumMod val="75000"/>
                  </a:schemeClr>
                </a:solidFill>
              </a:rPr>
              <a:t>квітів</a:t>
            </a:r>
            <a:r>
              <a:rPr lang="ru-RU" sz="2200" dirty="0" smtClean="0">
                <a:solidFill>
                  <a:schemeClr val="tx1">
                    <a:lumMod val="75000"/>
                  </a:schemeClr>
                </a:solidFill>
              </a:rPr>
              <a:t> </a:t>
            </a:r>
            <a:r>
              <a:rPr lang="ru-RU" sz="2200" dirty="0" err="1" smtClean="0">
                <a:solidFill>
                  <a:schemeClr val="tx1">
                    <a:lumMod val="75000"/>
                  </a:schemeClr>
                </a:solidFill>
              </a:rPr>
              <a:t>збирається</a:t>
            </a:r>
            <a:r>
              <a:rPr lang="ru-RU" sz="2200" dirty="0" smtClean="0">
                <a:solidFill>
                  <a:schemeClr val="tx1">
                    <a:lumMod val="75000"/>
                  </a:schemeClr>
                </a:solidFill>
              </a:rPr>
              <a:t> нектар, в </a:t>
            </a:r>
            <a:r>
              <a:rPr lang="ru-RU" sz="2200" dirty="0" err="1" smtClean="0">
                <a:solidFill>
                  <a:schemeClr val="tx1">
                    <a:lumMod val="75000"/>
                  </a:schemeClr>
                </a:solidFill>
              </a:rPr>
              <a:t>якому</a:t>
            </a:r>
            <a:r>
              <a:rPr lang="ru-RU" sz="2200" dirty="0" smtClean="0">
                <a:solidFill>
                  <a:schemeClr val="tx1">
                    <a:lumMod val="75000"/>
                  </a:schemeClr>
                </a:solidFill>
              </a:rPr>
              <a:t> </a:t>
            </a:r>
            <a:r>
              <a:rPr lang="ru-RU" sz="2200" dirty="0" err="1" smtClean="0">
                <a:solidFill>
                  <a:schemeClr val="tx1">
                    <a:lumMod val="75000"/>
                  </a:schemeClr>
                </a:solidFill>
              </a:rPr>
              <a:t>місці</a:t>
            </a:r>
            <a:r>
              <a:rPr lang="ru-RU" sz="2200" dirty="0" smtClean="0">
                <a:solidFill>
                  <a:schemeClr val="tx1">
                    <a:lumMod val="75000"/>
                  </a:schemeClr>
                </a:solidFill>
              </a:rPr>
              <a:t> </a:t>
            </a:r>
            <a:r>
              <a:rPr lang="ru-RU" sz="2200" dirty="0" err="1" smtClean="0">
                <a:solidFill>
                  <a:schemeClr val="tx1">
                    <a:lumMod val="75000"/>
                  </a:schemeClr>
                </a:solidFill>
              </a:rPr>
              <a:t>розташований</a:t>
            </a:r>
            <a:r>
              <a:rPr lang="ru-RU" sz="2200" dirty="0" smtClean="0">
                <a:solidFill>
                  <a:schemeClr val="tx1">
                    <a:lumMod val="75000"/>
                  </a:schemeClr>
                </a:solidFill>
              </a:rPr>
              <a:t> </a:t>
            </a:r>
            <a:r>
              <a:rPr lang="ru-RU" sz="2200" dirty="0" err="1" smtClean="0">
                <a:solidFill>
                  <a:schemeClr val="tx1">
                    <a:lumMod val="75000"/>
                  </a:schemeClr>
                </a:solidFill>
              </a:rPr>
              <a:t>вулик</a:t>
            </a:r>
            <a:r>
              <a:rPr lang="ru-RU" sz="2200" dirty="0" smtClean="0">
                <a:solidFill>
                  <a:schemeClr val="tx1">
                    <a:lumMod val="75000"/>
                  </a:schemeClr>
                </a:solidFill>
              </a:rPr>
              <a:t>. </a:t>
            </a:r>
            <a:br>
              <a:rPr lang="ru-RU" sz="2200" dirty="0" smtClean="0">
                <a:solidFill>
                  <a:schemeClr val="tx1">
                    <a:lumMod val="75000"/>
                  </a:schemeClr>
                </a:solidFill>
              </a:rPr>
            </a:br>
            <a:r>
              <a:rPr lang="ru-RU" sz="2200" dirty="0" smtClean="0">
                <a:solidFill>
                  <a:schemeClr val="tx1">
                    <a:lumMod val="75000"/>
                  </a:schemeClr>
                </a:solidFill>
              </a:rPr>
              <a:t>   Мед </a:t>
            </a:r>
            <a:r>
              <a:rPr lang="ru-RU" sz="2200" dirty="0" err="1">
                <a:solidFill>
                  <a:schemeClr val="tx1">
                    <a:lumMod val="75000"/>
                  </a:schemeClr>
                </a:solidFill>
              </a:rPr>
              <a:t>буває</a:t>
            </a:r>
            <a:r>
              <a:rPr lang="ru-RU" sz="2200" dirty="0">
                <a:solidFill>
                  <a:schemeClr val="tx1">
                    <a:lumMod val="75000"/>
                  </a:schemeClr>
                </a:solidFill>
              </a:rPr>
              <a:t> </a:t>
            </a:r>
            <a:r>
              <a:rPr lang="ru-RU" sz="2200" dirty="0" err="1">
                <a:solidFill>
                  <a:schemeClr val="tx1">
                    <a:lumMod val="75000"/>
                  </a:schemeClr>
                </a:solidFill>
              </a:rPr>
              <a:t>дуже</a:t>
            </a:r>
            <a:r>
              <a:rPr lang="ru-RU" sz="2200" dirty="0">
                <a:solidFill>
                  <a:schemeClr val="tx1">
                    <a:lumMod val="75000"/>
                  </a:schemeClr>
                </a:solidFill>
              </a:rPr>
              <a:t> </a:t>
            </a:r>
            <a:r>
              <a:rPr lang="ru-RU" sz="2200" dirty="0" err="1">
                <a:solidFill>
                  <a:schemeClr val="tx1">
                    <a:lumMod val="75000"/>
                  </a:schemeClr>
                </a:solidFill>
              </a:rPr>
              <a:t>різним</a:t>
            </a:r>
            <a:r>
              <a:rPr lang="ru-RU" sz="2200" dirty="0">
                <a:solidFill>
                  <a:schemeClr val="tx1">
                    <a:lumMod val="75000"/>
                  </a:schemeClr>
                </a:solidFill>
              </a:rPr>
              <a:t> на </a:t>
            </a:r>
            <a:r>
              <a:rPr lang="ru-RU" sz="2200" dirty="0" err="1">
                <a:solidFill>
                  <a:schemeClr val="tx1">
                    <a:lumMod val="75000"/>
                  </a:schemeClr>
                </a:solidFill>
              </a:rPr>
              <a:t>колір</a:t>
            </a:r>
            <a:r>
              <a:rPr lang="ru-RU" sz="2200" dirty="0">
                <a:solidFill>
                  <a:schemeClr val="tx1">
                    <a:lumMod val="75000"/>
                  </a:schemeClr>
                </a:solidFill>
              </a:rPr>
              <a:t> і смак – </a:t>
            </a:r>
            <a:r>
              <a:rPr lang="ru-RU" sz="2200" dirty="0" err="1">
                <a:solidFill>
                  <a:schemeClr val="tx1">
                    <a:lumMod val="75000"/>
                  </a:schemeClr>
                </a:solidFill>
              </a:rPr>
              <a:t>це</a:t>
            </a:r>
            <a:r>
              <a:rPr lang="ru-RU" sz="2200" dirty="0">
                <a:solidFill>
                  <a:schemeClr val="tx1">
                    <a:lumMod val="75000"/>
                  </a:schemeClr>
                </a:solidFill>
              </a:rPr>
              <a:t> </a:t>
            </a:r>
            <a:r>
              <a:rPr lang="ru-RU" sz="2200" dirty="0" err="1">
                <a:solidFill>
                  <a:schemeClr val="tx1">
                    <a:lumMod val="75000"/>
                  </a:schemeClr>
                </a:solidFill>
              </a:rPr>
              <a:t>залежить</a:t>
            </a:r>
            <a:r>
              <a:rPr lang="ru-RU" sz="2200" dirty="0">
                <a:solidFill>
                  <a:schemeClr val="tx1">
                    <a:lumMod val="75000"/>
                  </a:schemeClr>
                </a:solidFill>
              </a:rPr>
              <a:t> </a:t>
            </a:r>
            <a:r>
              <a:rPr lang="ru-RU" sz="2200" dirty="0" err="1">
                <a:solidFill>
                  <a:schemeClr val="tx1">
                    <a:lumMod val="75000"/>
                  </a:schemeClr>
                </a:solidFill>
              </a:rPr>
              <a:t>від</a:t>
            </a:r>
            <a:r>
              <a:rPr lang="ru-RU" sz="2200" dirty="0">
                <a:solidFill>
                  <a:schemeClr val="tx1">
                    <a:lumMod val="75000"/>
                  </a:schemeClr>
                </a:solidFill>
              </a:rPr>
              <a:t> того, </a:t>
            </a:r>
            <a:r>
              <a:rPr lang="ru-RU" sz="2200" dirty="0" err="1">
                <a:solidFill>
                  <a:schemeClr val="tx1">
                    <a:lumMod val="75000"/>
                  </a:schemeClr>
                </a:solidFill>
              </a:rPr>
              <a:t>що</a:t>
            </a:r>
            <a:r>
              <a:rPr lang="ru-RU" sz="2200" dirty="0">
                <a:solidFill>
                  <a:schemeClr val="tx1">
                    <a:lumMod val="75000"/>
                  </a:schemeClr>
                </a:solidFill>
              </a:rPr>
              <a:t> </a:t>
            </a:r>
            <a:r>
              <a:rPr lang="ru-RU" sz="2200" dirty="0" err="1">
                <a:solidFill>
                  <a:schemeClr val="tx1">
                    <a:lumMod val="75000"/>
                  </a:schemeClr>
                </a:solidFill>
              </a:rPr>
              <a:t>було</a:t>
            </a:r>
            <a:r>
              <a:rPr lang="ru-RU" sz="2200" dirty="0">
                <a:solidFill>
                  <a:schemeClr val="tx1">
                    <a:lumMod val="75000"/>
                  </a:schemeClr>
                </a:solidFill>
              </a:rPr>
              <a:t> </a:t>
            </a:r>
            <a:r>
              <a:rPr lang="ru-RU" sz="2200" dirty="0" err="1">
                <a:solidFill>
                  <a:schemeClr val="tx1">
                    <a:lumMod val="75000"/>
                  </a:schemeClr>
                </a:solidFill>
              </a:rPr>
              <a:t>джерелом</a:t>
            </a:r>
            <a:r>
              <a:rPr lang="ru-RU" sz="2200" dirty="0">
                <a:solidFill>
                  <a:schemeClr val="tx1">
                    <a:lumMod val="75000"/>
                  </a:schemeClr>
                </a:solidFill>
              </a:rPr>
              <a:t> нектару. У тих областях, де </a:t>
            </a:r>
            <a:r>
              <a:rPr lang="ru-RU" sz="2200" dirty="0" err="1">
                <a:solidFill>
                  <a:schemeClr val="tx1">
                    <a:lumMod val="75000"/>
                  </a:schemeClr>
                </a:solidFill>
              </a:rPr>
              <a:t>виробляють</a:t>
            </a:r>
            <a:r>
              <a:rPr lang="ru-RU" sz="2200" dirty="0">
                <a:solidFill>
                  <a:schemeClr val="tx1">
                    <a:lumMod val="75000"/>
                  </a:schemeClr>
                </a:solidFill>
              </a:rPr>
              <a:t> мед, </a:t>
            </a:r>
            <a:r>
              <a:rPr lang="ru-RU" sz="2200" dirty="0" err="1">
                <a:solidFill>
                  <a:schemeClr val="tx1">
                    <a:lumMod val="75000"/>
                  </a:schemeClr>
                </a:solidFill>
              </a:rPr>
              <a:t>звичайно</a:t>
            </a:r>
            <a:r>
              <a:rPr lang="ru-RU" sz="2200" dirty="0">
                <a:solidFill>
                  <a:schemeClr val="tx1">
                    <a:lumMod val="75000"/>
                  </a:schemeClr>
                </a:solidFill>
              </a:rPr>
              <a:t> </a:t>
            </a:r>
            <a:r>
              <a:rPr lang="ru-RU" sz="2200" dirty="0" err="1">
                <a:solidFill>
                  <a:schemeClr val="tx1">
                    <a:lumMod val="75000"/>
                  </a:schemeClr>
                </a:solidFill>
              </a:rPr>
              <a:t>буває</a:t>
            </a:r>
            <a:r>
              <a:rPr lang="ru-RU" sz="2200" dirty="0">
                <a:solidFill>
                  <a:schemeClr val="tx1">
                    <a:lumMod val="75000"/>
                  </a:schemeClr>
                </a:solidFill>
              </a:rPr>
              <a:t> </a:t>
            </a:r>
            <a:r>
              <a:rPr lang="ru-RU" sz="2200" dirty="0" err="1">
                <a:solidFill>
                  <a:schemeClr val="tx1">
                    <a:lumMod val="75000"/>
                  </a:schemeClr>
                </a:solidFill>
              </a:rPr>
              <a:t>тільки</a:t>
            </a:r>
            <a:r>
              <a:rPr lang="ru-RU" sz="2200" dirty="0">
                <a:solidFill>
                  <a:schemeClr val="tx1">
                    <a:lumMod val="75000"/>
                  </a:schemeClr>
                </a:solidFill>
              </a:rPr>
              <a:t> </a:t>
            </a:r>
            <a:r>
              <a:rPr lang="ru-RU" sz="2200" dirty="0" err="1">
                <a:solidFill>
                  <a:schemeClr val="tx1">
                    <a:lumMod val="75000"/>
                  </a:schemeClr>
                </a:solidFill>
              </a:rPr>
              <a:t>декілька</a:t>
            </a:r>
            <a:r>
              <a:rPr lang="ru-RU" sz="2200" dirty="0">
                <a:solidFill>
                  <a:schemeClr val="tx1">
                    <a:lumMod val="75000"/>
                  </a:schemeClr>
                </a:solidFill>
              </a:rPr>
              <a:t> </a:t>
            </a:r>
            <a:r>
              <a:rPr lang="ru-RU" sz="2200" dirty="0" err="1">
                <a:solidFill>
                  <a:schemeClr val="tx1">
                    <a:lumMod val="75000"/>
                  </a:schemeClr>
                </a:solidFill>
              </a:rPr>
              <a:t>рослин</a:t>
            </a:r>
            <a:r>
              <a:rPr lang="ru-RU" sz="2200" dirty="0">
                <a:solidFill>
                  <a:schemeClr val="tx1">
                    <a:lumMod val="75000"/>
                  </a:schemeClr>
                </a:solidFill>
              </a:rPr>
              <a:t>, </a:t>
            </a:r>
            <a:r>
              <a:rPr lang="ru-RU" sz="2200" dirty="0" err="1">
                <a:solidFill>
                  <a:schemeClr val="tx1">
                    <a:lumMod val="75000"/>
                  </a:schemeClr>
                </a:solidFill>
              </a:rPr>
              <a:t>придатних</a:t>
            </a:r>
            <a:r>
              <a:rPr lang="ru-RU" sz="2200" dirty="0">
                <a:solidFill>
                  <a:schemeClr val="tx1">
                    <a:lumMod val="75000"/>
                  </a:schemeClr>
                </a:solidFill>
              </a:rPr>
              <a:t> для </a:t>
            </a:r>
            <a:r>
              <a:rPr lang="ru-RU" sz="2200" dirty="0" err="1">
                <a:solidFill>
                  <a:schemeClr val="tx1">
                    <a:lumMod val="75000"/>
                  </a:schemeClr>
                </a:solidFill>
              </a:rPr>
              <a:t>збору</a:t>
            </a:r>
            <a:r>
              <a:rPr lang="ru-RU" sz="2200" dirty="0">
                <a:solidFill>
                  <a:schemeClr val="tx1">
                    <a:lumMod val="75000"/>
                  </a:schemeClr>
                </a:solidFill>
              </a:rPr>
              <a:t> нектару</a:t>
            </a:r>
            <a:r>
              <a:rPr lang="ru-RU" sz="2200" dirty="0" smtClean="0">
                <a:solidFill>
                  <a:schemeClr val="tx1">
                    <a:lumMod val="75000"/>
                  </a:schemeClr>
                </a:solidFill>
              </a:rPr>
              <a:t>.</a:t>
            </a:r>
            <a:r>
              <a:rPr lang="ru-RU" sz="1100" dirty="0"/>
              <a:t/>
            </a:r>
            <a:br>
              <a:rPr lang="ru-RU" sz="1100" dirty="0"/>
            </a:br>
            <a:endParaRPr lang="ru-RU" sz="1100" dirty="0"/>
          </a:p>
        </p:txBody>
      </p:sp>
      <p:sp>
        <p:nvSpPr>
          <p:cNvPr id="5" name="Номер слайда 4"/>
          <p:cNvSpPr>
            <a:spLocks noGrp="1"/>
          </p:cNvSpPr>
          <p:nvPr>
            <p:ph type="sldNum" sz="quarter" idx="12"/>
          </p:nvPr>
        </p:nvSpPr>
        <p:spPr/>
        <p:txBody>
          <a:bodyPr/>
          <a:lstStyle/>
          <a:p>
            <a:fld id="{8B37D5FE-740C-46F5-801A-FA5477D9711F}" type="slidenum">
              <a:rPr lang="en-US" smtClean="0"/>
              <a:pPr/>
              <a:t>14</a:t>
            </a:fld>
            <a:endParaRPr lang="en-US"/>
          </a:p>
        </p:txBody>
      </p:sp>
      <p:pic>
        <p:nvPicPr>
          <p:cNvPr id="8" name="Объект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57290" y="3786190"/>
            <a:ext cx="2928388" cy="2043206"/>
          </a:xfrm>
          <a:ln w="19050">
            <a:solidFill>
              <a:schemeClr val="tx1">
                <a:lumMod val="75000"/>
              </a:schemeClr>
            </a:solidFill>
          </a:ln>
        </p:spPr>
      </p:pic>
      <p:pic>
        <p:nvPicPr>
          <p:cNvPr id="13" name="Объект 1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3438" y="4000504"/>
            <a:ext cx="2927843" cy="2067285"/>
          </a:xfrm>
          <a:ln w="19050">
            <a:solidFill>
              <a:schemeClr val="tx1">
                <a:lumMod val="75000"/>
              </a:schemeClr>
            </a:solidFill>
          </a:ln>
        </p:spPr>
      </p:pic>
      <p:sp>
        <p:nvSpPr>
          <p:cNvPr id="9" name="Нижний колонтитул 3"/>
          <p:cNvSpPr>
            <a:spLocks noGrp="1"/>
          </p:cNvSpPr>
          <p:nvPr>
            <p:ph type="ftr" sz="quarter" idx="11"/>
          </p:nvPr>
        </p:nvSpPr>
        <p:spPr>
          <a:xfrm>
            <a:off x="928662" y="764704"/>
            <a:ext cx="7358114" cy="648072"/>
          </a:xfrm>
        </p:spPr>
        <p:txBody>
          <a:bodyPr/>
          <a:lstStyle/>
          <a:p>
            <a:pPr algn="ctr"/>
            <a:r>
              <a:rPr lang="ru-RU" sz="3200" b="1" dirty="0" smtClean="0">
                <a:solidFill>
                  <a:schemeClr val="tx1">
                    <a:lumMod val="75000"/>
                  </a:schemeClr>
                </a:solidFill>
              </a:rPr>
              <a:t>Мед  </a:t>
            </a:r>
            <a:endParaRPr lang="en-US" sz="3200" b="1" dirty="0">
              <a:solidFill>
                <a:schemeClr val="tx1">
                  <a:lumMod val="75000"/>
                </a:schemeClr>
              </a:solidFill>
            </a:endParaRPr>
          </a:p>
        </p:txBody>
      </p:sp>
    </p:spTree>
    <p:extLst>
      <p:ext uri="{BB962C8B-B14F-4D97-AF65-F5344CB8AC3E}">
        <p14:creationId xmlns:p14="http://schemas.microsoft.com/office/powerpoint/2010/main" val="2700598903"/>
      </p:ext>
    </p:extLst>
  </p:cSld>
  <p:clrMapOvr>
    <a:masterClrMapping/>
  </p:clrMapOvr>
  <p:transition spd="med">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643050"/>
            <a:ext cx="7858180" cy="2357454"/>
          </a:xfrm>
        </p:spPr>
        <p:txBody>
          <a:bodyPr>
            <a:noAutofit/>
          </a:bodyPr>
          <a:lstStyle/>
          <a:p>
            <a:pPr marL="285750" indent="-285750"/>
            <a:r>
              <a:rPr lang="ru-RU" sz="2000" dirty="0" smtClean="0">
                <a:solidFill>
                  <a:schemeClr val="tx1">
                    <a:lumMod val="75000"/>
                  </a:schemeClr>
                </a:solidFill>
              </a:rPr>
              <a:t/>
            </a:r>
            <a:br>
              <a:rPr lang="ru-RU" sz="2000" dirty="0" smtClean="0">
                <a:solidFill>
                  <a:schemeClr val="tx1">
                    <a:lumMod val="75000"/>
                  </a:schemeClr>
                </a:solidFill>
              </a:rPr>
            </a:br>
            <a:r>
              <a:rPr lang="ru-RU" sz="2000" dirty="0">
                <a:solidFill>
                  <a:schemeClr val="tx1">
                    <a:lumMod val="75000"/>
                  </a:schemeClr>
                </a:solidFill>
              </a:rPr>
              <a:t> </a:t>
            </a:r>
            <a:r>
              <a:rPr lang="ru-RU" sz="2000" dirty="0" smtClean="0">
                <a:solidFill>
                  <a:schemeClr val="tx1">
                    <a:lumMod val="75000"/>
                  </a:schemeClr>
                </a:solidFill>
              </a:rPr>
              <a:t> По </a:t>
            </a:r>
            <a:r>
              <a:rPr lang="ru-RU" sz="2000" dirty="0" err="1" smtClean="0">
                <a:solidFill>
                  <a:schemeClr val="tx1">
                    <a:lumMod val="75000"/>
                  </a:schemeClr>
                </a:solidFill>
              </a:rPr>
              <a:t>шорсткій</a:t>
            </a:r>
            <a:r>
              <a:rPr lang="ru-RU" sz="2000" dirty="0" smtClean="0">
                <a:solidFill>
                  <a:schemeClr val="tx1">
                    <a:lumMod val="75000"/>
                  </a:schemeClr>
                </a:solidFill>
              </a:rPr>
              <a:t> </a:t>
            </a:r>
            <a:r>
              <a:rPr lang="ru-RU" sz="2000" dirty="0" err="1" smtClean="0">
                <a:solidFill>
                  <a:schemeClr val="tx1">
                    <a:lumMod val="75000"/>
                  </a:schemeClr>
                </a:solidFill>
              </a:rPr>
              <a:t>поверхні</a:t>
            </a:r>
            <a:r>
              <a:rPr lang="ru-RU" sz="2000" dirty="0" smtClean="0">
                <a:solidFill>
                  <a:schemeClr val="tx1">
                    <a:lumMod val="75000"/>
                  </a:schemeClr>
                </a:solidFill>
              </a:rPr>
              <a:t> </a:t>
            </a:r>
            <a:r>
              <a:rPr lang="ru-RU" sz="2000" dirty="0" err="1" smtClean="0">
                <a:solidFill>
                  <a:schemeClr val="tx1">
                    <a:lumMod val="75000"/>
                  </a:schemeClr>
                </a:solidFill>
              </a:rPr>
              <a:t>бджола</a:t>
            </a:r>
            <a:r>
              <a:rPr lang="ru-RU" sz="2000" dirty="0" smtClean="0">
                <a:solidFill>
                  <a:schemeClr val="tx1">
                    <a:lumMod val="75000"/>
                  </a:schemeClr>
                </a:solidFill>
              </a:rPr>
              <a:t> </a:t>
            </a:r>
            <a:r>
              <a:rPr lang="ru-RU" sz="2000" dirty="0" err="1" smtClean="0">
                <a:solidFill>
                  <a:schemeClr val="tx1">
                    <a:lumMod val="75000"/>
                  </a:schemeClr>
                </a:solidFill>
              </a:rPr>
              <a:t>здатна</a:t>
            </a:r>
            <a:r>
              <a:rPr lang="ru-RU" sz="2000" dirty="0" smtClean="0">
                <a:solidFill>
                  <a:schemeClr val="tx1">
                    <a:lumMod val="75000"/>
                  </a:schemeClr>
                </a:solidFill>
              </a:rPr>
              <a:t> </a:t>
            </a:r>
            <a:r>
              <a:rPr lang="ru-RU" sz="2000" dirty="0" err="1" smtClean="0">
                <a:solidFill>
                  <a:schemeClr val="tx1">
                    <a:lumMod val="75000"/>
                  </a:schemeClr>
                </a:solidFill>
              </a:rPr>
              <a:t>тягнути</a:t>
            </a:r>
            <a:r>
              <a:rPr lang="ru-RU" sz="2000" dirty="0" smtClean="0">
                <a:solidFill>
                  <a:schemeClr val="tx1">
                    <a:lumMod val="75000"/>
                  </a:schemeClr>
                </a:solidFill>
              </a:rPr>
              <a:t> </a:t>
            </a:r>
            <a:r>
              <a:rPr lang="ru-RU" sz="2000" dirty="0" err="1" smtClean="0">
                <a:solidFill>
                  <a:schemeClr val="tx1">
                    <a:lumMod val="75000"/>
                  </a:schemeClr>
                </a:solidFill>
              </a:rPr>
              <a:t>вантаж</a:t>
            </a:r>
            <a:r>
              <a:rPr lang="ru-RU" sz="2000" dirty="0" smtClean="0">
                <a:solidFill>
                  <a:schemeClr val="tx1">
                    <a:lumMod val="75000"/>
                  </a:schemeClr>
                </a:solidFill>
              </a:rPr>
              <a:t>, </a:t>
            </a:r>
            <a:r>
              <a:rPr lang="ru-RU" sz="2000" dirty="0" err="1" smtClean="0">
                <a:solidFill>
                  <a:schemeClr val="tx1">
                    <a:lumMod val="75000"/>
                  </a:schemeClr>
                </a:solidFill>
              </a:rPr>
              <a:t>що</a:t>
            </a:r>
            <a:r>
              <a:rPr lang="ru-RU" sz="2000" dirty="0" smtClean="0">
                <a:solidFill>
                  <a:schemeClr val="tx1">
                    <a:lumMod val="75000"/>
                  </a:schemeClr>
                </a:solidFill>
              </a:rPr>
              <a:t> </a:t>
            </a:r>
            <a:r>
              <a:rPr lang="ru-RU" sz="2000" dirty="0" err="1" smtClean="0">
                <a:solidFill>
                  <a:schemeClr val="tx1">
                    <a:lumMod val="75000"/>
                  </a:schemeClr>
                </a:solidFill>
              </a:rPr>
              <a:t>перевищує</a:t>
            </a:r>
            <a:r>
              <a:rPr lang="ru-RU" sz="2000" dirty="0" smtClean="0">
                <a:solidFill>
                  <a:schemeClr val="tx1">
                    <a:lumMod val="75000"/>
                  </a:schemeClr>
                </a:solidFill>
              </a:rPr>
              <a:t> вагу </a:t>
            </a:r>
            <a:r>
              <a:rPr lang="ru-RU" sz="2000" dirty="0" err="1" smtClean="0">
                <a:solidFill>
                  <a:schemeClr val="tx1">
                    <a:lumMod val="75000"/>
                  </a:schemeClr>
                </a:solidFill>
              </a:rPr>
              <a:t>її</a:t>
            </a:r>
            <a:r>
              <a:rPr lang="ru-RU" sz="2000" dirty="0" smtClean="0">
                <a:solidFill>
                  <a:schemeClr val="tx1">
                    <a:lumMod val="75000"/>
                  </a:schemeClr>
                </a:solidFill>
              </a:rPr>
              <a:t> </a:t>
            </a:r>
            <a:r>
              <a:rPr lang="ru-RU" sz="2000" dirty="0" err="1" smtClean="0">
                <a:solidFill>
                  <a:schemeClr val="tx1">
                    <a:lumMod val="75000"/>
                  </a:schemeClr>
                </a:solidFill>
              </a:rPr>
              <a:t>тіла</a:t>
            </a:r>
            <a:r>
              <a:rPr lang="ru-RU" sz="2000" dirty="0" smtClean="0">
                <a:solidFill>
                  <a:schemeClr val="tx1">
                    <a:lumMod val="75000"/>
                  </a:schemeClr>
                </a:solidFill>
              </a:rPr>
              <a:t> у 320 </a:t>
            </a:r>
            <a:r>
              <a:rPr lang="ru-RU" sz="2000" dirty="0" err="1" smtClean="0">
                <a:solidFill>
                  <a:schemeClr val="tx1">
                    <a:lumMod val="75000"/>
                  </a:schemeClr>
                </a:solidFill>
              </a:rPr>
              <a:t>разів</a:t>
            </a:r>
            <a:r>
              <a:rPr lang="ru-RU" sz="2000" dirty="0" smtClean="0">
                <a:solidFill>
                  <a:schemeClr val="tx1">
                    <a:lumMod val="75000"/>
                  </a:schemeClr>
                </a:solidFill>
              </a:rPr>
              <a:t>. Для </a:t>
            </a:r>
            <a:r>
              <a:rPr lang="ru-RU" sz="2000" dirty="0" err="1" smtClean="0">
                <a:solidFill>
                  <a:schemeClr val="tx1">
                    <a:lumMod val="75000"/>
                  </a:schemeClr>
                </a:solidFill>
              </a:rPr>
              <a:t>порівняння</a:t>
            </a:r>
            <a:r>
              <a:rPr lang="ru-RU" sz="2000" dirty="0" smtClean="0">
                <a:solidFill>
                  <a:schemeClr val="tx1">
                    <a:lumMod val="75000"/>
                  </a:schemeClr>
                </a:solidFill>
              </a:rPr>
              <a:t>, </a:t>
            </a:r>
            <a:r>
              <a:rPr lang="ru-RU" sz="2000" dirty="0" err="1" smtClean="0">
                <a:solidFill>
                  <a:schemeClr val="tx1">
                    <a:lumMod val="75000"/>
                  </a:schemeClr>
                </a:solidFill>
              </a:rPr>
              <a:t>кінь</a:t>
            </a:r>
            <a:r>
              <a:rPr lang="ru-RU" sz="2000" dirty="0" smtClean="0">
                <a:solidFill>
                  <a:schemeClr val="tx1">
                    <a:lumMod val="75000"/>
                  </a:schemeClr>
                </a:solidFill>
              </a:rPr>
              <a:t> </a:t>
            </a:r>
            <a:r>
              <a:rPr lang="ru-RU" sz="2000" dirty="0" err="1" smtClean="0">
                <a:solidFill>
                  <a:schemeClr val="tx1">
                    <a:lumMod val="75000"/>
                  </a:schemeClr>
                </a:solidFill>
              </a:rPr>
              <a:t>може</a:t>
            </a:r>
            <a:r>
              <a:rPr lang="ru-RU" sz="2000" dirty="0" smtClean="0">
                <a:solidFill>
                  <a:schemeClr val="tx1">
                    <a:lumMod val="75000"/>
                  </a:schemeClr>
                </a:solidFill>
              </a:rPr>
              <a:t> везти </a:t>
            </a:r>
            <a:r>
              <a:rPr lang="ru-RU" sz="2000" dirty="0" err="1" smtClean="0">
                <a:solidFill>
                  <a:schemeClr val="tx1">
                    <a:lumMod val="75000"/>
                  </a:schemeClr>
                </a:solidFill>
              </a:rPr>
              <a:t>вантаж</a:t>
            </a:r>
            <a:r>
              <a:rPr lang="ru-RU" sz="2000" dirty="0" smtClean="0">
                <a:solidFill>
                  <a:schemeClr val="tx1">
                    <a:lumMod val="75000"/>
                  </a:schemeClr>
                </a:solidFill>
              </a:rPr>
              <a:t>, </a:t>
            </a:r>
            <a:r>
              <a:rPr lang="ru-RU" sz="2000" dirty="0" err="1" smtClean="0">
                <a:solidFill>
                  <a:schemeClr val="tx1">
                    <a:lumMod val="75000"/>
                  </a:schemeClr>
                </a:solidFill>
              </a:rPr>
              <a:t>приблизно</a:t>
            </a:r>
            <a:r>
              <a:rPr lang="ru-RU" sz="2000" dirty="0" smtClean="0">
                <a:solidFill>
                  <a:schemeClr val="tx1">
                    <a:lumMod val="75000"/>
                  </a:schemeClr>
                </a:solidFill>
              </a:rPr>
              <a:t> </a:t>
            </a:r>
            <a:r>
              <a:rPr lang="ru-RU" sz="2000" dirty="0" err="1" smtClean="0">
                <a:solidFill>
                  <a:schemeClr val="tx1">
                    <a:lumMod val="75000"/>
                  </a:schemeClr>
                </a:solidFill>
              </a:rPr>
              <a:t>рівний</a:t>
            </a:r>
            <a:r>
              <a:rPr lang="ru-RU" sz="2000" dirty="0" smtClean="0">
                <a:solidFill>
                  <a:schemeClr val="tx1">
                    <a:lumMod val="75000"/>
                  </a:schemeClr>
                </a:solidFill>
              </a:rPr>
              <a:t> </a:t>
            </a:r>
            <a:r>
              <a:rPr lang="ru-RU" sz="2000" dirty="0" err="1" smtClean="0">
                <a:solidFill>
                  <a:schemeClr val="tx1">
                    <a:lumMod val="75000"/>
                  </a:schemeClr>
                </a:solidFill>
              </a:rPr>
              <a:t>вазі</a:t>
            </a:r>
            <a:r>
              <a:rPr lang="ru-RU" sz="2000" dirty="0" smtClean="0">
                <a:solidFill>
                  <a:schemeClr val="tx1">
                    <a:lumMod val="75000"/>
                  </a:schemeClr>
                </a:solidFill>
              </a:rPr>
              <a:t> </a:t>
            </a:r>
            <a:r>
              <a:rPr lang="ru-RU" sz="2000" dirty="0" err="1" smtClean="0">
                <a:solidFill>
                  <a:schemeClr val="tx1">
                    <a:lumMod val="75000"/>
                  </a:schemeClr>
                </a:solidFill>
              </a:rPr>
              <a:t>його</a:t>
            </a:r>
            <a:r>
              <a:rPr lang="ru-RU" sz="2000" dirty="0" smtClean="0">
                <a:solidFill>
                  <a:schemeClr val="tx1">
                    <a:lumMod val="75000"/>
                  </a:schemeClr>
                </a:solidFill>
              </a:rPr>
              <a:t> </a:t>
            </a:r>
            <a:r>
              <a:rPr lang="ru-RU" sz="2000" dirty="0" err="1" smtClean="0">
                <a:solidFill>
                  <a:schemeClr val="tx1">
                    <a:lumMod val="75000"/>
                  </a:schemeClr>
                </a:solidFill>
              </a:rPr>
              <a:t>власного</a:t>
            </a:r>
            <a:r>
              <a:rPr lang="ru-RU" sz="2000" dirty="0" smtClean="0">
                <a:solidFill>
                  <a:schemeClr val="tx1">
                    <a:lumMod val="75000"/>
                  </a:schemeClr>
                </a:solidFill>
              </a:rPr>
              <a:t> </a:t>
            </a:r>
            <a:r>
              <a:rPr lang="ru-RU" sz="2000" dirty="0" err="1" smtClean="0">
                <a:solidFill>
                  <a:schemeClr val="tx1">
                    <a:lumMod val="75000"/>
                  </a:schemeClr>
                </a:solidFill>
              </a:rPr>
              <a:t>тіла</a:t>
            </a:r>
            <a:r>
              <a:rPr lang="ru-RU" sz="2000" dirty="0" smtClean="0">
                <a:solidFill>
                  <a:schemeClr val="tx1">
                    <a:lumMod val="75000"/>
                  </a:schemeClr>
                </a:solidFill>
              </a:rPr>
              <a:t>. </a:t>
            </a:r>
            <a:br>
              <a:rPr lang="ru-RU" sz="2000" dirty="0" smtClean="0">
                <a:solidFill>
                  <a:schemeClr val="tx1">
                    <a:lumMod val="75000"/>
                  </a:schemeClr>
                </a:solidFill>
              </a:rPr>
            </a:br>
            <a:r>
              <a:rPr lang="ru-RU" sz="2000" dirty="0" smtClean="0">
                <a:solidFill>
                  <a:schemeClr val="tx1">
                    <a:lumMod val="75000"/>
                  </a:schemeClr>
                </a:solidFill>
              </a:rPr>
              <a:t>   Медоносна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махає</a:t>
            </a:r>
            <a:r>
              <a:rPr lang="ru-RU" sz="2000" dirty="0">
                <a:solidFill>
                  <a:schemeClr val="tx1">
                    <a:lumMod val="75000"/>
                  </a:schemeClr>
                </a:solidFill>
              </a:rPr>
              <a:t> </a:t>
            </a:r>
            <a:r>
              <a:rPr lang="ru-RU" sz="2000" dirty="0" err="1">
                <a:solidFill>
                  <a:schemeClr val="tx1">
                    <a:lumMod val="75000"/>
                  </a:schemeClr>
                </a:solidFill>
              </a:rPr>
              <a:t>крилами</a:t>
            </a:r>
            <a:r>
              <a:rPr lang="ru-RU" sz="2000" dirty="0">
                <a:solidFill>
                  <a:schemeClr val="tx1">
                    <a:lumMod val="75000"/>
                  </a:schemeClr>
                </a:solidFill>
              </a:rPr>
              <a:t> </a:t>
            </a:r>
            <a:r>
              <a:rPr lang="ru-RU" sz="2000" dirty="0" err="1">
                <a:solidFill>
                  <a:schemeClr val="tx1">
                    <a:lumMod val="75000"/>
                  </a:schemeClr>
                </a:solidFill>
              </a:rPr>
              <a:t>зі</a:t>
            </a:r>
            <a:r>
              <a:rPr lang="ru-RU" sz="2000" dirty="0">
                <a:solidFill>
                  <a:schemeClr val="tx1">
                    <a:lumMod val="75000"/>
                  </a:schemeClr>
                </a:solidFill>
              </a:rPr>
              <a:t> </a:t>
            </a:r>
            <a:r>
              <a:rPr lang="ru-RU" sz="2000" dirty="0" err="1">
                <a:solidFill>
                  <a:schemeClr val="tx1">
                    <a:lumMod val="75000"/>
                  </a:schemeClr>
                </a:solidFill>
              </a:rPr>
              <a:t>швидкістю</a:t>
            </a:r>
            <a:r>
              <a:rPr lang="ru-RU" sz="2000" dirty="0">
                <a:solidFill>
                  <a:schemeClr val="tx1">
                    <a:lumMod val="75000"/>
                  </a:schemeClr>
                </a:solidFill>
              </a:rPr>
              <a:t> 11400 </a:t>
            </a:r>
            <a:r>
              <a:rPr lang="ru-RU" sz="2000" dirty="0" err="1">
                <a:solidFill>
                  <a:schemeClr val="tx1">
                    <a:lumMod val="75000"/>
                  </a:schemeClr>
                </a:solidFill>
              </a:rPr>
              <a:t>разів</a:t>
            </a:r>
            <a:r>
              <a:rPr lang="ru-RU" sz="2000" dirty="0">
                <a:solidFill>
                  <a:schemeClr val="tx1">
                    <a:lumMod val="75000"/>
                  </a:schemeClr>
                </a:solidFill>
              </a:rPr>
              <a:t> на </a:t>
            </a:r>
            <a:r>
              <a:rPr lang="ru-RU" sz="2000" dirty="0" err="1">
                <a:solidFill>
                  <a:schemeClr val="tx1">
                    <a:lumMod val="75000"/>
                  </a:schemeClr>
                </a:solidFill>
              </a:rPr>
              <a:t>хвилину</a:t>
            </a:r>
            <a:r>
              <a:rPr lang="ru-RU" sz="2000" dirty="0">
                <a:solidFill>
                  <a:schemeClr val="tx1">
                    <a:lumMod val="75000"/>
                  </a:schemeClr>
                </a:solidFill>
              </a:rPr>
              <a:t>. </a:t>
            </a:r>
            <a:r>
              <a:rPr lang="ru-RU" sz="2000" dirty="0" err="1">
                <a:solidFill>
                  <a:schemeClr val="tx1">
                    <a:lumMod val="75000"/>
                  </a:schemeClr>
                </a:solidFill>
              </a:rPr>
              <a:t>Саме</a:t>
            </a:r>
            <a:r>
              <a:rPr lang="ru-RU" sz="2000" dirty="0">
                <a:solidFill>
                  <a:schemeClr val="tx1">
                    <a:lumMod val="75000"/>
                  </a:schemeClr>
                </a:solidFill>
              </a:rPr>
              <a:t> </a:t>
            </a:r>
            <a:r>
              <a:rPr lang="ru-RU" sz="2000" dirty="0" err="1">
                <a:solidFill>
                  <a:schemeClr val="tx1">
                    <a:lumMod val="75000"/>
                  </a:schemeClr>
                </a:solidFill>
              </a:rPr>
              <a:t>це</a:t>
            </a:r>
            <a:r>
              <a:rPr lang="ru-RU" sz="2000" dirty="0">
                <a:solidFill>
                  <a:schemeClr val="tx1">
                    <a:lumMod val="75000"/>
                  </a:schemeClr>
                </a:solidFill>
              </a:rPr>
              <a:t> </a:t>
            </a:r>
            <a:r>
              <a:rPr lang="ru-RU" sz="2000" dirty="0" err="1">
                <a:solidFill>
                  <a:schemeClr val="tx1">
                    <a:lumMod val="75000"/>
                  </a:schemeClr>
                </a:solidFill>
              </a:rPr>
              <a:t>створює</a:t>
            </a:r>
            <a:r>
              <a:rPr lang="ru-RU" sz="2000" dirty="0">
                <a:solidFill>
                  <a:schemeClr val="tx1">
                    <a:lumMod val="75000"/>
                  </a:schemeClr>
                </a:solidFill>
              </a:rPr>
              <a:t> </a:t>
            </a:r>
            <a:r>
              <a:rPr lang="ru-RU" sz="2000" dirty="0" err="1">
                <a:solidFill>
                  <a:schemeClr val="tx1">
                    <a:lumMod val="75000"/>
                  </a:schemeClr>
                </a:solidFill>
              </a:rPr>
              <a:t>характерне</a:t>
            </a:r>
            <a:r>
              <a:rPr lang="ru-RU" sz="2000" dirty="0">
                <a:solidFill>
                  <a:schemeClr val="tx1">
                    <a:lumMod val="75000"/>
                  </a:schemeClr>
                </a:solidFill>
              </a:rPr>
              <a:t> </a:t>
            </a:r>
            <a:r>
              <a:rPr lang="ru-RU" sz="2000" dirty="0" err="1">
                <a:solidFill>
                  <a:schemeClr val="tx1">
                    <a:lumMod val="75000"/>
                  </a:schemeClr>
                </a:solidFill>
              </a:rPr>
              <a:t>бджолине</a:t>
            </a:r>
            <a:r>
              <a:rPr lang="ru-RU" sz="2000" dirty="0">
                <a:solidFill>
                  <a:schemeClr val="tx1">
                    <a:lumMod val="75000"/>
                  </a:schemeClr>
                </a:solidFill>
              </a:rPr>
              <a:t> </a:t>
            </a:r>
            <a:r>
              <a:rPr lang="ru-RU" sz="2000" dirty="0" err="1">
                <a:solidFill>
                  <a:schemeClr val="tx1">
                    <a:lumMod val="75000"/>
                  </a:schemeClr>
                </a:solidFill>
              </a:rPr>
              <a:t>дзижчання</a:t>
            </a:r>
            <a:r>
              <a:rPr lang="ru-RU" sz="2000" dirty="0">
                <a:solidFill>
                  <a:schemeClr val="tx1">
                    <a:lumMod val="75000"/>
                  </a:schemeClr>
                </a:solidFill>
              </a:rPr>
              <a:t>.</a:t>
            </a:r>
          </a:p>
        </p:txBody>
      </p:sp>
      <p:sp>
        <p:nvSpPr>
          <p:cNvPr id="6" name="Номер слайда 5"/>
          <p:cNvSpPr>
            <a:spLocks noGrp="1"/>
          </p:cNvSpPr>
          <p:nvPr>
            <p:ph type="sldNum" sz="quarter" idx="12"/>
          </p:nvPr>
        </p:nvSpPr>
        <p:spPr/>
        <p:txBody>
          <a:bodyPr/>
          <a:lstStyle/>
          <a:p>
            <a:fld id="{8B37D5FE-740C-46F5-801A-FA5477D9711F}" type="slidenum">
              <a:rPr lang="en-US" smtClean="0"/>
              <a:pPr/>
              <a:t>15</a:t>
            </a:fld>
            <a:endParaRPr lang="en-US"/>
          </a:p>
        </p:txBody>
      </p:sp>
      <p:sp>
        <p:nvSpPr>
          <p:cNvPr id="8"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err="1" smtClean="0">
                <a:solidFill>
                  <a:schemeClr val="tx1">
                    <a:lumMod val="75000"/>
                  </a:schemeClr>
                </a:solidFill>
              </a:rPr>
              <a:t>Цікаві</a:t>
            </a:r>
            <a:r>
              <a:rPr lang="ru-RU" sz="3200" b="1" dirty="0" smtClean="0">
                <a:solidFill>
                  <a:schemeClr val="tx1">
                    <a:lumMod val="75000"/>
                  </a:schemeClr>
                </a:solidFill>
              </a:rPr>
              <a:t> </a:t>
            </a:r>
            <a:r>
              <a:rPr lang="ru-RU" sz="3200" b="1" dirty="0" err="1" smtClean="0">
                <a:solidFill>
                  <a:schemeClr val="tx1">
                    <a:lumMod val="75000"/>
                  </a:schemeClr>
                </a:solidFill>
              </a:rPr>
              <a:t>факти</a:t>
            </a:r>
            <a:r>
              <a:rPr lang="ru-RU" sz="3200" b="1" dirty="0" smtClean="0">
                <a:solidFill>
                  <a:schemeClr val="tx1">
                    <a:lumMod val="75000"/>
                  </a:schemeClr>
                </a:solidFill>
              </a:rPr>
              <a:t> </a:t>
            </a:r>
            <a:r>
              <a:rPr lang="ru-RU" sz="3200" b="1" dirty="0" err="1" smtClean="0">
                <a:solidFill>
                  <a:schemeClr val="tx1">
                    <a:lumMod val="75000"/>
                  </a:schemeClr>
                </a:solidFill>
              </a:rPr>
              <a:t>із</a:t>
            </a:r>
            <a:r>
              <a:rPr lang="ru-RU" sz="3200" b="1" dirty="0" smtClean="0">
                <a:solidFill>
                  <a:schemeClr val="tx1">
                    <a:lumMod val="75000"/>
                  </a:schemeClr>
                </a:solidFill>
              </a:rPr>
              <a:t> </a:t>
            </a:r>
            <a:r>
              <a:rPr lang="ru-RU" sz="3200" b="1" dirty="0" err="1" smtClean="0">
                <a:solidFill>
                  <a:schemeClr val="tx1">
                    <a:lumMod val="75000"/>
                  </a:schemeClr>
                </a:solidFill>
              </a:rPr>
              <a:t>життя</a:t>
            </a:r>
            <a:r>
              <a:rPr lang="ru-RU" sz="3200" b="1" dirty="0" smtClean="0">
                <a:solidFill>
                  <a:schemeClr val="tx1">
                    <a:lumMod val="75000"/>
                  </a:schemeClr>
                </a:solidFill>
              </a:rPr>
              <a:t> </a:t>
            </a:r>
            <a:r>
              <a:rPr lang="ru-RU" sz="3200" b="1" dirty="0" err="1" smtClean="0">
                <a:solidFill>
                  <a:schemeClr val="tx1">
                    <a:lumMod val="75000"/>
                  </a:schemeClr>
                </a:solidFill>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10" name="Рисунок 9" descr="98820.jpeg.jpg"/>
          <p:cNvPicPr>
            <a:picLocks noChangeAspect="1"/>
          </p:cNvPicPr>
          <p:nvPr/>
        </p:nvPicPr>
        <p:blipFill>
          <a:blip r:embed="rId2"/>
          <a:stretch>
            <a:fillRect/>
          </a:stretch>
        </p:blipFill>
        <p:spPr>
          <a:xfrm>
            <a:off x="2000232" y="4357694"/>
            <a:ext cx="1983703" cy="1950641"/>
          </a:xfrm>
          <a:prstGeom prst="rect">
            <a:avLst/>
          </a:prstGeom>
          <a:ln w="19050">
            <a:solidFill>
              <a:schemeClr val="tx1">
                <a:lumMod val="75000"/>
              </a:schemeClr>
            </a:solidFill>
          </a:ln>
        </p:spPr>
      </p:pic>
      <p:pic>
        <p:nvPicPr>
          <p:cNvPr id="14" name="Рисунок 13" descr="732888.jpg"/>
          <p:cNvPicPr>
            <a:picLocks noChangeAspect="1"/>
          </p:cNvPicPr>
          <p:nvPr/>
        </p:nvPicPr>
        <p:blipFill>
          <a:blip r:embed="rId3"/>
          <a:stretch>
            <a:fillRect/>
          </a:stretch>
        </p:blipFill>
        <p:spPr>
          <a:xfrm>
            <a:off x="5143503" y="4071942"/>
            <a:ext cx="2678925" cy="2000264"/>
          </a:xfrm>
          <a:prstGeom prst="rect">
            <a:avLst/>
          </a:prstGeom>
          <a:ln w="19050">
            <a:solidFill>
              <a:schemeClr val="tx1">
                <a:lumMod val="75000"/>
              </a:schemeClr>
            </a:solidFill>
          </a:ln>
        </p:spPr>
      </p:pic>
    </p:spTree>
    <p:extLst>
      <p:ext uri="{BB962C8B-B14F-4D97-AF65-F5344CB8AC3E}">
        <p14:creationId xmlns:p14="http://schemas.microsoft.com/office/powerpoint/2010/main" val="4206311107"/>
      </p:ext>
    </p:extLst>
  </p:cSld>
  <p:clrMapOvr>
    <a:masterClrMapping/>
  </p:clrMapOvr>
  <p:transition spd="med">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928802"/>
            <a:ext cx="4714908" cy="3357586"/>
          </a:xfrm>
        </p:spPr>
        <p:txBody>
          <a:bodyPr>
            <a:noAutofit/>
          </a:bodyPr>
          <a:lstStyle/>
          <a:p>
            <a:pPr marL="285750" indent="-285750"/>
            <a:r>
              <a:rPr lang="ru-RU" sz="1800" dirty="0" smtClean="0">
                <a:solidFill>
                  <a:schemeClr val="tx1">
                    <a:lumMod val="75000"/>
                  </a:schemeClr>
                </a:solidFill>
              </a:rPr>
              <a:t/>
            </a:r>
            <a:br>
              <a:rPr lang="ru-RU" sz="1800" dirty="0" smtClean="0">
                <a:solidFill>
                  <a:schemeClr val="tx1">
                    <a:lumMod val="75000"/>
                  </a:schemeClr>
                </a:solidFill>
              </a:rPr>
            </a:br>
            <a:r>
              <a:rPr lang="ru-RU" sz="2000" dirty="0" smtClean="0">
                <a:solidFill>
                  <a:schemeClr val="tx1">
                    <a:lumMod val="75000"/>
                  </a:schemeClr>
                </a:solidFill>
              </a:rPr>
              <a:t>    </a:t>
            </a:r>
            <a:r>
              <a:rPr lang="ru-RU" sz="2000" dirty="0">
                <a:solidFill>
                  <a:schemeClr val="tx1">
                    <a:lumMod val="75000"/>
                  </a:schemeClr>
                </a:solidFill>
              </a:rPr>
              <a:t>Для </a:t>
            </a:r>
            <a:r>
              <a:rPr lang="ru-RU" sz="2000" dirty="0" err="1">
                <a:solidFill>
                  <a:schemeClr val="tx1">
                    <a:lumMod val="75000"/>
                  </a:schemeClr>
                </a:solidFill>
              </a:rPr>
              <a:t>отримання</a:t>
            </a:r>
            <a:r>
              <a:rPr lang="ru-RU" sz="2000" dirty="0">
                <a:solidFill>
                  <a:schemeClr val="tx1">
                    <a:lumMod val="75000"/>
                  </a:schemeClr>
                </a:solidFill>
              </a:rPr>
              <a:t> одного </a:t>
            </a:r>
            <a:r>
              <a:rPr lang="ru-RU" sz="2000" dirty="0" err="1">
                <a:solidFill>
                  <a:schemeClr val="tx1">
                    <a:lumMod val="75000"/>
                  </a:schemeClr>
                </a:solidFill>
              </a:rPr>
              <a:t>кілограму</a:t>
            </a:r>
            <a:r>
              <a:rPr lang="ru-RU" sz="2000" dirty="0">
                <a:solidFill>
                  <a:schemeClr val="tx1">
                    <a:lumMod val="75000"/>
                  </a:schemeClr>
                </a:solidFill>
              </a:rPr>
              <a:t> меду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повинні</a:t>
            </a:r>
            <a:r>
              <a:rPr lang="ru-RU" sz="2000" dirty="0">
                <a:solidFill>
                  <a:schemeClr val="tx1">
                    <a:lumMod val="75000"/>
                  </a:schemeClr>
                </a:solidFill>
              </a:rPr>
              <a:t> </a:t>
            </a:r>
            <a:r>
              <a:rPr lang="ru-RU" sz="2000" dirty="0" err="1">
                <a:solidFill>
                  <a:schemeClr val="tx1">
                    <a:lumMod val="75000"/>
                  </a:schemeClr>
                </a:solidFill>
              </a:rPr>
              <a:t>зробити</a:t>
            </a:r>
            <a:r>
              <a:rPr lang="ru-RU" sz="2000" dirty="0">
                <a:solidFill>
                  <a:schemeClr val="tx1">
                    <a:lumMod val="75000"/>
                  </a:schemeClr>
                </a:solidFill>
              </a:rPr>
              <a:t> до 4500 </a:t>
            </a:r>
            <a:r>
              <a:rPr lang="ru-RU" sz="2000" dirty="0" err="1">
                <a:solidFill>
                  <a:schemeClr val="tx1">
                    <a:lumMod val="75000"/>
                  </a:schemeClr>
                </a:solidFill>
              </a:rPr>
              <a:t>вильотів</a:t>
            </a:r>
            <a:r>
              <a:rPr lang="ru-RU" sz="2000" dirty="0">
                <a:solidFill>
                  <a:schemeClr val="tx1">
                    <a:lumMod val="75000"/>
                  </a:schemeClr>
                </a:solidFill>
              </a:rPr>
              <a:t> і </a:t>
            </a:r>
            <a:r>
              <a:rPr lang="ru-RU" sz="2000" dirty="0" err="1">
                <a:solidFill>
                  <a:schemeClr val="tx1">
                    <a:lumMod val="75000"/>
                  </a:schemeClr>
                </a:solidFill>
              </a:rPr>
              <a:t>взяти</a:t>
            </a:r>
            <a:r>
              <a:rPr lang="ru-RU" sz="2000" dirty="0">
                <a:solidFill>
                  <a:schemeClr val="tx1">
                    <a:lumMod val="75000"/>
                  </a:schemeClr>
                </a:solidFill>
              </a:rPr>
              <a:t> нектар з 6-10 млн. </a:t>
            </a:r>
            <a:r>
              <a:rPr lang="ru-RU" sz="2000" dirty="0" err="1">
                <a:solidFill>
                  <a:schemeClr val="tx1">
                    <a:lumMod val="75000"/>
                  </a:schemeClr>
                </a:solidFill>
              </a:rPr>
              <a:t>квіток</a:t>
            </a:r>
            <a:r>
              <a:rPr lang="ru-RU" sz="2000" dirty="0">
                <a:solidFill>
                  <a:schemeClr val="tx1">
                    <a:lumMod val="75000"/>
                  </a:schemeClr>
                </a:solidFill>
              </a:rPr>
              <a:t>. </a:t>
            </a:r>
            <a:r>
              <a:rPr lang="ru-RU" sz="2000" dirty="0" smtClean="0">
                <a:solidFill>
                  <a:schemeClr val="tx1">
                    <a:lumMod val="75000"/>
                  </a:schemeClr>
                </a:solidFill>
              </a:rPr>
              <a:t/>
            </a:r>
            <a:br>
              <a:rPr lang="ru-RU" sz="2000" dirty="0" smtClean="0">
                <a:solidFill>
                  <a:schemeClr val="tx1">
                    <a:lumMod val="75000"/>
                  </a:schemeClr>
                </a:solidFill>
              </a:rPr>
            </a:br>
            <a:r>
              <a:rPr lang="ru-RU" sz="2000" dirty="0">
                <a:solidFill>
                  <a:schemeClr val="tx1">
                    <a:lumMod val="75000"/>
                  </a:schemeClr>
                </a:solidFill>
              </a:rPr>
              <a:t> </a:t>
            </a:r>
            <a:r>
              <a:rPr lang="ru-RU" sz="2000" dirty="0" smtClean="0">
                <a:solidFill>
                  <a:schemeClr val="tx1">
                    <a:lumMod val="75000"/>
                  </a:schemeClr>
                </a:solidFill>
              </a:rPr>
              <a:t>   На </a:t>
            </a:r>
            <a:r>
              <a:rPr lang="ru-RU" sz="2000" dirty="0" err="1">
                <a:solidFill>
                  <a:schemeClr val="tx1">
                    <a:lumMod val="75000"/>
                  </a:schemeClr>
                </a:solidFill>
              </a:rPr>
              <a:t>виховання</a:t>
            </a:r>
            <a:r>
              <a:rPr lang="ru-RU" sz="2000" dirty="0">
                <a:solidFill>
                  <a:schemeClr val="tx1">
                    <a:lumMod val="75000"/>
                  </a:schemeClr>
                </a:solidFill>
              </a:rPr>
              <a:t> </a:t>
            </a:r>
            <a:r>
              <a:rPr lang="ru-RU" sz="2000" dirty="0" err="1">
                <a:solidFill>
                  <a:schemeClr val="tx1">
                    <a:lumMod val="75000"/>
                  </a:schemeClr>
                </a:solidFill>
              </a:rPr>
              <a:t>тисячі</a:t>
            </a:r>
            <a:r>
              <a:rPr lang="ru-RU" sz="2000" dirty="0">
                <a:solidFill>
                  <a:schemeClr val="tx1">
                    <a:lumMod val="75000"/>
                  </a:schemeClr>
                </a:solidFill>
              </a:rPr>
              <a:t> личинок </a:t>
            </a:r>
            <a:r>
              <a:rPr lang="ru-RU" sz="2000" dirty="0" err="1">
                <a:solidFill>
                  <a:schemeClr val="tx1">
                    <a:lumMod val="75000"/>
                  </a:schemeClr>
                </a:solidFill>
              </a:rPr>
              <a:t>потрібно</a:t>
            </a:r>
            <a:r>
              <a:rPr lang="ru-RU" sz="2000" dirty="0">
                <a:solidFill>
                  <a:schemeClr val="tx1">
                    <a:lumMod val="75000"/>
                  </a:schemeClr>
                </a:solidFill>
              </a:rPr>
              <a:t> 100 г меду, 50 г пилку і 30 г води. </a:t>
            </a:r>
            <a:r>
              <a:rPr lang="ru-RU" sz="2000" dirty="0" err="1">
                <a:solidFill>
                  <a:schemeClr val="tx1">
                    <a:lumMod val="75000"/>
                  </a:schemeClr>
                </a:solidFill>
              </a:rPr>
              <a:t>Річна</a:t>
            </a:r>
            <a:r>
              <a:rPr lang="ru-RU" sz="2000" dirty="0">
                <a:solidFill>
                  <a:schemeClr val="tx1">
                    <a:lumMod val="75000"/>
                  </a:schemeClr>
                </a:solidFill>
              </a:rPr>
              <a:t> потреба в пилку становить до 30 кг на </a:t>
            </a:r>
            <a:r>
              <a:rPr lang="ru-RU" sz="2000" dirty="0" err="1">
                <a:solidFill>
                  <a:schemeClr val="tx1">
                    <a:lumMod val="75000"/>
                  </a:schemeClr>
                </a:solidFill>
              </a:rPr>
              <a:t>кожну</a:t>
            </a:r>
            <a:r>
              <a:rPr lang="ru-RU" sz="2000" dirty="0">
                <a:solidFill>
                  <a:schemeClr val="tx1">
                    <a:lumMod val="75000"/>
                  </a:schemeClr>
                </a:solidFill>
              </a:rPr>
              <a:t> </a:t>
            </a:r>
            <a:r>
              <a:rPr lang="ru-RU" sz="2000" dirty="0" err="1">
                <a:solidFill>
                  <a:schemeClr val="tx1">
                    <a:lumMod val="75000"/>
                  </a:schemeClr>
                </a:solidFill>
              </a:rPr>
              <a:t>бджолину</a:t>
            </a:r>
            <a:r>
              <a:rPr lang="ru-RU" sz="2000" dirty="0">
                <a:solidFill>
                  <a:schemeClr val="tx1">
                    <a:lumMod val="75000"/>
                  </a:schemeClr>
                </a:solidFill>
              </a:rPr>
              <a:t> </a:t>
            </a:r>
            <a:r>
              <a:rPr lang="ru-RU" sz="2000" dirty="0" err="1" smtClean="0">
                <a:solidFill>
                  <a:schemeClr val="tx1">
                    <a:lumMod val="75000"/>
                  </a:schemeClr>
                </a:solidFill>
              </a:rPr>
              <a:t>сім’ю</a:t>
            </a:r>
            <a:r>
              <a:rPr lang="ru-RU" sz="2000" dirty="0" smtClean="0">
                <a:solidFill>
                  <a:schemeClr val="tx1">
                    <a:lumMod val="75000"/>
                  </a:schemeClr>
                </a:solidFill>
              </a:rPr>
              <a:t>.</a:t>
            </a:r>
            <a:r>
              <a:rPr lang="ru-RU" sz="1800" dirty="0">
                <a:solidFill>
                  <a:schemeClr val="tx1">
                    <a:lumMod val="75000"/>
                  </a:schemeClr>
                </a:solidFill>
              </a:rPr>
              <a:t/>
            </a:r>
            <a:br>
              <a:rPr lang="ru-RU" sz="1800" dirty="0">
                <a:solidFill>
                  <a:schemeClr val="tx1">
                    <a:lumMod val="75000"/>
                  </a:schemeClr>
                </a:solidFill>
              </a:rPr>
            </a:br>
            <a:endParaRPr lang="ru-RU" sz="1800"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16</a:t>
            </a:fld>
            <a:endParaRPr lang="en-US"/>
          </a:p>
        </p:txBody>
      </p:sp>
      <p:sp>
        <p:nvSpPr>
          <p:cNvPr id="6"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err="1" smtClean="0">
                <a:solidFill>
                  <a:schemeClr val="tx1">
                    <a:lumMod val="75000"/>
                  </a:schemeClr>
                </a:solidFill>
              </a:rPr>
              <a:t>Цікаві</a:t>
            </a:r>
            <a:r>
              <a:rPr lang="ru-RU" sz="3200" b="1" dirty="0" smtClean="0">
                <a:solidFill>
                  <a:schemeClr val="tx1">
                    <a:lumMod val="75000"/>
                  </a:schemeClr>
                </a:solidFill>
              </a:rPr>
              <a:t> </a:t>
            </a:r>
            <a:r>
              <a:rPr lang="ru-RU" sz="3200" b="1" dirty="0" err="1" smtClean="0">
                <a:solidFill>
                  <a:schemeClr val="tx1">
                    <a:lumMod val="75000"/>
                  </a:schemeClr>
                </a:solidFill>
              </a:rPr>
              <a:t>факти</a:t>
            </a:r>
            <a:r>
              <a:rPr lang="ru-RU" sz="3200" b="1" dirty="0" smtClean="0">
                <a:solidFill>
                  <a:schemeClr val="tx1">
                    <a:lumMod val="75000"/>
                  </a:schemeClr>
                </a:solidFill>
              </a:rPr>
              <a:t> </a:t>
            </a:r>
            <a:r>
              <a:rPr lang="ru-RU" sz="3200" b="1" dirty="0" err="1" smtClean="0">
                <a:solidFill>
                  <a:schemeClr val="tx1">
                    <a:lumMod val="75000"/>
                  </a:schemeClr>
                </a:solidFill>
              </a:rPr>
              <a:t>із</a:t>
            </a:r>
            <a:r>
              <a:rPr lang="ru-RU" sz="3200" b="1" dirty="0" smtClean="0">
                <a:solidFill>
                  <a:schemeClr val="tx1">
                    <a:lumMod val="75000"/>
                  </a:schemeClr>
                </a:solidFill>
              </a:rPr>
              <a:t> </a:t>
            </a:r>
            <a:r>
              <a:rPr lang="ru-RU" sz="3200" b="1" dirty="0" err="1" smtClean="0">
                <a:solidFill>
                  <a:schemeClr val="tx1">
                    <a:lumMod val="75000"/>
                  </a:schemeClr>
                </a:solidFill>
              </a:rPr>
              <a:t>життя</a:t>
            </a:r>
            <a:r>
              <a:rPr lang="ru-RU" sz="3200" b="1" dirty="0" smtClean="0">
                <a:solidFill>
                  <a:schemeClr val="tx1">
                    <a:lumMod val="75000"/>
                  </a:schemeClr>
                </a:solidFill>
              </a:rPr>
              <a:t> </a:t>
            </a:r>
            <a:r>
              <a:rPr lang="ru-RU" sz="3200" b="1" dirty="0" err="1" smtClean="0">
                <a:solidFill>
                  <a:schemeClr val="tx1">
                    <a:lumMod val="75000"/>
                  </a:schemeClr>
                </a:solidFill>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7" name="Рисунок 6" descr="1660.jpg"/>
          <p:cNvPicPr>
            <a:picLocks noChangeAspect="1"/>
          </p:cNvPicPr>
          <p:nvPr/>
        </p:nvPicPr>
        <p:blipFill>
          <a:blip r:embed="rId2"/>
          <a:stretch>
            <a:fillRect/>
          </a:stretch>
        </p:blipFill>
        <p:spPr>
          <a:xfrm flipH="1">
            <a:off x="5643570" y="4000504"/>
            <a:ext cx="2464958" cy="1785950"/>
          </a:xfrm>
          <a:prstGeom prst="rect">
            <a:avLst/>
          </a:prstGeom>
          <a:ln w="19050">
            <a:solidFill>
              <a:schemeClr val="tx1">
                <a:lumMod val="75000"/>
              </a:schemeClr>
            </a:solidFill>
          </a:ln>
        </p:spPr>
      </p:pic>
      <p:pic>
        <p:nvPicPr>
          <p:cNvPr id="9" name="Рисунок 8" descr="09735cdfd1fa.jpg"/>
          <p:cNvPicPr>
            <a:picLocks noChangeAspect="1"/>
          </p:cNvPicPr>
          <p:nvPr/>
        </p:nvPicPr>
        <p:blipFill>
          <a:blip r:embed="rId3"/>
          <a:stretch>
            <a:fillRect/>
          </a:stretch>
        </p:blipFill>
        <p:spPr>
          <a:xfrm>
            <a:off x="5500694" y="1928802"/>
            <a:ext cx="2286016" cy="1714512"/>
          </a:xfrm>
          <a:prstGeom prst="rect">
            <a:avLst/>
          </a:prstGeom>
          <a:ln w="19050">
            <a:solidFill>
              <a:schemeClr val="tx1">
                <a:lumMod val="75000"/>
              </a:schemeClr>
            </a:solidFill>
          </a:ln>
        </p:spPr>
      </p:pic>
    </p:spTree>
    <p:extLst>
      <p:ext uri="{BB962C8B-B14F-4D97-AF65-F5344CB8AC3E}">
        <p14:creationId xmlns:p14="http://schemas.microsoft.com/office/powerpoint/2010/main" val="3322782379"/>
      </p:ext>
    </p:extLst>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571612"/>
            <a:ext cx="4429156" cy="2960600"/>
          </a:xfrm>
        </p:spPr>
        <p:txBody>
          <a:bodyPr>
            <a:noAutofit/>
          </a:bodyPr>
          <a:lstStyle/>
          <a:p>
            <a:pPr marL="285750" indent="-285750"/>
            <a:r>
              <a:rPr lang="ru-RU" sz="1800" dirty="0" smtClean="0">
                <a:solidFill>
                  <a:schemeClr val="tx1">
                    <a:lumMod val="75000"/>
                  </a:schemeClr>
                </a:solidFill>
              </a:rPr>
              <a:t/>
            </a:r>
            <a:br>
              <a:rPr lang="ru-RU" sz="1800" dirty="0" smtClean="0">
                <a:solidFill>
                  <a:schemeClr val="tx1">
                    <a:lumMod val="75000"/>
                  </a:schemeClr>
                </a:solidFill>
              </a:rPr>
            </a:br>
            <a:r>
              <a:rPr lang="ru-RU" sz="1800" dirty="0">
                <a:solidFill>
                  <a:schemeClr val="tx1">
                    <a:lumMod val="75000"/>
                  </a:schemeClr>
                </a:solidFill>
              </a:rPr>
              <a:t/>
            </a:r>
            <a:br>
              <a:rPr lang="ru-RU" sz="1800" dirty="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Бджолиний</a:t>
            </a:r>
            <a:r>
              <a:rPr lang="ru-RU" sz="2000" dirty="0" smtClean="0">
                <a:solidFill>
                  <a:schemeClr val="tx1">
                    <a:lumMod val="75000"/>
                  </a:schemeClr>
                </a:solidFill>
              </a:rPr>
              <a:t> </a:t>
            </a:r>
            <a:r>
              <a:rPr lang="ru-RU" sz="2000" dirty="0" err="1">
                <a:solidFill>
                  <a:schemeClr val="tx1">
                    <a:lumMod val="75000"/>
                  </a:schemeClr>
                </a:solidFill>
              </a:rPr>
              <a:t>рій</a:t>
            </a:r>
            <a:r>
              <a:rPr lang="ru-RU" sz="2000" dirty="0">
                <a:solidFill>
                  <a:schemeClr val="tx1">
                    <a:lumMod val="75000"/>
                  </a:schemeClr>
                </a:solidFill>
              </a:rPr>
              <a:t> </a:t>
            </a:r>
            <a:r>
              <a:rPr lang="ru-RU" sz="2000" dirty="0" err="1">
                <a:solidFill>
                  <a:schemeClr val="tx1">
                    <a:lumMod val="75000"/>
                  </a:schemeClr>
                </a:solidFill>
              </a:rPr>
              <a:t>може</a:t>
            </a:r>
            <a:r>
              <a:rPr lang="ru-RU" sz="2000" dirty="0">
                <a:solidFill>
                  <a:schemeClr val="tx1">
                    <a:lumMod val="75000"/>
                  </a:schemeClr>
                </a:solidFill>
              </a:rPr>
              <a:t> </a:t>
            </a:r>
            <a:r>
              <a:rPr lang="ru-RU" sz="2000" dirty="0" err="1">
                <a:solidFill>
                  <a:schemeClr val="tx1">
                    <a:lumMod val="75000"/>
                  </a:schemeClr>
                </a:solidFill>
              </a:rPr>
              <a:t>важити</a:t>
            </a:r>
            <a:r>
              <a:rPr lang="ru-RU" sz="2000" dirty="0">
                <a:solidFill>
                  <a:schemeClr val="tx1">
                    <a:lumMod val="75000"/>
                  </a:schemeClr>
                </a:solidFill>
              </a:rPr>
              <a:t> до 7-8 кг. </a:t>
            </a:r>
            <a:r>
              <a:rPr lang="ru-RU" sz="2000" dirty="0" err="1">
                <a:solidFill>
                  <a:schemeClr val="tx1">
                    <a:lumMod val="75000"/>
                  </a:schemeClr>
                </a:solidFill>
              </a:rPr>
              <a:t>Він</a:t>
            </a:r>
            <a:r>
              <a:rPr lang="ru-RU" sz="2000" dirty="0">
                <a:solidFill>
                  <a:schemeClr val="tx1">
                    <a:lumMod val="75000"/>
                  </a:schemeClr>
                </a:solidFill>
              </a:rPr>
              <a:t> </a:t>
            </a:r>
            <a:r>
              <a:rPr lang="ru-RU" sz="2000" dirty="0" err="1">
                <a:solidFill>
                  <a:schemeClr val="tx1">
                    <a:lumMod val="75000"/>
                  </a:schemeClr>
                </a:solidFill>
              </a:rPr>
              <a:t>складається</a:t>
            </a:r>
            <a:r>
              <a:rPr lang="ru-RU" sz="2000" dirty="0">
                <a:solidFill>
                  <a:schemeClr val="tx1">
                    <a:lumMod val="75000"/>
                  </a:schemeClr>
                </a:solidFill>
              </a:rPr>
              <a:t> з 50-60 тис. </a:t>
            </a:r>
            <a:r>
              <a:rPr lang="ru-RU" sz="2000" dirty="0" err="1">
                <a:solidFill>
                  <a:schemeClr val="tx1">
                    <a:lumMod val="75000"/>
                  </a:schemeClr>
                </a:solidFill>
              </a:rPr>
              <a:t>бджіл</a:t>
            </a:r>
            <a:r>
              <a:rPr lang="ru-RU" sz="2000" dirty="0">
                <a:solidFill>
                  <a:schemeClr val="tx1">
                    <a:lumMod val="75000"/>
                  </a:schemeClr>
                </a:solidFill>
              </a:rPr>
              <a:t>, </a:t>
            </a:r>
            <a:r>
              <a:rPr lang="ru-RU" sz="2000" dirty="0" err="1">
                <a:solidFill>
                  <a:schemeClr val="tx1">
                    <a:lumMod val="75000"/>
                  </a:schemeClr>
                </a:solidFill>
              </a:rPr>
              <a:t>що</a:t>
            </a:r>
            <a:r>
              <a:rPr lang="ru-RU" sz="2000" dirty="0">
                <a:solidFill>
                  <a:schemeClr val="tx1">
                    <a:lumMod val="75000"/>
                  </a:schemeClr>
                </a:solidFill>
              </a:rPr>
              <a:t> </a:t>
            </a:r>
            <a:r>
              <a:rPr lang="ru-RU" sz="2000" dirty="0" err="1">
                <a:solidFill>
                  <a:schemeClr val="tx1">
                    <a:lumMod val="75000"/>
                  </a:schemeClr>
                </a:solidFill>
              </a:rPr>
              <a:t>мають</a:t>
            </a:r>
            <a:r>
              <a:rPr lang="ru-RU" sz="2000" dirty="0">
                <a:solidFill>
                  <a:schemeClr val="tx1">
                    <a:lumMod val="75000"/>
                  </a:schemeClr>
                </a:solidFill>
              </a:rPr>
              <a:t> у </a:t>
            </a:r>
            <a:r>
              <a:rPr lang="ru-RU" sz="2000" dirty="0" err="1">
                <a:solidFill>
                  <a:schemeClr val="tx1">
                    <a:lumMod val="75000"/>
                  </a:schemeClr>
                </a:solidFill>
              </a:rPr>
              <a:t>своїх</a:t>
            </a:r>
            <a:r>
              <a:rPr lang="ru-RU" sz="2000" dirty="0">
                <a:solidFill>
                  <a:schemeClr val="tx1">
                    <a:lumMod val="75000"/>
                  </a:schemeClr>
                </a:solidFill>
              </a:rPr>
              <a:t> </a:t>
            </a:r>
            <a:r>
              <a:rPr lang="ru-RU" sz="2000" dirty="0" err="1">
                <a:solidFill>
                  <a:schemeClr val="tx1">
                    <a:lumMod val="75000"/>
                  </a:schemeClr>
                </a:solidFill>
              </a:rPr>
              <a:t>зобиках</a:t>
            </a:r>
            <a:r>
              <a:rPr lang="ru-RU" sz="2000" dirty="0">
                <a:solidFill>
                  <a:schemeClr val="tx1">
                    <a:lumMod val="75000"/>
                  </a:schemeClr>
                </a:solidFill>
              </a:rPr>
              <a:t> 2-3 кг меду. За </a:t>
            </a:r>
            <a:r>
              <a:rPr lang="ru-RU" sz="2000" dirty="0" err="1">
                <a:solidFill>
                  <a:schemeClr val="tx1">
                    <a:lumMod val="75000"/>
                  </a:schemeClr>
                </a:solidFill>
              </a:rPr>
              <a:t>похмурої</a:t>
            </a:r>
            <a:r>
              <a:rPr lang="ru-RU" sz="2000" dirty="0">
                <a:solidFill>
                  <a:schemeClr val="tx1">
                    <a:lumMod val="75000"/>
                  </a:schemeClr>
                </a:solidFill>
              </a:rPr>
              <a:t> погоди </a:t>
            </a:r>
            <a:r>
              <a:rPr lang="ru-RU" sz="2000" dirty="0" err="1">
                <a:solidFill>
                  <a:schemeClr val="tx1">
                    <a:lumMod val="75000"/>
                  </a:schemeClr>
                </a:solidFill>
              </a:rPr>
              <a:t>своїм</a:t>
            </a:r>
            <a:r>
              <a:rPr lang="ru-RU" sz="2000" dirty="0">
                <a:solidFill>
                  <a:schemeClr val="tx1">
                    <a:lumMod val="75000"/>
                  </a:schemeClr>
                </a:solidFill>
              </a:rPr>
              <a:t> </a:t>
            </a:r>
            <a:r>
              <a:rPr lang="ru-RU" sz="2000" dirty="0" err="1">
                <a:solidFill>
                  <a:schemeClr val="tx1">
                    <a:lumMod val="75000"/>
                  </a:schemeClr>
                </a:solidFill>
              </a:rPr>
              <a:t>медовим</a:t>
            </a:r>
            <a:r>
              <a:rPr lang="ru-RU" sz="2000" dirty="0">
                <a:solidFill>
                  <a:schemeClr val="tx1">
                    <a:lumMod val="75000"/>
                  </a:schemeClr>
                </a:solidFill>
              </a:rPr>
              <a:t> запасом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можуть</a:t>
            </a:r>
            <a:r>
              <a:rPr lang="ru-RU" sz="2000" dirty="0">
                <a:solidFill>
                  <a:schemeClr val="tx1">
                    <a:lumMod val="75000"/>
                  </a:schemeClr>
                </a:solidFill>
              </a:rPr>
              <a:t> </a:t>
            </a:r>
            <a:r>
              <a:rPr lang="ru-RU" sz="2000" dirty="0" err="1">
                <a:solidFill>
                  <a:schemeClr val="tx1">
                    <a:lumMod val="75000"/>
                  </a:schemeClr>
                </a:solidFill>
              </a:rPr>
              <a:t>харчуватися</a:t>
            </a:r>
            <a:r>
              <a:rPr lang="ru-RU" sz="2000" dirty="0">
                <a:solidFill>
                  <a:schemeClr val="tx1">
                    <a:lumMod val="75000"/>
                  </a:schemeClr>
                </a:solidFill>
              </a:rPr>
              <a:t> </a:t>
            </a:r>
            <a:r>
              <a:rPr lang="ru-RU" sz="2000" dirty="0" err="1">
                <a:solidFill>
                  <a:schemeClr val="tx1">
                    <a:lumMod val="75000"/>
                  </a:schemeClr>
                </a:solidFill>
              </a:rPr>
              <a:t>протягом</a:t>
            </a:r>
            <a:r>
              <a:rPr lang="ru-RU" sz="2000" dirty="0">
                <a:solidFill>
                  <a:schemeClr val="tx1">
                    <a:lumMod val="75000"/>
                  </a:schemeClr>
                </a:solidFill>
              </a:rPr>
              <a:t> 8 </a:t>
            </a:r>
            <a:r>
              <a:rPr lang="ru-RU" sz="2000" dirty="0" err="1">
                <a:solidFill>
                  <a:schemeClr val="tx1">
                    <a:lumMod val="75000"/>
                  </a:schemeClr>
                </a:solidFill>
              </a:rPr>
              <a:t>днів</a:t>
            </a:r>
            <a:r>
              <a:rPr lang="ru-RU" sz="2000" dirty="0">
                <a:solidFill>
                  <a:schemeClr val="tx1">
                    <a:lumMod val="75000"/>
                  </a:schemeClr>
                </a:solidFill>
              </a:rPr>
              <a:t>.</a:t>
            </a:r>
            <a:r>
              <a:rPr lang="ru-RU" sz="1800" dirty="0">
                <a:solidFill>
                  <a:schemeClr val="tx1">
                    <a:lumMod val="75000"/>
                  </a:schemeClr>
                </a:solidFill>
              </a:rPr>
              <a:t/>
            </a:r>
            <a:br>
              <a:rPr lang="ru-RU" sz="1800" dirty="0">
                <a:solidFill>
                  <a:schemeClr val="tx1">
                    <a:lumMod val="75000"/>
                  </a:schemeClr>
                </a:solidFill>
              </a:rPr>
            </a:br>
            <a:endParaRPr lang="ru-RU" sz="1800"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17</a:t>
            </a:fld>
            <a:endParaRPr lang="en-US"/>
          </a:p>
        </p:txBody>
      </p:sp>
      <p:sp>
        <p:nvSpPr>
          <p:cNvPr id="6"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err="1" smtClean="0">
                <a:solidFill>
                  <a:schemeClr val="tx1">
                    <a:lumMod val="75000"/>
                  </a:schemeClr>
                </a:solidFill>
              </a:rPr>
              <a:t>Цікаві</a:t>
            </a:r>
            <a:r>
              <a:rPr lang="ru-RU" sz="3200" b="1" dirty="0" smtClean="0">
                <a:solidFill>
                  <a:schemeClr val="tx1">
                    <a:lumMod val="75000"/>
                  </a:schemeClr>
                </a:solidFill>
              </a:rPr>
              <a:t> </a:t>
            </a:r>
            <a:r>
              <a:rPr lang="ru-RU" sz="3200" b="1" dirty="0" err="1" smtClean="0">
                <a:solidFill>
                  <a:schemeClr val="tx1">
                    <a:lumMod val="75000"/>
                  </a:schemeClr>
                </a:solidFill>
              </a:rPr>
              <a:t>факти</a:t>
            </a:r>
            <a:r>
              <a:rPr lang="ru-RU" sz="3200" b="1" dirty="0" smtClean="0">
                <a:solidFill>
                  <a:schemeClr val="tx1">
                    <a:lumMod val="75000"/>
                  </a:schemeClr>
                </a:solidFill>
              </a:rPr>
              <a:t> </a:t>
            </a:r>
            <a:r>
              <a:rPr lang="ru-RU" sz="3200" b="1" dirty="0" err="1" smtClean="0">
                <a:solidFill>
                  <a:schemeClr val="tx1">
                    <a:lumMod val="75000"/>
                  </a:schemeClr>
                </a:solidFill>
              </a:rPr>
              <a:t>із</a:t>
            </a:r>
            <a:r>
              <a:rPr lang="ru-RU" sz="3200" b="1" dirty="0" smtClean="0">
                <a:solidFill>
                  <a:schemeClr val="tx1">
                    <a:lumMod val="75000"/>
                  </a:schemeClr>
                </a:solidFill>
              </a:rPr>
              <a:t> </a:t>
            </a:r>
            <a:r>
              <a:rPr lang="ru-RU" sz="3200" b="1" dirty="0" err="1" smtClean="0">
                <a:solidFill>
                  <a:schemeClr val="tx1">
                    <a:lumMod val="75000"/>
                  </a:schemeClr>
                </a:solidFill>
              </a:rPr>
              <a:t>життя</a:t>
            </a:r>
            <a:r>
              <a:rPr lang="ru-RU" sz="3200" b="1" dirty="0" smtClean="0">
                <a:solidFill>
                  <a:schemeClr val="tx1">
                    <a:lumMod val="75000"/>
                  </a:schemeClr>
                </a:solidFill>
              </a:rPr>
              <a:t> </a:t>
            </a:r>
            <a:r>
              <a:rPr lang="ru-RU" sz="3200" b="1" dirty="0" err="1" smtClean="0">
                <a:solidFill>
                  <a:schemeClr val="tx1">
                    <a:lumMod val="75000"/>
                  </a:schemeClr>
                </a:solidFill>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9" name="Рисунок 8" descr="nayari-2.jpg"/>
          <p:cNvPicPr>
            <a:picLocks noChangeAspect="1"/>
          </p:cNvPicPr>
          <p:nvPr/>
        </p:nvPicPr>
        <p:blipFill>
          <a:blip r:embed="rId2"/>
          <a:stretch>
            <a:fillRect/>
          </a:stretch>
        </p:blipFill>
        <p:spPr>
          <a:xfrm>
            <a:off x="5643570" y="1928802"/>
            <a:ext cx="2320744" cy="3186106"/>
          </a:xfrm>
          <a:prstGeom prst="rect">
            <a:avLst/>
          </a:prstGeom>
          <a:ln w="19050">
            <a:solidFill>
              <a:schemeClr val="tx1">
                <a:lumMod val="75000"/>
              </a:schemeClr>
            </a:solidFill>
          </a:ln>
        </p:spPr>
      </p:pic>
      <p:pic>
        <p:nvPicPr>
          <p:cNvPr id="10" name="Рисунок 9" descr="medium_11721.jpg"/>
          <p:cNvPicPr>
            <a:picLocks noChangeAspect="1"/>
          </p:cNvPicPr>
          <p:nvPr/>
        </p:nvPicPr>
        <p:blipFill>
          <a:blip r:embed="rId3"/>
          <a:stretch>
            <a:fillRect/>
          </a:stretch>
        </p:blipFill>
        <p:spPr>
          <a:xfrm>
            <a:off x="2518156" y="4429132"/>
            <a:ext cx="2503089" cy="1766886"/>
          </a:xfrm>
          <a:prstGeom prst="rect">
            <a:avLst/>
          </a:prstGeom>
          <a:ln w="19050">
            <a:solidFill>
              <a:schemeClr val="tx1">
                <a:lumMod val="75000"/>
              </a:schemeClr>
            </a:solidFill>
          </a:ln>
        </p:spPr>
      </p:pic>
    </p:spTree>
    <p:extLst>
      <p:ext uri="{BB962C8B-B14F-4D97-AF65-F5344CB8AC3E}">
        <p14:creationId xmlns:p14="http://schemas.microsoft.com/office/powerpoint/2010/main" val="3322782379"/>
      </p:ext>
    </p:extLst>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smtClean="0">
                <a:solidFill>
                  <a:schemeClr val="tx1">
                    <a:lumMod val="75000"/>
                  </a:schemeClr>
                </a:solidFill>
              </a:rPr>
              <a:t>ДЯКУЮ ЗА УВАГУ!</a:t>
            </a:r>
            <a:endParaRPr lang="ru-RU" sz="5400" b="1" dirty="0">
              <a:solidFill>
                <a:schemeClr val="tx1">
                  <a:lumMod val="75000"/>
                </a:schemeClr>
              </a:solidFill>
            </a:endParaRPr>
          </a:p>
        </p:txBody>
      </p:sp>
      <p:sp>
        <p:nvSpPr>
          <p:cNvPr id="3" name="Дата 2"/>
          <p:cNvSpPr>
            <a:spLocks noGrp="1"/>
          </p:cNvSpPr>
          <p:nvPr>
            <p:ph type="dt" sz="half" idx="10"/>
          </p:nvPr>
        </p:nvSpPr>
        <p:spPr/>
        <p:txBody>
          <a:bodyPr/>
          <a:lstStyle/>
          <a:p>
            <a:fld id="{E3127EC2-47FB-48A1-8644-C8A81DDAA119}" type="datetime4">
              <a:rPr lang="en-US" smtClean="0"/>
              <a:pPr/>
              <a:t>December 10, 2014</a:t>
            </a:fld>
            <a:endParaRPr lang="en-US" dirty="0"/>
          </a:p>
        </p:txBody>
      </p:sp>
      <p:sp>
        <p:nvSpPr>
          <p:cNvPr id="4" name="Нижний колонтитул 3"/>
          <p:cNvSpPr>
            <a:spLocks noGrp="1"/>
          </p:cNvSpPr>
          <p:nvPr>
            <p:ph type="ftr" sz="quarter" idx="11"/>
          </p:nvPr>
        </p:nvSpPr>
        <p:spPr/>
        <p:txBody>
          <a:bodyPr/>
          <a:lstStyle/>
          <a:p>
            <a:pPr algn="l"/>
            <a:r>
              <a:rPr lang="uk-UA" sz="2800" dirty="0" smtClean="0">
                <a:solidFill>
                  <a:schemeClr val="bg1">
                    <a:lumMod val="50000"/>
                  </a:schemeClr>
                </a:solidFill>
              </a:rPr>
              <a:t>ТРЕТЬЯКОВОЇ КСЕНІЇ</a:t>
            </a:r>
            <a:endParaRPr lang="en-US" sz="2800" dirty="0">
              <a:solidFill>
                <a:schemeClr val="bg1">
                  <a:lumMod val="50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18</a:t>
            </a:fld>
            <a:endParaRPr lang="en-US"/>
          </a:p>
        </p:txBody>
      </p:sp>
    </p:spTree>
    <p:extLst>
      <p:ext uri="{BB962C8B-B14F-4D97-AF65-F5344CB8AC3E}">
        <p14:creationId xmlns:p14="http://schemas.microsoft.com/office/powerpoint/2010/main" val="37801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571612"/>
            <a:ext cx="7786742" cy="2286016"/>
          </a:xfrm>
          <a:solidFill>
            <a:schemeClr val="accent5">
              <a:lumMod val="50000"/>
            </a:schemeClr>
          </a:solidFill>
        </p:spPr>
        <p:txBody>
          <a:bodyPr>
            <a:normAutofit/>
          </a:bodyPr>
          <a:lstStyle/>
          <a:p>
            <a:r>
              <a:rPr lang="ru-RU" sz="2000" dirty="0" smtClean="0">
                <a:solidFill>
                  <a:schemeClr val="tx1">
                    <a:lumMod val="75000"/>
                  </a:schemeClr>
                </a:solidFill>
              </a:rPr>
              <a:t>   Існує </a:t>
            </a:r>
            <a:r>
              <a:rPr lang="ru-RU" sz="2000" dirty="0" err="1" smtClean="0">
                <a:solidFill>
                  <a:schemeClr val="tx1">
                    <a:lumMod val="75000"/>
                  </a:schemeClr>
                </a:solidFill>
              </a:rPr>
              <a:t>близько</a:t>
            </a:r>
            <a:r>
              <a:rPr lang="ru-RU" sz="2000" dirty="0" smtClean="0">
                <a:solidFill>
                  <a:schemeClr val="tx1">
                    <a:lumMod val="75000"/>
                  </a:schemeClr>
                </a:solidFill>
              </a:rPr>
              <a:t> 2 0 </a:t>
            </a:r>
            <a:r>
              <a:rPr lang="ru-RU" sz="2000" dirty="0" err="1" smtClean="0">
                <a:solidFill>
                  <a:schemeClr val="tx1">
                    <a:lumMod val="75000"/>
                  </a:schemeClr>
                </a:solidFill>
              </a:rPr>
              <a:t>тисяч</a:t>
            </a:r>
            <a:r>
              <a:rPr lang="ru-RU" sz="2000" dirty="0" smtClean="0">
                <a:solidFill>
                  <a:schemeClr val="tx1">
                    <a:lumMod val="75000"/>
                  </a:schemeClr>
                </a:solidFill>
              </a:rPr>
              <a:t> </a:t>
            </a:r>
            <a:r>
              <a:rPr lang="ru-RU" sz="2000" dirty="0" err="1" smtClean="0">
                <a:solidFill>
                  <a:schemeClr val="tx1">
                    <a:lumMod val="75000"/>
                  </a:schemeClr>
                </a:solidFill>
              </a:rPr>
              <a:t>видів</a:t>
            </a:r>
            <a:r>
              <a:rPr lang="ru-RU" sz="2000" dirty="0" smtClean="0">
                <a:solidFill>
                  <a:schemeClr val="tx1">
                    <a:lumMod val="75000"/>
                  </a:schemeClr>
                </a:solidFill>
              </a:rPr>
              <a:t> </a:t>
            </a:r>
            <a:r>
              <a:rPr lang="ru-RU" sz="2000" dirty="0" err="1" smtClean="0">
                <a:solidFill>
                  <a:schemeClr val="tx1">
                    <a:lumMod val="75000"/>
                  </a:schemeClr>
                </a:solidFill>
              </a:rPr>
              <a:t>бджіл</a:t>
            </a:r>
            <a:r>
              <a:rPr lang="ru-RU" sz="2000" dirty="0" smtClean="0">
                <a:solidFill>
                  <a:schemeClr val="tx1">
                    <a:lumMod val="75000"/>
                  </a:schemeClr>
                </a:solidFill>
              </a:rPr>
              <a:t>.</a:t>
            </a:r>
            <a:r>
              <a:rPr lang="en-US" sz="2000" dirty="0" smtClean="0">
                <a:solidFill>
                  <a:schemeClr val="tx1">
                    <a:lumMod val="75000"/>
                  </a:schemeClr>
                </a:solidFill>
              </a:rPr>
              <a:t> </a:t>
            </a:r>
            <a:r>
              <a:rPr lang="ru-RU" sz="2000" dirty="0" err="1" smtClean="0">
                <a:solidFill>
                  <a:schemeClr val="tx1">
                    <a:lumMod val="75000"/>
                  </a:schemeClr>
                </a:solidFill>
              </a:rPr>
              <a:t>Їх</a:t>
            </a:r>
            <a:r>
              <a:rPr lang="ru-RU" sz="2000" dirty="0" smtClean="0">
                <a:solidFill>
                  <a:schemeClr val="tx1">
                    <a:lumMod val="75000"/>
                  </a:schemeClr>
                </a:solidFill>
              </a:rPr>
              <a:t> </a:t>
            </a:r>
            <a:r>
              <a:rPr lang="ru-RU" sz="2000" dirty="0" err="1" smtClean="0">
                <a:solidFill>
                  <a:schemeClr val="tx1">
                    <a:lumMod val="75000"/>
                  </a:schemeClr>
                </a:solidFill>
              </a:rPr>
              <a:t>можна</a:t>
            </a:r>
            <a:r>
              <a:rPr lang="ru-RU" sz="2000" dirty="0" smtClean="0">
                <a:solidFill>
                  <a:schemeClr val="tx1">
                    <a:lumMod val="75000"/>
                  </a:schemeClr>
                </a:solidFill>
              </a:rPr>
              <a:t> </a:t>
            </a:r>
            <a:r>
              <a:rPr lang="ru-RU" sz="2000" dirty="0" err="1" smtClean="0">
                <a:solidFill>
                  <a:schemeClr val="tx1">
                    <a:lumMod val="75000"/>
                  </a:schemeClr>
                </a:solidFill>
              </a:rPr>
              <a:t>виявити</a:t>
            </a:r>
            <a:r>
              <a:rPr lang="ru-RU" sz="2000" dirty="0" smtClean="0">
                <a:solidFill>
                  <a:schemeClr val="tx1">
                    <a:lumMod val="75000"/>
                  </a:schemeClr>
                </a:solidFill>
              </a:rPr>
              <a:t> на </a:t>
            </a:r>
            <a:r>
              <a:rPr lang="ru-RU" sz="2000" dirty="0" err="1" smtClean="0">
                <a:solidFill>
                  <a:schemeClr val="tx1">
                    <a:lumMod val="75000"/>
                  </a:schemeClr>
                </a:solidFill>
              </a:rPr>
              <a:t>всіх</a:t>
            </a:r>
            <a:r>
              <a:rPr lang="ru-RU" sz="2000" dirty="0" smtClean="0">
                <a:solidFill>
                  <a:schemeClr val="tx1">
                    <a:lumMod val="75000"/>
                  </a:schemeClr>
                </a:solidFill>
              </a:rPr>
              <a:t> </a:t>
            </a:r>
            <a:r>
              <a:rPr lang="ru-RU" sz="2000" dirty="0" err="1" smtClean="0">
                <a:solidFill>
                  <a:schemeClr val="tx1">
                    <a:lumMod val="75000"/>
                  </a:schemeClr>
                </a:solidFill>
              </a:rPr>
              <a:t>континентах,крім</a:t>
            </a:r>
            <a:r>
              <a:rPr lang="ru-RU" sz="2000" dirty="0" smtClean="0">
                <a:solidFill>
                  <a:schemeClr val="tx1">
                    <a:lumMod val="75000"/>
                  </a:schemeClr>
                </a:solidFill>
              </a:rPr>
              <a:t> </a:t>
            </a:r>
            <a:r>
              <a:rPr lang="ru-RU" sz="2000" dirty="0" err="1" smtClean="0">
                <a:solidFill>
                  <a:schemeClr val="tx1">
                    <a:lumMod val="75000"/>
                  </a:schemeClr>
                </a:solidFill>
              </a:rPr>
              <a:t>Антарктиди</a:t>
            </a:r>
            <a:r>
              <a:rPr lang="ru-RU" sz="2000" dirty="0" smtClean="0">
                <a:solidFill>
                  <a:schemeClr val="tx1">
                    <a:lumMod val="75000"/>
                  </a:schemeClr>
                </a:solidFill>
              </a:rPr>
              <a:t>. </a:t>
            </a:r>
            <a:r>
              <a:rPr lang="ru-RU" sz="2000" dirty="0" err="1" smtClean="0">
                <a:solidFill>
                  <a:schemeClr val="tx1">
                    <a:lumMod val="75000"/>
                  </a:schemeClr>
                </a:solidFill>
              </a:rPr>
              <a:t>Бджоли</a:t>
            </a:r>
            <a:r>
              <a:rPr lang="ru-RU" sz="2000" dirty="0" smtClean="0">
                <a:solidFill>
                  <a:schemeClr val="tx1">
                    <a:lumMod val="75000"/>
                  </a:schemeClr>
                </a:solidFill>
              </a:rPr>
              <a:t> </a:t>
            </a:r>
            <a:r>
              <a:rPr lang="ru-RU" sz="2000" dirty="0" err="1" smtClean="0">
                <a:solidFill>
                  <a:schemeClr val="tx1">
                    <a:lumMod val="75000"/>
                  </a:schemeClr>
                </a:solidFill>
              </a:rPr>
              <a:t>пристосувалися</a:t>
            </a:r>
            <a:r>
              <a:rPr lang="ru-RU" sz="2000" dirty="0" smtClean="0">
                <a:solidFill>
                  <a:schemeClr val="tx1">
                    <a:lumMod val="75000"/>
                  </a:schemeClr>
                </a:solidFill>
              </a:rPr>
              <a:t> </a:t>
            </a:r>
            <a:r>
              <a:rPr lang="ru-RU" sz="2000" dirty="0" err="1" smtClean="0">
                <a:solidFill>
                  <a:schemeClr val="tx1">
                    <a:lumMod val="75000"/>
                  </a:schemeClr>
                </a:solidFill>
              </a:rPr>
              <a:t>харчуватися</a:t>
            </a:r>
            <a:r>
              <a:rPr lang="ru-RU" sz="2000" dirty="0" smtClean="0">
                <a:solidFill>
                  <a:schemeClr val="tx1">
                    <a:lumMod val="75000"/>
                  </a:schemeClr>
                </a:solidFill>
              </a:rPr>
              <a:t> нектаром та </a:t>
            </a:r>
            <a:r>
              <a:rPr lang="ru-RU" sz="2000" dirty="0" err="1" smtClean="0">
                <a:solidFill>
                  <a:schemeClr val="tx1">
                    <a:lumMod val="75000"/>
                  </a:schemeClr>
                </a:solidFill>
              </a:rPr>
              <a:t>пилком</a:t>
            </a:r>
            <a:r>
              <a:rPr lang="ru-RU" sz="2000" dirty="0" smtClean="0">
                <a:solidFill>
                  <a:schemeClr val="tx1">
                    <a:lumMod val="75000"/>
                  </a:schemeClr>
                </a:solidFill>
              </a:rPr>
              <a:t>, </a:t>
            </a:r>
            <a:r>
              <a:rPr lang="ru-RU" sz="2000" dirty="0" err="1" smtClean="0">
                <a:solidFill>
                  <a:schemeClr val="tx1">
                    <a:lumMod val="75000"/>
                  </a:schemeClr>
                </a:solidFill>
              </a:rPr>
              <a:t>використовуючи</a:t>
            </a:r>
            <a:r>
              <a:rPr lang="ru-RU" sz="2000" dirty="0" smtClean="0">
                <a:solidFill>
                  <a:schemeClr val="tx1">
                    <a:lumMod val="75000"/>
                  </a:schemeClr>
                </a:solidFill>
              </a:rPr>
              <a:t> нектар, як </a:t>
            </a:r>
            <a:r>
              <a:rPr lang="ru-RU" sz="2000" dirty="0" err="1" smtClean="0">
                <a:solidFill>
                  <a:schemeClr val="tx1">
                    <a:lumMod val="75000"/>
                  </a:schemeClr>
                </a:solidFill>
              </a:rPr>
              <a:t>джерело</a:t>
            </a:r>
            <a:r>
              <a:rPr lang="ru-RU" sz="2000" dirty="0" smtClean="0">
                <a:solidFill>
                  <a:schemeClr val="tx1">
                    <a:lumMod val="75000"/>
                  </a:schemeClr>
                </a:solidFill>
              </a:rPr>
              <a:t> </a:t>
            </a:r>
            <a:r>
              <a:rPr lang="ru-RU" sz="2000" dirty="0" err="1" smtClean="0">
                <a:solidFill>
                  <a:schemeClr val="tx1">
                    <a:lumMod val="75000"/>
                  </a:schemeClr>
                </a:solidFill>
              </a:rPr>
              <a:t>енергії</a:t>
            </a:r>
            <a:r>
              <a:rPr lang="ru-RU" sz="2000" dirty="0" smtClean="0">
                <a:solidFill>
                  <a:schemeClr val="tx1">
                    <a:lumMod val="75000"/>
                  </a:schemeClr>
                </a:solidFill>
              </a:rPr>
              <a:t>, а пилок для </a:t>
            </a:r>
            <a:r>
              <a:rPr lang="ru-RU" sz="2000" dirty="0" err="1" smtClean="0">
                <a:solidFill>
                  <a:schemeClr val="tx1">
                    <a:lumMod val="75000"/>
                  </a:schemeClr>
                </a:solidFill>
              </a:rPr>
              <a:t>отримування</a:t>
            </a:r>
            <a:r>
              <a:rPr lang="ru-RU" sz="2000" dirty="0" smtClean="0">
                <a:solidFill>
                  <a:schemeClr val="tx1">
                    <a:lumMod val="75000"/>
                  </a:schemeClr>
                </a:solidFill>
              </a:rPr>
              <a:t> </a:t>
            </a:r>
            <a:r>
              <a:rPr lang="ru-RU" sz="2000" dirty="0" err="1" smtClean="0">
                <a:solidFill>
                  <a:schemeClr val="tx1">
                    <a:lumMod val="75000"/>
                  </a:schemeClr>
                </a:solidFill>
              </a:rPr>
              <a:t>білків</a:t>
            </a:r>
            <a:r>
              <a:rPr lang="ru-RU" sz="2000" dirty="0" smtClean="0">
                <a:solidFill>
                  <a:schemeClr val="tx1">
                    <a:lumMod val="75000"/>
                  </a:schemeClr>
                </a:solidFill>
              </a:rPr>
              <a:t> та </a:t>
            </a:r>
            <a:r>
              <a:rPr lang="ru-RU" sz="2000" dirty="0" err="1" smtClean="0">
                <a:solidFill>
                  <a:schemeClr val="tx1">
                    <a:lumMod val="75000"/>
                  </a:schemeClr>
                </a:solidFill>
              </a:rPr>
              <a:t>інших</a:t>
            </a:r>
            <a:r>
              <a:rPr lang="ru-RU" sz="2000" dirty="0" smtClean="0">
                <a:solidFill>
                  <a:schemeClr val="tx1">
                    <a:lumMod val="75000"/>
                  </a:schemeClr>
                </a:solidFill>
              </a:rPr>
              <a:t> </a:t>
            </a:r>
            <a:r>
              <a:rPr lang="ru-RU" sz="2000" dirty="0" err="1" smtClean="0">
                <a:solidFill>
                  <a:schemeClr val="tx1">
                    <a:lumMod val="75000"/>
                  </a:schemeClr>
                </a:solidFill>
              </a:rPr>
              <a:t>поживних</a:t>
            </a:r>
            <a:r>
              <a:rPr lang="ru-RU" sz="2000" dirty="0" smtClean="0">
                <a:solidFill>
                  <a:schemeClr val="tx1">
                    <a:lumMod val="75000"/>
                  </a:schemeClr>
                </a:solidFill>
              </a:rPr>
              <a:t> </a:t>
            </a:r>
            <a:r>
              <a:rPr lang="ru-RU" sz="2000" dirty="0" err="1" smtClean="0">
                <a:solidFill>
                  <a:schemeClr val="tx1">
                    <a:lumMod val="75000"/>
                  </a:schemeClr>
                </a:solidFill>
              </a:rPr>
              <a:t>речовин</a:t>
            </a:r>
            <a:r>
              <a:rPr lang="ru-RU" sz="2000" dirty="0" smtClean="0">
                <a:solidFill>
                  <a:schemeClr val="tx1">
                    <a:lumMod val="75000"/>
                  </a:schemeClr>
                </a:solidFill>
              </a:rPr>
              <a:t> .</a:t>
            </a:r>
            <a:r>
              <a:rPr lang="uk-UA" sz="2000" dirty="0" smtClean="0">
                <a:solidFill>
                  <a:schemeClr val="tx1">
                    <a:lumMod val="75000"/>
                  </a:schemeClr>
                </a:solidFill>
              </a:rPr>
              <a:t/>
            </a:r>
            <a:br>
              <a:rPr lang="uk-UA" sz="2000" dirty="0" smtClean="0">
                <a:solidFill>
                  <a:schemeClr val="tx1">
                    <a:lumMod val="75000"/>
                  </a:schemeClr>
                </a:solidFill>
              </a:rPr>
            </a:br>
            <a:r>
              <a:rPr lang="uk-UA" sz="2000" dirty="0" smtClean="0">
                <a:solidFill>
                  <a:schemeClr val="tx1">
                    <a:lumMod val="75000"/>
                  </a:schemeClr>
                </a:solidFill>
              </a:rPr>
              <a:t>   </a:t>
            </a:r>
            <a:r>
              <a:rPr lang="ru-RU" sz="2000" dirty="0" err="1" smtClean="0">
                <a:solidFill>
                  <a:schemeClr val="tx1">
                    <a:lumMod val="75000"/>
                  </a:schemeClr>
                </a:solidFill>
              </a:rPr>
              <a:t>Розмір</a:t>
            </a:r>
            <a:r>
              <a:rPr lang="ru-RU" sz="2000" dirty="0" smtClean="0">
                <a:solidFill>
                  <a:schemeClr val="tx1">
                    <a:lumMod val="75000"/>
                  </a:schemeClr>
                </a:solidFill>
              </a:rPr>
              <a:t> </a:t>
            </a:r>
            <a:r>
              <a:rPr lang="ru-RU" sz="2000" dirty="0" err="1">
                <a:solidFill>
                  <a:schemeClr val="tx1">
                    <a:lumMod val="75000"/>
                  </a:schemeClr>
                </a:solidFill>
              </a:rPr>
              <a:t>бджіл</a:t>
            </a:r>
            <a:r>
              <a:rPr lang="ru-RU" sz="2000" dirty="0">
                <a:solidFill>
                  <a:schemeClr val="tx1">
                    <a:lumMod val="75000"/>
                  </a:schemeClr>
                </a:solidFill>
              </a:rPr>
              <a:t> </a:t>
            </a:r>
            <a:r>
              <a:rPr lang="ru-RU" sz="2000" dirty="0" err="1">
                <a:solidFill>
                  <a:schemeClr val="tx1">
                    <a:lumMod val="75000"/>
                  </a:schemeClr>
                </a:solidFill>
              </a:rPr>
              <a:t>коливається</a:t>
            </a:r>
            <a:r>
              <a:rPr lang="ru-RU" sz="2000" dirty="0">
                <a:solidFill>
                  <a:schemeClr val="tx1">
                    <a:lumMod val="75000"/>
                  </a:schemeClr>
                </a:solidFill>
              </a:rPr>
              <a:t> </a:t>
            </a:r>
            <a:r>
              <a:rPr lang="ru-RU" sz="2000" dirty="0" err="1">
                <a:solidFill>
                  <a:schemeClr val="tx1">
                    <a:lumMod val="75000"/>
                  </a:schemeClr>
                </a:solidFill>
              </a:rPr>
              <a:t>від</a:t>
            </a:r>
            <a:r>
              <a:rPr lang="ru-RU" sz="2000" dirty="0">
                <a:solidFill>
                  <a:schemeClr val="tx1">
                    <a:lumMod val="75000"/>
                  </a:schemeClr>
                </a:solidFill>
              </a:rPr>
              <a:t> 2,1 мм у </a:t>
            </a:r>
            <a:r>
              <a:rPr lang="ru-RU" sz="2000" dirty="0" err="1">
                <a:solidFill>
                  <a:schemeClr val="tx1">
                    <a:lumMod val="75000"/>
                  </a:schemeClr>
                </a:solidFill>
              </a:rPr>
              <a:t>карликової</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smtClean="0">
                <a:solidFill>
                  <a:schemeClr val="tx1">
                    <a:lumMod val="75000"/>
                  </a:schemeClr>
                </a:solidFill>
              </a:rPr>
              <a:t>до </a:t>
            </a:r>
            <a:r>
              <a:rPr lang="ru-RU" sz="2000" dirty="0">
                <a:solidFill>
                  <a:schemeClr val="tx1">
                    <a:lumMod val="75000"/>
                  </a:schemeClr>
                </a:solidFill>
              </a:rPr>
              <a:t>39 мм у </a:t>
            </a:r>
            <a:r>
              <a:rPr lang="ru-RU" sz="2000" dirty="0" smtClean="0">
                <a:solidFill>
                  <a:schemeClr val="tx1">
                    <a:lumMod val="75000"/>
                  </a:schemeClr>
                </a:solidFill>
              </a:rPr>
              <a:t>вид</a:t>
            </a:r>
            <a:r>
              <a:rPr lang="uk-UA" sz="2000" dirty="0" smtClean="0">
                <a:solidFill>
                  <a:schemeClr val="tx1">
                    <a:lumMod val="75000"/>
                  </a:schemeClr>
                </a:solidFill>
              </a:rPr>
              <a:t>у</a:t>
            </a:r>
            <a:r>
              <a:rPr lang="en-US" sz="2000" dirty="0" smtClean="0">
                <a:solidFill>
                  <a:schemeClr val="tx1">
                    <a:lumMod val="75000"/>
                  </a:schemeClr>
                </a:solidFill>
              </a:rPr>
              <a:t>, </a:t>
            </a:r>
            <a:r>
              <a:rPr lang="ru-RU" sz="2000" dirty="0" err="1">
                <a:solidFill>
                  <a:schemeClr val="tx1">
                    <a:lumMod val="75000"/>
                  </a:schemeClr>
                </a:solidFill>
              </a:rPr>
              <a:t>що</a:t>
            </a:r>
            <a:r>
              <a:rPr lang="ru-RU" sz="2000" dirty="0">
                <a:solidFill>
                  <a:schemeClr val="tx1">
                    <a:lumMod val="75000"/>
                  </a:schemeClr>
                </a:solidFill>
              </a:rPr>
              <a:t> </a:t>
            </a:r>
            <a:r>
              <a:rPr lang="ru-RU" sz="2000" dirty="0" err="1">
                <a:solidFill>
                  <a:schemeClr val="tx1">
                    <a:lumMod val="75000"/>
                  </a:schemeClr>
                </a:solidFill>
              </a:rPr>
              <a:t>мешкає</a:t>
            </a:r>
            <a:r>
              <a:rPr lang="ru-RU" sz="2000" dirty="0">
                <a:solidFill>
                  <a:schemeClr val="tx1">
                    <a:lumMod val="75000"/>
                  </a:schemeClr>
                </a:solidFill>
              </a:rPr>
              <a:t> в </a:t>
            </a:r>
            <a:r>
              <a:rPr lang="ru-RU" sz="2000" dirty="0" err="1">
                <a:solidFill>
                  <a:schemeClr val="tx1">
                    <a:lumMod val="75000"/>
                  </a:schemeClr>
                </a:solidFill>
              </a:rPr>
              <a:t>Індонезії</a:t>
            </a:r>
            <a:r>
              <a:rPr lang="ru-RU" sz="2000" dirty="0">
                <a:solidFill>
                  <a:schemeClr val="tx1">
                    <a:lumMod val="75000"/>
                  </a:schemeClr>
                </a:solidFill>
              </a:rPr>
              <a:t>.</a:t>
            </a:r>
          </a:p>
        </p:txBody>
      </p:sp>
      <p:sp>
        <p:nvSpPr>
          <p:cNvPr id="4" name="Нижний колонтитул 3"/>
          <p:cNvSpPr>
            <a:spLocks noGrp="1"/>
          </p:cNvSpPr>
          <p:nvPr>
            <p:ph type="ftr" sz="quarter" idx="11"/>
          </p:nvPr>
        </p:nvSpPr>
        <p:spPr>
          <a:xfrm>
            <a:off x="827584" y="620689"/>
            <a:ext cx="6984776" cy="720079"/>
          </a:xfrm>
        </p:spPr>
        <p:txBody>
          <a:bodyPr/>
          <a:lstStyle/>
          <a:p>
            <a:r>
              <a:rPr lang="ru-RU" sz="3100" b="1" dirty="0" err="1" smtClean="0">
                <a:solidFill>
                  <a:schemeClr val="tx1">
                    <a:lumMod val="75000"/>
                  </a:schemeClr>
                </a:solidFill>
              </a:rPr>
              <a:t>Загальна</a:t>
            </a:r>
            <a:r>
              <a:rPr lang="ru-RU" sz="3100" b="1" dirty="0" smtClean="0">
                <a:solidFill>
                  <a:schemeClr val="tx1">
                    <a:lumMod val="75000"/>
                  </a:schemeClr>
                </a:solidFill>
              </a:rPr>
              <a:t> </a:t>
            </a:r>
            <a:r>
              <a:rPr lang="ru-RU" sz="3100" b="1" dirty="0">
                <a:solidFill>
                  <a:schemeClr val="tx1">
                    <a:lumMod val="75000"/>
                  </a:schemeClr>
                </a:solidFill>
              </a:rPr>
              <a:t>характеристика </a:t>
            </a:r>
            <a:r>
              <a:rPr lang="ru-RU" sz="3100" b="1" dirty="0" err="1" smtClean="0">
                <a:solidFill>
                  <a:schemeClr val="tx1">
                    <a:lumMod val="75000"/>
                  </a:schemeClr>
                </a:solidFill>
              </a:rPr>
              <a:t>бджіл</a:t>
            </a:r>
            <a:endParaRPr lang="en-US" b="1"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2</a:t>
            </a:fld>
            <a:endParaRPr lang="en-US"/>
          </a:p>
        </p:txBody>
      </p:sp>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8" y="4214818"/>
            <a:ext cx="2526466" cy="2071702"/>
          </a:xfrm>
          <a:prstGeom prst="rect">
            <a:avLst/>
          </a:prstGeom>
          <a:ln w="19050">
            <a:solidFill>
              <a:schemeClr val="tx1">
                <a:lumMod val="75000"/>
              </a:schemeClr>
            </a:solidFill>
          </a:ln>
        </p:spPr>
      </p:pic>
      <p:pic>
        <p:nvPicPr>
          <p:cNvPr id="24" name="Объект 2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flipH="1">
            <a:off x="1643042" y="4214818"/>
            <a:ext cx="2571768" cy="2057414"/>
          </a:xfrm>
          <a:prstGeom prst="rect">
            <a:avLst/>
          </a:prstGeom>
          <a:solidFill>
            <a:srgbClr val="FFFFFF">
              <a:shade val="85000"/>
            </a:srgbClr>
          </a:solidFill>
          <a:ln w="19050" cap="sq">
            <a:solidFill>
              <a:schemeClr val="tx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89916"/>
      </p:ext>
    </p:extLst>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428736"/>
            <a:ext cx="7643866" cy="2571768"/>
          </a:xfrm>
          <a:solidFill>
            <a:schemeClr val="accent5">
              <a:lumMod val="50000"/>
            </a:schemeClr>
          </a:solidFill>
        </p:spPr>
        <p:txBody>
          <a:bodyPr>
            <a:normAutofit fontScale="90000"/>
          </a:bodyPr>
          <a:lstStyle/>
          <a:p>
            <a:r>
              <a:rPr lang="en-US" sz="1600" dirty="0" smtClean="0">
                <a:solidFill>
                  <a:schemeClr val="tx1">
                    <a:lumMod val="75000"/>
                  </a:schemeClr>
                </a:solidFill>
              </a:rPr>
              <a:t/>
            </a:r>
            <a:br>
              <a:rPr lang="en-US" sz="1600" dirty="0" smtClean="0">
                <a:solidFill>
                  <a:schemeClr val="tx1">
                    <a:lumMod val="75000"/>
                  </a:schemeClr>
                </a:solidFill>
              </a:rPr>
            </a:br>
            <a:r>
              <a:rPr lang="uk-UA" sz="1600" dirty="0" smtClean="0">
                <a:solidFill>
                  <a:schemeClr val="tx1">
                    <a:lumMod val="75000"/>
                  </a:schemeClr>
                </a:solidFill>
              </a:rPr>
              <a:t>   </a:t>
            </a:r>
            <a:r>
              <a:rPr lang="ru-RU" sz="2200" dirty="0" err="1" smtClean="0">
                <a:solidFill>
                  <a:schemeClr val="tx1">
                    <a:lumMod val="75000"/>
                  </a:schemeClr>
                </a:solidFill>
              </a:rPr>
              <a:t>Бджоли</a:t>
            </a:r>
            <a:r>
              <a:rPr lang="ru-RU" sz="2200" dirty="0" smtClean="0">
                <a:solidFill>
                  <a:schemeClr val="tx1">
                    <a:lumMod val="75000"/>
                  </a:schemeClr>
                </a:solidFill>
              </a:rPr>
              <a:t> </a:t>
            </a:r>
            <a:r>
              <a:rPr lang="ru-RU" sz="2200" dirty="0" err="1" smtClean="0">
                <a:solidFill>
                  <a:schemeClr val="tx1">
                    <a:lumMod val="75000"/>
                  </a:schemeClr>
                </a:solidFill>
              </a:rPr>
              <a:t>мають</a:t>
            </a:r>
            <a:r>
              <a:rPr lang="ru-RU" sz="2200" dirty="0" smtClean="0">
                <a:solidFill>
                  <a:schemeClr val="tx1">
                    <a:lumMod val="75000"/>
                  </a:schemeClr>
                </a:solidFill>
              </a:rPr>
              <a:t> </a:t>
            </a:r>
            <a:r>
              <a:rPr lang="ru-RU" sz="2200" dirty="0" err="1" smtClean="0">
                <a:solidFill>
                  <a:schemeClr val="tx1">
                    <a:lumMod val="75000"/>
                  </a:schemeClr>
                </a:solidFill>
              </a:rPr>
              <a:t>довгий</a:t>
            </a:r>
            <a:r>
              <a:rPr lang="ru-RU" sz="2200" dirty="0" smtClean="0">
                <a:solidFill>
                  <a:schemeClr val="tx1">
                    <a:lumMod val="75000"/>
                  </a:schemeClr>
                </a:solidFill>
              </a:rPr>
              <a:t> хоботок, </a:t>
            </a:r>
            <a:r>
              <a:rPr lang="ru-RU" sz="2200" dirty="0" err="1" smtClean="0">
                <a:solidFill>
                  <a:schemeClr val="tx1">
                    <a:lumMod val="75000"/>
                  </a:schemeClr>
                </a:solidFill>
              </a:rPr>
              <a:t>яким</a:t>
            </a:r>
            <a:r>
              <a:rPr lang="ru-RU" sz="2200" dirty="0" smtClean="0">
                <a:solidFill>
                  <a:schemeClr val="tx1">
                    <a:lumMod val="75000"/>
                  </a:schemeClr>
                </a:solidFill>
              </a:rPr>
              <a:t> вони </a:t>
            </a:r>
            <a:r>
              <a:rPr lang="ru-RU" sz="2200" dirty="0" err="1" smtClean="0">
                <a:solidFill>
                  <a:schemeClr val="tx1">
                    <a:lumMod val="75000"/>
                  </a:schemeClr>
                </a:solidFill>
              </a:rPr>
              <a:t>користуються</a:t>
            </a:r>
            <a:r>
              <a:rPr lang="ru-RU" sz="2200" dirty="0" smtClean="0">
                <a:solidFill>
                  <a:schemeClr val="tx1">
                    <a:lumMod val="75000"/>
                  </a:schemeClr>
                </a:solidFill>
              </a:rPr>
              <a:t> для </a:t>
            </a:r>
            <a:r>
              <a:rPr lang="ru-RU" sz="2200" dirty="0" err="1" smtClean="0">
                <a:solidFill>
                  <a:schemeClr val="tx1">
                    <a:lumMod val="75000"/>
                  </a:schemeClr>
                </a:solidFill>
              </a:rPr>
              <a:t>висмоктування</a:t>
            </a:r>
            <a:r>
              <a:rPr lang="ru-RU" sz="2200" dirty="0" smtClean="0">
                <a:solidFill>
                  <a:schemeClr val="tx1">
                    <a:lumMod val="75000"/>
                  </a:schemeClr>
                </a:solidFill>
              </a:rPr>
              <a:t> нектару з </a:t>
            </a:r>
            <a:r>
              <a:rPr lang="ru-RU" sz="2200" dirty="0" err="1" smtClean="0">
                <a:solidFill>
                  <a:schemeClr val="tx1">
                    <a:lumMod val="75000"/>
                  </a:schemeClr>
                </a:solidFill>
              </a:rPr>
              <a:t>рослин</a:t>
            </a:r>
            <a:r>
              <a:rPr lang="ru-RU" sz="2200" dirty="0" smtClean="0">
                <a:solidFill>
                  <a:schemeClr val="tx1">
                    <a:lumMod val="75000"/>
                  </a:schemeClr>
                </a:solidFill>
              </a:rPr>
              <a:t>. </a:t>
            </a:r>
            <a:r>
              <a:rPr lang="uk-UA" sz="2200" dirty="0" smtClean="0">
                <a:solidFill>
                  <a:schemeClr val="tx1">
                    <a:lumMod val="75000"/>
                  </a:schemeClr>
                </a:solidFill>
              </a:rPr>
              <a:t>Також у них є вусики, кожен з яких складається з 13 сегментів у самців та 12 у самок.</a:t>
            </a:r>
            <a:r>
              <a:rPr lang="ru-RU" sz="2200" dirty="0">
                <a:solidFill>
                  <a:schemeClr val="tx1">
                    <a:lumMod val="75000"/>
                  </a:schemeClr>
                </a:solidFill>
              </a:rPr>
              <a:t> </a:t>
            </a:r>
            <a:r>
              <a:rPr lang="ru-RU" sz="2200" dirty="0" smtClean="0">
                <a:solidFill>
                  <a:schemeClr val="tx1">
                    <a:lumMod val="75000"/>
                  </a:schemeClr>
                </a:solidFill>
              </a:rPr>
              <a:t/>
            </a:r>
            <a:br>
              <a:rPr lang="ru-RU" sz="2200" dirty="0" smtClean="0">
                <a:solidFill>
                  <a:schemeClr val="tx1">
                    <a:lumMod val="75000"/>
                  </a:schemeClr>
                </a:solidFill>
              </a:rPr>
            </a:br>
            <a:r>
              <a:rPr lang="ru-RU" sz="2200" dirty="0" smtClean="0">
                <a:solidFill>
                  <a:schemeClr val="tx1">
                    <a:lumMod val="75000"/>
                  </a:schemeClr>
                </a:solidFill>
              </a:rPr>
              <a:t>   </a:t>
            </a:r>
            <a:r>
              <a:rPr lang="ru-RU" sz="2200" dirty="0" err="1" smtClean="0">
                <a:solidFill>
                  <a:schemeClr val="tx1">
                    <a:lumMod val="75000"/>
                  </a:schemeClr>
                </a:solidFill>
              </a:rPr>
              <a:t>Всі</a:t>
            </a:r>
            <a:r>
              <a:rPr lang="ru-RU" sz="2200" dirty="0" smtClean="0">
                <a:solidFill>
                  <a:schemeClr val="tx1">
                    <a:lumMod val="75000"/>
                  </a:schemeClr>
                </a:solidFill>
              </a:rPr>
              <a:t> </a:t>
            </a:r>
            <a:r>
              <a:rPr lang="ru-RU" sz="2200" dirty="0" err="1">
                <a:solidFill>
                  <a:schemeClr val="tx1">
                    <a:lumMod val="75000"/>
                  </a:schemeClr>
                </a:solidFill>
              </a:rPr>
              <a:t>бджоли</a:t>
            </a:r>
            <a:r>
              <a:rPr lang="ru-RU" sz="2200" dirty="0">
                <a:solidFill>
                  <a:schemeClr val="tx1">
                    <a:lumMod val="75000"/>
                  </a:schemeClr>
                </a:solidFill>
              </a:rPr>
              <a:t> </a:t>
            </a:r>
            <a:r>
              <a:rPr lang="ru-RU" sz="2200" dirty="0" err="1">
                <a:solidFill>
                  <a:schemeClr val="tx1">
                    <a:lumMod val="75000"/>
                  </a:schemeClr>
                </a:solidFill>
              </a:rPr>
              <a:t>мають</a:t>
            </a:r>
            <a:r>
              <a:rPr lang="ru-RU" sz="2200" dirty="0">
                <a:solidFill>
                  <a:schemeClr val="tx1">
                    <a:lumMod val="75000"/>
                  </a:schemeClr>
                </a:solidFill>
              </a:rPr>
              <a:t> </a:t>
            </a:r>
            <a:r>
              <a:rPr lang="ru-RU" sz="2200" dirty="0" err="1">
                <a:solidFill>
                  <a:schemeClr val="tx1">
                    <a:lumMod val="75000"/>
                  </a:schemeClr>
                </a:solidFill>
              </a:rPr>
              <a:t>дві</a:t>
            </a:r>
            <a:r>
              <a:rPr lang="ru-RU" sz="2200" dirty="0">
                <a:solidFill>
                  <a:schemeClr val="tx1">
                    <a:lumMod val="75000"/>
                  </a:schemeClr>
                </a:solidFill>
              </a:rPr>
              <a:t> пари </a:t>
            </a:r>
            <a:r>
              <a:rPr lang="ru-RU" sz="2200" dirty="0" err="1" smtClean="0">
                <a:solidFill>
                  <a:schemeClr val="tx1">
                    <a:lumMod val="75000"/>
                  </a:schemeClr>
                </a:solidFill>
              </a:rPr>
              <a:t>крил</a:t>
            </a:r>
            <a:r>
              <a:rPr lang="ru-RU" sz="2200" dirty="0" smtClean="0">
                <a:solidFill>
                  <a:schemeClr val="tx1">
                    <a:lumMod val="75000"/>
                  </a:schemeClr>
                </a:solidFill>
              </a:rPr>
              <a:t>: </a:t>
            </a:r>
            <a:r>
              <a:rPr lang="ru-RU" sz="2200" dirty="0" err="1" smtClean="0">
                <a:solidFill>
                  <a:schemeClr val="tx1">
                    <a:lumMod val="75000"/>
                  </a:schemeClr>
                </a:solidFill>
              </a:rPr>
              <a:t>задня</a:t>
            </a:r>
            <a:r>
              <a:rPr lang="ru-RU" sz="2200" dirty="0" smtClean="0">
                <a:solidFill>
                  <a:schemeClr val="tx1">
                    <a:lumMod val="75000"/>
                  </a:schemeClr>
                </a:solidFill>
              </a:rPr>
              <a:t> </a:t>
            </a:r>
            <a:r>
              <a:rPr lang="ru-RU" sz="2200" dirty="0">
                <a:solidFill>
                  <a:schemeClr val="tx1">
                    <a:lumMod val="75000"/>
                  </a:schemeClr>
                </a:solidFill>
              </a:rPr>
              <a:t>пара за </a:t>
            </a:r>
            <a:r>
              <a:rPr lang="ru-RU" sz="2200" dirty="0" err="1">
                <a:solidFill>
                  <a:schemeClr val="tx1">
                    <a:lumMod val="75000"/>
                  </a:schemeClr>
                </a:solidFill>
              </a:rPr>
              <a:t>розміром</a:t>
            </a:r>
            <a:r>
              <a:rPr lang="ru-RU" sz="2200" dirty="0">
                <a:solidFill>
                  <a:schemeClr val="tx1">
                    <a:lumMod val="75000"/>
                  </a:schemeClr>
                </a:solidFill>
              </a:rPr>
              <a:t> </a:t>
            </a:r>
            <a:r>
              <a:rPr lang="ru-RU" sz="2200" dirty="0" err="1">
                <a:solidFill>
                  <a:schemeClr val="tx1">
                    <a:lumMod val="75000"/>
                  </a:schemeClr>
                </a:solidFill>
              </a:rPr>
              <a:t>менше</a:t>
            </a:r>
            <a:r>
              <a:rPr lang="ru-RU" sz="2200" dirty="0">
                <a:solidFill>
                  <a:schemeClr val="tx1">
                    <a:lumMod val="75000"/>
                  </a:schemeClr>
                </a:solidFill>
              </a:rPr>
              <a:t> </a:t>
            </a:r>
            <a:r>
              <a:rPr lang="ru-RU" sz="2200" dirty="0" err="1">
                <a:solidFill>
                  <a:schemeClr val="tx1">
                    <a:lumMod val="75000"/>
                  </a:schemeClr>
                </a:solidFill>
              </a:rPr>
              <a:t>передньої</a:t>
            </a:r>
            <a:r>
              <a:rPr lang="ru-RU" sz="2200" dirty="0">
                <a:solidFill>
                  <a:schemeClr val="tx1">
                    <a:lumMod val="75000"/>
                  </a:schemeClr>
                </a:solidFill>
              </a:rPr>
              <a:t>; </a:t>
            </a:r>
            <a:r>
              <a:rPr lang="ru-RU" sz="2200" dirty="0" err="1">
                <a:solidFill>
                  <a:schemeClr val="tx1">
                    <a:lumMod val="75000"/>
                  </a:schemeClr>
                </a:solidFill>
              </a:rPr>
              <a:t>тільки</a:t>
            </a:r>
            <a:r>
              <a:rPr lang="ru-RU" sz="2200" dirty="0">
                <a:solidFill>
                  <a:schemeClr val="tx1">
                    <a:lumMod val="75000"/>
                  </a:schemeClr>
                </a:solidFill>
              </a:rPr>
              <a:t> у </a:t>
            </a:r>
            <a:r>
              <a:rPr lang="ru-RU" sz="2200" dirty="0" err="1">
                <a:solidFill>
                  <a:schemeClr val="tx1">
                    <a:lumMod val="75000"/>
                  </a:schemeClr>
                </a:solidFill>
              </a:rPr>
              <a:t>декількох</a:t>
            </a:r>
            <a:r>
              <a:rPr lang="ru-RU" sz="2200" dirty="0">
                <a:solidFill>
                  <a:schemeClr val="tx1">
                    <a:lumMod val="75000"/>
                  </a:schemeClr>
                </a:solidFill>
              </a:rPr>
              <a:t> </a:t>
            </a:r>
            <a:r>
              <a:rPr lang="ru-RU" sz="2200" dirty="0" err="1">
                <a:solidFill>
                  <a:schemeClr val="tx1">
                    <a:lumMod val="75000"/>
                  </a:schemeClr>
                </a:solidFill>
              </a:rPr>
              <a:t>видів</a:t>
            </a:r>
            <a:r>
              <a:rPr lang="ru-RU" sz="2200" dirty="0">
                <a:solidFill>
                  <a:schemeClr val="tx1">
                    <a:lumMod val="75000"/>
                  </a:schemeClr>
                </a:solidFill>
              </a:rPr>
              <a:t> у </a:t>
            </a:r>
            <a:r>
              <a:rPr lang="ru-RU" sz="2200" dirty="0" err="1">
                <a:solidFill>
                  <a:schemeClr val="tx1">
                    <a:lumMod val="75000"/>
                  </a:schemeClr>
                </a:solidFill>
              </a:rPr>
              <a:t>однієї</a:t>
            </a:r>
            <a:r>
              <a:rPr lang="ru-RU" sz="2200" dirty="0">
                <a:solidFill>
                  <a:schemeClr val="tx1">
                    <a:lumMod val="75000"/>
                  </a:schemeClr>
                </a:solidFill>
              </a:rPr>
              <a:t> </a:t>
            </a:r>
            <a:r>
              <a:rPr lang="ru-RU" sz="2200" dirty="0" err="1">
                <a:solidFill>
                  <a:schemeClr val="tx1">
                    <a:lumMod val="75000"/>
                  </a:schemeClr>
                </a:solidFill>
              </a:rPr>
              <a:t>статі</a:t>
            </a:r>
            <a:r>
              <a:rPr lang="ru-RU" sz="2200" dirty="0">
                <a:solidFill>
                  <a:schemeClr val="tx1">
                    <a:lumMod val="75000"/>
                  </a:schemeClr>
                </a:solidFill>
              </a:rPr>
              <a:t> </a:t>
            </a:r>
            <a:r>
              <a:rPr lang="ru-RU" sz="2200" dirty="0" err="1" smtClean="0">
                <a:solidFill>
                  <a:schemeClr val="tx1">
                    <a:lumMod val="75000"/>
                  </a:schemeClr>
                </a:solidFill>
              </a:rPr>
              <a:t>крила</a:t>
            </a:r>
            <a:r>
              <a:rPr lang="ru-RU" sz="2200" dirty="0" smtClean="0">
                <a:solidFill>
                  <a:schemeClr val="tx1">
                    <a:lumMod val="75000"/>
                  </a:schemeClr>
                </a:solidFill>
              </a:rPr>
              <a:t>  </a:t>
            </a:r>
            <a:r>
              <a:rPr lang="ru-RU" sz="2200" dirty="0" err="1" smtClean="0">
                <a:solidFill>
                  <a:schemeClr val="tx1">
                    <a:lumMod val="75000"/>
                  </a:schemeClr>
                </a:solidFill>
              </a:rPr>
              <a:t>дуже</a:t>
            </a:r>
            <a:r>
              <a:rPr lang="ru-RU" sz="2200" dirty="0" smtClean="0">
                <a:solidFill>
                  <a:schemeClr val="tx1">
                    <a:lumMod val="75000"/>
                  </a:schemeClr>
                </a:solidFill>
              </a:rPr>
              <a:t> </a:t>
            </a:r>
            <a:r>
              <a:rPr lang="ru-RU" sz="2200" dirty="0" err="1" smtClean="0">
                <a:solidFill>
                  <a:schemeClr val="tx1">
                    <a:lumMod val="75000"/>
                  </a:schemeClr>
                </a:solidFill>
              </a:rPr>
              <a:t>короткі</a:t>
            </a:r>
            <a:r>
              <a:rPr lang="ru-RU" sz="2200" dirty="0" smtClean="0">
                <a:solidFill>
                  <a:schemeClr val="tx1">
                    <a:lumMod val="75000"/>
                  </a:schemeClr>
                </a:solidFill>
              </a:rPr>
              <a:t>, </a:t>
            </a:r>
            <a:r>
              <a:rPr lang="ru-RU" sz="2200" dirty="0" err="1" smtClean="0">
                <a:solidFill>
                  <a:schemeClr val="tx1">
                    <a:lumMod val="75000"/>
                  </a:schemeClr>
                </a:solidFill>
              </a:rPr>
              <a:t>що</a:t>
            </a:r>
            <a:r>
              <a:rPr lang="ru-RU" sz="2200" dirty="0">
                <a:solidFill>
                  <a:schemeClr val="tx1">
                    <a:lumMod val="75000"/>
                  </a:schemeClr>
                </a:solidFill>
              </a:rPr>
              <a:t>  </a:t>
            </a:r>
            <a:r>
              <a:rPr lang="ru-RU" sz="2200" dirty="0" err="1">
                <a:solidFill>
                  <a:schemeClr val="tx1">
                    <a:lumMod val="75000"/>
                  </a:schemeClr>
                </a:solidFill>
              </a:rPr>
              <a:t>робить</a:t>
            </a:r>
            <a:r>
              <a:rPr lang="ru-RU" sz="2200" dirty="0">
                <a:solidFill>
                  <a:schemeClr val="tx1">
                    <a:lumMod val="75000"/>
                  </a:schemeClr>
                </a:solidFill>
              </a:rPr>
              <a:t> </a:t>
            </a:r>
            <a:r>
              <a:rPr lang="ru-RU" sz="2200" dirty="0" err="1">
                <a:solidFill>
                  <a:schemeClr val="tx1">
                    <a:lumMod val="75000"/>
                  </a:schemeClr>
                </a:solidFill>
              </a:rPr>
              <a:t>політ</a:t>
            </a:r>
            <a:r>
              <a:rPr lang="ru-RU" sz="2200" dirty="0">
                <a:solidFill>
                  <a:schemeClr val="tx1">
                    <a:lumMod val="75000"/>
                  </a:schemeClr>
                </a:solidFill>
              </a:rPr>
              <a:t> </a:t>
            </a:r>
            <a:r>
              <a:rPr lang="ru-RU" sz="2200" dirty="0" err="1">
                <a:solidFill>
                  <a:schemeClr val="tx1">
                    <a:lumMod val="75000"/>
                  </a:schemeClr>
                </a:solidFill>
              </a:rPr>
              <a:t>бджоли</a:t>
            </a:r>
            <a:r>
              <a:rPr lang="ru-RU" sz="2200" dirty="0">
                <a:solidFill>
                  <a:schemeClr val="tx1">
                    <a:lumMod val="75000"/>
                  </a:schemeClr>
                </a:solidFill>
              </a:rPr>
              <a:t> </a:t>
            </a:r>
            <a:r>
              <a:rPr lang="ru-RU" sz="2200" dirty="0" err="1">
                <a:solidFill>
                  <a:schemeClr val="tx1">
                    <a:lumMod val="75000"/>
                  </a:schemeClr>
                </a:solidFill>
              </a:rPr>
              <a:t>важкою</a:t>
            </a:r>
            <a:r>
              <a:rPr lang="ru-RU" sz="2200" dirty="0">
                <a:solidFill>
                  <a:schemeClr val="tx1">
                    <a:lumMod val="75000"/>
                  </a:schemeClr>
                </a:solidFill>
              </a:rPr>
              <a:t> </a:t>
            </a:r>
            <a:r>
              <a:rPr lang="ru-RU" sz="2200" dirty="0" err="1">
                <a:solidFill>
                  <a:schemeClr val="tx1">
                    <a:lumMod val="75000"/>
                  </a:schemeClr>
                </a:solidFill>
              </a:rPr>
              <a:t>або</a:t>
            </a:r>
            <a:r>
              <a:rPr lang="ru-RU" sz="2200" dirty="0">
                <a:solidFill>
                  <a:schemeClr val="tx1">
                    <a:lumMod val="75000"/>
                  </a:schemeClr>
                </a:solidFill>
              </a:rPr>
              <a:t> </a:t>
            </a:r>
            <a:r>
              <a:rPr lang="ru-RU" sz="2200" dirty="0" err="1">
                <a:solidFill>
                  <a:schemeClr val="tx1">
                    <a:lumMod val="75000"/>
                  </a:schemeClr>
                </a:solidFill>
              </a:rPr>
              <a:t>неможливою</a:t>
            </a:r>
            <a:r>
              <a:rPr lang="ru-RU" sz="2200" dirty="0">
                <a:solidFill>
                  <a:schemeClr val="tx1">
                    <a:lumMod val="75000"/>
                  </a:schemeClr>
                </a:solidFill>
              </a:rPr>
              <a:t> справою. </a:t>
            </a:r>
          </a:p>
        </p:txBody>
      </p:sp>
      <p:sp>
        <p:nvSpPr>
          <p:cNvPr id="4" name="Нижний колонтитул 3"/>
          <p:cNvSpPr>
            <a:spLocks noGrp="1"/>
          </p:cNvSpPr>
          <p:nvPr>
            <p:ph type="ftr" sz="quarter" idx="11"/>
          </p:nvPr>
        </p:nvSpPr>
        <p:spPr>
          <a:xfrm>
            <a:off x="827584" y="620689"/>
            <a:ext cx="6984776" cy="720079"/>
          </a:xfrm>
        </p:spPr>
        <p:txBody>
          <a:bodyPr/>
          <a:lstStyle/>
          <a:p>
            <a:r>
              <a:rPr lang="ru-RU" sz="3100" b="1" dirty="0" err="1" smtClean="0">
                <a:solidFill>
                  <a:schemeClr val="tx1">
                    <a:lumMod val="75000"/>
                  </a:schemeClr>
                </a:solidFill>
              </a:rPr>
              <a:t>Загальна</a:t>
            </a:r>
            <a:r>
              <a:rPr lang="ru-RU" sz="3100" b="1" dirty="0" smtClean="0">
                <a:solidFill>
                  <a:schemeClr val="tx1">
                    <a:lumMod val="75000"/>
                  </a:schemeClr>
                </a:solidFill>
              </a:rPr>
              <a:t> </a:t>
            </a:r>
            <a:r>
              <a:rPr lang="ru-RU" sz="3100" b="1" dirty="0">
                <a:solidFill>
                  <a:schemeClr val="tx1">
                    <a:lumMod val="75000"/>
                  </a:schemeClr>
                </a:solidFill>
              </a:rPr>
              <a:t>характеристика </a:t>
            </a:r>
            <a:r>
              <a:rPr lang="ru-RU" sz="3100" b="1" dirty="0" err="1" smtClean="0">
                <a:solidFill>
                  <a:schemeClr val="tx1">
                    <a:lumMod val="75000"/>
                  </a:schemeClr>
                </a:solidFill>
              </a:rPr>
              <a:t>бджіл</a:t>
            </a:r>
            <a:endParaRPr lang="en-US" b="1"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3</a:t>
            </a:fld>
            <a:endParaRPr lang="en-US"/>
          </a:p>
        </p:txBody>
      </p:sp>
      <p:pic>
        <p:nvPicPr>
          <p:cNvPr id="30" name="Объект 2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143504" y="4214818"/>
            <a:ext cx="2745993" cy="2071630"/>
          </a:xfrm>
          <a:ln w="19050">
            <a:solidFill>
              <a:schemeClr val="tx1">
                <a:lumMod val="75000"/>
              </a:schemeClr>
            </a:solidFill>
          </a:ln>
        </p:spPr>
      </p:pic>
      <p:pic>
        <p:nvPicPr>
          <p:cNvPr id="10" name="Рисунок 9" descr="24451807_4808.jpg"/>
          <p:cNvPicPr>
            <a:picLocks noChangeAspect="1"/>
          </p:cNvPicPr>
          <p:nvPr/>
        </p:nvPicPr>
        <p:blipFill>
          <a:blip r:embed="rId3"/>
          <a:stretch>
            <a:fillRect/>
          </a:stretch>
        </p:blipFill>
        <p:spPr>
          <a:xfrm>
            <a:off x="1928794" y="4214818"/>
            <a:ext cx="2428892" cy="2000502"/>
          </a:xfrm>
          <a:prstGeom prst="rect">
            <a:avLst/>
          </a:prstGeom>
          <a:ln w="19050">
            <a:solidFill>
              <a:schemeClr val="tx1">
                <a:lumMod val="75000"/>
              </a:schemeClr>
            </a:solidFill>
          </a:ln>
        </p:spPr>
      </p:pic>
    </p:spTree>
    <p:extLst>
      <p:ext uri="{BB962C8B-B14F-4D97-AF65-F5344CB8AC3E}">
        <p14:creationId xmlns:p14="http://schemas.microsoft.com/office/powerpoint/2010/main" val="295789916"/>
      </p:ext>
    </p:extLst>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628800"/>
            <a:ext cx="5929354" cy="4443406"/>
          </a:xfrm>
        </p:spPr>
        <p:txBody>
          <a:bodyPr>
            <a:noAutofit/>
          </a:bodyPr>
          <a:lstStyle/>
          <a:p>
            <a:r>
              <a:rPr lang="ru-RU" sz="2000" dirty="0" smtClean="0">
                <a:solidFill>
                  <a:schemeClr val="tx1">
                    <a:lumMod val="75000"/>
                  </a:schemeClr>
                </a:solidFill>
              </a:rPr>
              <a:t>  Жало </a:t>
            </a:r>
            <a:r>
              <a:rPr lang="ru-RU" sz="2000" dirty="0">
                <a:solidFill>
                  <a:schemeClr val="tx1">
                    <a:lumMod val="75000"/>
                  </a:schemeClr>
                </a:solidFill>
              </a:rPr>
              <a:t>у </a:t>
            </a:r>
            <a:r>
              <a:rPr lang="ru-RU" sz="2000" dirty="0" err="1">
                <a:solidFill>
                  <a:schemeClr val="tx1">
                    <a:lumMod val="75000"/>
                  </a:schemeClr>
                </a:solidFill>
              </a:rPr>
              <a:t>бджіл</a:t>
            </a:r>
            <a:r>
              <a:rPr lang="ru-RU" sz="2000" dirty="0">
                <a:solidFill>
                  <a:schemeClr val="tx1">
                    <a:lumMod val="75000"/>
                  </a:schemeClr>
                </a:solidFill>
              </a:rPr>
              <a:t> </a:t>
            </a:r>
            <a:r>
              <a:rPr lang="ru-RU" sz="2000" dirty="0" smtClean="0">
                <a:solidFill>
                  <a:schemeClr val="tx1">
                    <a:lumMod val="75000"/>
                  </a:schemeClr>
                </a:solidFill>
              </a:rPr>
              <a:t>- </a:t>
            </a:r>
            <a:r>
              <a:rPr lang="ru-RU" sz="2000" dirty="0" err="1">
                <a:solidFill>
                  <a:schemeClr val="tx1">
                    <a:lumMod val="75000"/>
                  </a:schemeClr>
                </a:solidFill>
              </a:rPr>
              <a:t>це</a:t>
            </a:r>
            <a:r>
              <a:rPr lang="ru-RU" sz="2000" dirty="0">
                <a:solidFill>
                  <a:schemeClr val="tx1">
                    <a:lumMod val="75000"/>
                  </a:schemeClr>
                </a:solidFill>
              </a:rPr>
              <a:t> </a:t>
            </a:r>
            <a:r>
              <a:rPr lang="ru-RU" sz="2000" dirty="0" err="1">
                <a:solidFill>
                  <a:schemeClr val="tx1">
                    <a:lumMod val="75000"/>
                  </a:schemeClr>
                </a:solidFill>
              </a:rPr>
              <a:t>своєрідний</a:t>
            </a:r>
            <a:r>
              <a:rPr lang="ru-RU" sz="2000" dirty="0">
                <a:solidFill>
                  <a:schemeClr val="tx1">
                    <a:lumMod val="75000"/>
                  </a:schemeClr>
                </a:solidFill>
              </a:rPr>
              <a:t> </a:t>
            </a:r>
            <a:r>
              <a:rPr lang="ru-RU" sz="2000" dirty="0" err="1">
                <a:solidFill>
                  <a:schemeClr val="tx1">
                    <a:lumMod val="75000"/>
                  </a:schemeClr>
                </a:solidFill>
              </a:rPr>
              <a:t>дуже</a:t>
            </a:r>
            <a:r>
              <a:rPr lang="ru-RU" sz="2000" dirty="0">
                <a:solidFill>
                  <a:schemeClr val="tx1">
                    <a:lumMod val="75000"/>
                  </a:schemeClr>
                </a:solidFill>
              </a:rPr>
              <a:t> </a:t>
            </a:r>
            <a:r>
              <a:rPr lang="ru-RU" sz="2000" dirty="0" err="1">
                <a:solidFill>
                  <a:schemeClr val="tx1">
                    <a:lumMod val="75000"/>
                  </a:schemeClr>
                </a:solidFill>
              </a:rPr>
              <a:t>складний</a:t>
            </a:r>
            <a:r>
              <a:rPr lang="ru-RU" sz="2000" dirty="0">
                <a:solidFill>
                  <a:schemeClr val="tx1">
                    <a:lumMod val="75000"/>
                  </a:schemeClr>
                </a:solidFill>
              </a:rPr>
              <a:t> </a:t>
            </a:r>
            <a:r>
              <a:rPr lang="ru-RU" sz="2000" dirty="0" smtClean="0">
                <a:solidFill>
                  <a:schemeClr val="tx1">
                    <a:lumMod val="75000"/>
                  </a:schemeClr>
                </a:solidFill>
              </a:rPr>
              <a:t>за </a:t>
            </a:r>
            <a:r>
              <a:rPr lang="ru-RU" sz="2000" dirty="0" err="1" smtClean="0">
                <a:solidFill>
                  <a:schemeClr val="tx1">
                    <a:lumMod val="75000"/>
                  </a:schemeClr>
                </a:solidFill>
              </a:rPr>
              <a:t>будовою</a:t>
            </a:r>
            <a:r>
              <a:rPr lang="ru-RU" sz="2000" dirty="0" smtClean="0">
                <a:solidFill>
                  <a:schemeClr val="tx1">
                    <a:lumMod val="75000"/>
                  </a:schemeClr>
                </a:solidFill>
              </a:rPr>
              <a:t> </a:t>
            </a:r>
            <a:r>
              <a:rPr lang="ru-RU" sz="2000" dirty="0">
                <a:solidFill>
                  <a:schemeClr val="tx1">
                    <a:lumMod val="75000"/>
                  </a:schemeClr>
                </a:solidFill>
              </a:rPr>
              <a:t>і </a:t>
            </a:r>
            <a:r>
              <a:rPr lang="ru-RU" sz="2000" dirty="0" err="1">
                <a:solidFill>
                  <a:schemeClr val="tx1">
                    <a:lumMod val="75000"/>
                  </a:schemeClr>
                </a:solidFill>
              </a:rPr>
              <a:t>ще</a:t>
            </a:r>
            <a:r>
              <a:rPr lang="ru-RU" sz="2000" dirty="0">
                <a:solidFill>
                  <a:schemeClr val="tx1">
                    <a:lumMod val="75000"/>
                  </a:schemeClr>
                </a:solidFill>
              </a:rPr>
              <a:t> не </a:t>
            </a:r>
            <a:r>
              <a:rPr lang="ru-RU" sz="2000" dirty="0" err="1">
                <a:solidFill>
                  <a:schemeClr val="tx1">
                    <a:lumMod val="75000"/>
                  </a:schemeClr>
                </a:solidFill>
              </a:rPr>
              <a:t>досить</a:t>
            </a:r>
            <a:r>
              <a:rPr lang="ru-RU" sz="2000" dirty="0">
                <a:solidFill>
                  <a:schemeClr val="tx1">
                    <a:lumMod val="75000"/>
                  </a:schemeClr>
                </a:solidFill>
              </a:rPr>
              <a:t> </a:t>
            </a:r>
            <a:r>
              <a:rPr lang="ru-RU" sz="2000" dirty="0" err="1">
                <a:solidFill>
                  <a:schemeClr val="tx1">
                    <a:lumMod val="75000"/>
                  </a:schemeClr>
                </a:solidFill>
              </a:rPr>
              <a:t>вивчений</a:t>
            </a:r>
            <a:r>
              <a:rPr lang="ru-RU" sz="2000" dirty="0">
                <a:solidFill>
                  <a:schemeClr val="tx1">
                    <a:lumMod val="75000"/>
                  </a:schemeClr>
                </a:solidFill>
              </a:rPr>
              <a:t> орган </a:t>
            </a:r>
            <a:r>
              <a:rPr lang="ru-RU" sz="2000" dirty="0" err="1">
                <a:solidFill>
                  <a:schemeClr val="tx1">
                    <a:lumMod val="75000"/>
                  </a:schemeClr>
                </a:solidFill>
              </a:rPr>
              <a:t>захисту</a:t>
            </a:r>
            <a:r>
              <a:rPr lang="ru-RU" sz="2000" dirty="0">
                <a:solidFill>
                  <a:schemeClr val="tx1">
                    <a:lumMod val="75000"/>
                  </a:schemeClr>
                </a:solidFill>
              </a:rPr>
              <a:t>, </a:t>
            </a:r>
            <a:r>
              <a:rPr lang="ru-RU" sz="2000" dirty="0" err="1">
                <a:solidFill>
                  <a:schemeClr val="tx1">
                    <a:lumMod val="75000"/>
                  </a:schemeClr>
                </a:solidFill>
              </a:rPr>
              <a:t>утворений</a:t>
            </a:r>
            <a:r>
              <a:rPr lang="ru-RU" sz="2000" dirty="0">
                <a:solidFill>
                  <a:schemeClr val="tx1">
                    <a:lumMod val="75000"/>
                  </a:schemeClr>
                </a:solidFill>
              </a:rPr>
              <a:t> </a:t>
            </a:r>
            <a:r>
              <a:rPr lang="ru-RU" sz="2000" dirty="0" err="1" smtClean="0">
                <a:solidFill>
                  <a:schemeClr val="tx1">
                    <a:lumMod val="75000"/>
                  </a:schemeClr>
                </a:solidFill>
              </a:rPr>
              <a:t>внаслідок</a:t>
            </a:r>
            <a:r>
              <a:rPr lang="ru-RU" sz="2000" dirty="0" smtClean="0">
                <a:solidFill>
                  <a:schemeClr val="tx1">
                    <a:lumMod val="75000"/>
                  </a:schemeClr>
                </a:solidFill>
              </a:rPr>
              <a:t> </a:t>
            </a:r>
            <a:r>
              <a:rPr lang="ru-RU" sz="2000" dirty="0" err="1">
                <a:solidFill>
                  <a:schemeClr val="tx1">
                    <a:lumMod val="75000"/>
                  </a:schemeClr>
                </a:solidFill>
              </a:rPr>
              <a:t>переродження</a:t>
            </a:r>
            <a:r>
              <a:rPr lang="ru-RU" sz="2000" dirty="0">
                <a:solidFill>
                  <a:schemeClr val="tx1">
                    <a:lumMod val="75000"/>
                  </a:schemeClr>
                </a:solidFill>
              </a:rPr>
              <a:t> </a:t>
            </a:r>
            <a:r>
              <a:rPr lang="ru-RU" sz="2000" dirty="0" err="1">
                <a:solidFill>
                  <a:schemeClr val="tx1">
                    <a:lumMod val="75000"/>
                  </a:schemeClr>
                </a:solidFill>
              </a:rPr>
              <a:t>сьомого</a:t>
            </a:r>
            <a:r>
              <a:rPr lang="ru-RU" sz="2000" dirty="0">
                <a:solidFill>
                  <a:schemeClr val="tx1">
                    <a:lumMod val="75000"/>
                  </a:schemeClr>
                </a:solidFill>
              </a:rPr>
              <a:t> членика </a:t>
            </a:r>
            <a:r>
              <a:rPr lang="ru-RU" sz="2000" dirty="0" err="1">
                <a:solidFill>
                  <a:schemeClr val="tx1">
                    <a:lumMod val="75000"/>
                  </a:schemeClr>
                </a:solidFill>
              </a:rPr>
              <a:t>черевця</a:t>
            </a:r>
            <a:r>
              <a:rPr lang="ru-RU" sz="2000" dirty="0">
                <a:solidFill>
                  <a:schemeClr val="tx1">
                    <a:lumMod val="75000"/>
                  </a:schemeClr>
                </a:solidFill>
              </a:rPr>
              <a:t> </a:t>
            </a:r>
            <a:r>
              <a:rPr lang="ru-RU" sz="2000" dirty="0" err="1">
                <a:solidFill>
                  <a:schemeClr val="tx1">
                    <a:lumMod val="75000"/>
                  </a:schemeClr>
                </a:solidFill>
              </a:rPr>
              <a:t>робочих</a:t>
            </a:r>
            <a:r>
              <a:rPr lang="ru-RU" sz="2000" dirty="0">
                <a:solidFill>
                  <a:schemeClr val="tx1">
                    <a:lumMod val="75000"/>
                  </a:schemeClr>
                </a:solidFill>
              </a:rPr>
              <a:t> </a:t>
            </a:r>
            <a:r>
              <a:rPr lang="ru-RU" sz="2000" dirty="0" err="1">
                <a:solidFill>
                  <a:schemeClr val="tx1">
                    <a:lumMod val="75000"/>
                  </a:schemeClr>
                </a:solidFill>
              </a:rPr>
              <a:t>бджіл</a:t>
            </a:r>
            <a:r>
              <a:rPr lang="ru-RU" sz="2000" dirty="0">
                <a:solidFill>
                  <a:schemeClr val="tx1">
                    <a:lumMod val="75000"/>
                  </a:schemeClr>
                </a:solidFill>
              </a:rPr>
              <a:t> і маток. У </a:t>
            </a:r>
            <a:r>
              <a:rPr lang="ru-RU" sz="2000" dirty="0" err="1">
                <a:solidFill>
                  <a:schemeClr val="tx1">
                    <a:lumMod val="75000"/>
                  </a:schemeClr>
                </a:solidFill>
              </a:rPr>
              <a:t>спокійному</a:t>
            </a:r>
            <a:r>
              <a:rPr lang="ru-RU" sz="2000" dirty="0">
                <a:solidFill>
                  <a:schemeClr val="tx1">
                    <a:lumMod val="75000"/>
                  </a:schemeClr>
                </a:solidFill>
              </a:rPr>
              <a:t> </a:t>
            </a:r>
            <a:r>
              <a:rPr lang="ru-RU" sz="2000" dirty="0" err="1">
                <a:solidFill>
                  <a:schemeClr val="tx1">
                    <a:lumMod val="75000"/>
                  </a:schemeClr>
                </a:solidFill>
              </a:rPr>
              <a:t>стані</a:t>
            </a:r>
            <a:r>
              <a:rPr lang="ru-RU" sz="2000" dirty="0">
                <a:solidFill>
                  <a:schemeClr val="tx1">
                    <a:lumMod val="75000"/>
                  </a:schemeClr>
                </a:solidFill>
              </a:rPr>
              <a:t> жало </a:t>
            </a:r>
            <a:r>
              <a:rPr lang="ru-RU" sz="2000" dirty="0" err="1">
                <a:solidFill>
                  <a:schemeClr val="tx1">
                    <a:lumMod val="75000"/>
                  </a:schemeClr>
                </a:solidFill>
              </a:rPr>
              <a:t>ховається</a:t>
            </a:r>
            <a:r>
              <a:rPr lang="ru-RU" sz="2000" dirty="0">
                <a:solidFill>
                  <a:schemeClr val="tx1">
                    <a:lumMod val="75000"/>
                  </a:schemeClr>
                </a:solidFill>
              </a:rPr>
              <a:t> </a:t>
            </a:r>
            <a:r>
              <a:rPr lang="ru-RU" sz="2000" dirty="0" err="1">
                <a:solidFill>
                  <a:schemeClr val="tx1">
                    <a:lumMod val="75000"/>
                  </a:schemeClr>
                </a:solidFill>
              </a:rPr>
              <a:t>всередину</a:t>
            </a:r>
            <a:r>
              <a:rPr lang="ru-RU" sz="2000" dirty="0">
                <a:solidFill>
                  <a:schemeClr val="tx1">
                    <a:lumMod val="75000"/>
                  </a:schemeClr>
                </a:solidFill>
              </a:rPr>
              <a:t> </a:t>
            </a:r>
            <a:r>
              <a:rPr lang="ru-RU" sz="2000" dirty="0" err="1">
                <a:solidFill>
                  <a:schemeClr val="tx1">
                    <a:lumMod val="75000"/>
                  </a:schemeClr>
                </a:solidFill>
              </a:rPr>
              <a:t>черевця</a:t>
            </a:r>
            <a:r>
              <a:rPr lang="ru-RU" sz="2000" dirty="0">
                <a:solidFill>
                  <a:schemeClr val="tx1">
                    <a:lumMod val="75000"/>
                  </a:schemeClr>
                </a:solidFill>
              </a:rPr>
              <a:t>. В момент </a:t>
            </a:r>
            <a:r>
              <a:rPr lang="ru-RU" sz="2000" dirty="0" err="1">
                <a:solidFill>
                  <a:schemeClr val="tx1">
                    <a:lumMod val="75000"/>
                  </a:schemeClr>
                </a:solidFill>
              </a:rPr>
              <a:t>ужалення</a:t>
            </a:r>
            <a:r>
              <a:rPr lang="ru-RU" sz="2000" dirty="0">
                <a:solidFill>
                  <a:schemeClr val="tx1">
                    <a:lumMod val="75000"/>
                  </a:schemeClr>
                </a:solidFill>
              </a:rPr>
              <a:t> </a:t>
            </a:r>
            <a:r>
              <a:rPr lang="ru-RU" sz="2000" dirty="0" err="1">
                <a:solidFill>
                  <a:schemeClr val="tx1">
                    <a:lumMod val="75000"/>
                  </a:schemeClr>
                </a:solidFill>
              </a:rPr>
              <a:t>воно</a:t>
            </a:r>
            <a:r>
              <a:rPr lang="ru-RU" sz="2000" dirty="0">
                <a:solidFill>
                  <a:schemeClr val="tx1">
                    <a:lumMod val="75000"/>
                  </a:schemeClr>
                </a:solidFill>
              </a:rPr>
              <a:t> </a:t>
            </a:r>
            <a:r>
              <a:rPr lang="ru-RU" sz="2000" dirty="0" err="1">
                <a:solidFill>
                  <a:schemeClr val="tx1">
                    <a:lumMod val="75000"/>
                  </a:schemeClr>
                </a:solidFill>
              </a:rPr>
              <a:t>виходить</a:t>
            </a:r>
            <a:r>
              <a:rPr lang="ru-RU" sz="2000" dirty="0">
                <a:solidFill>
                  <a:schemeClr val="tx1">
                    <a:lumMod val="75000"/>
                  </a:schemeClr>
                </a:solidFill>
              </a:rPr>
              <a:t> </a:t>
            </a:r>
            <a:r>
              <a:rPr lang="ru-RU" sz="2000" dirty="0" err="1">
                <a:solidFill>
                  <a:schemeClr val="tx1">
                    <a:lumMod val="75000"/>
                  </a:schemeClr>
                </a:solidFill>
              </a:rPr>
              <a:t>назовні</a:t>
            </a:r>
            <a:r>
              <a:rPr lang="ru-RU" sz="2000" dirty="0">
                <a:solidFill>
                  <a:schemeClr val="tx1">
                    <a:lumMod val="75000"/>
                  </a:schemeClr>
                </a:solidFill>
              </a:rPr>
              <a:t>. </a:t>
            </a:r>
            <a:r>
              <a:rPr lang="ru-RU" sz="2000" dirty="0" err="1">
                <a:solidFill>
                  <a:schemeClr val="tx1">
                    <a:lumMod val="75000"/>
                  </a:schemeClr>
                </a:solidFill>
              </a:rPr>
              <a:t>Жалячи</a:t>
            </a:r>
            <a:r>
              <a:rPr lang="ru-RU" sz="2000" dirty="0">
                <a:solidFill>
                  <a:schemeClr val="tx1">
                    <a:lumMod val="75000"/>
                  </a:schemeClr>
                </a:solidFill>
              </a:rPr>
              <a:t>,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трохи</a:t>
            </a:r>
            <a:r>
              <a:rPr lang="ru-RU" sz="2000" dirty="0">
                <a:solidFill>
                  <a:schemeClr val="tx1">
                    <a:lumMod val="75000"/>
                  </a:schemeClr>
                </a:solidFill>
              </a:rPr>
              <a:t> </a:t>
            </a:r>
            <a:r>
              <a:rPr lang="ru-RU" sz="2000" dirty="0" err="1">
                <a:solidFill>
                  <a:schemeClr val="tx1">
                    <a:lumMod val="75000"/>
                  </a:schemeClr>
                </a:solidFill>
              </a:rPr>
              <a:t>згинає</a:t>
            </a:r>
            <a:r>
              <a:rPr lang="ru-RU" sz="2000" dirty="0">
                <a:solidFill>
                  <a:schemeClr val="tx1">
                    <a:lumMod val="75000"/>
                  </a:schemeClr>
                </a:solidFill>
              </a:rPr>
              <a:t> донизу </a:t>
            </a:r>
            <a:r>
              <a:rPr lang="ru-RU" sz="2000" dirty="0" err="1">
                <a:solidFill>
                  <a:schemeClr val="tx1">
                    <a:lumMod val="75000"/>
                  </a:schemeClr>
                </a:solidFill>
              </a:rPr>
              <a:t>черевце</a:t>
            </a:r>
            <a:r>
              <a:rPr lang="ru-RU" sz="2000" dirty="0">
                <a:solidFill>
                  <a:schemeClr val="tx1">
                    <a:lumMod val="75000"/>
                  </a:schemeClr>
                </a:solidFill>
              </a:rPr>
              <a:t> і </a:t>
            </a:r>
            <a:r>
              <a:rPr lang="ru-RU" sz="2000" dirty="0" err="1">
                <a:solidFill>
                  <a:schemeClr val="tx1">
                    <a:lumMod val="75000"/>
                  </a:schemeClr>
                </a:solidFill>
              </a:rPr>
              <a:t>встромляє</a:t>
            </a:r>
            <a:r>
              <a:rPr lang="ru-RU" sz="2000" dirty="0">
                <a:solidFill>
                  <a:schemeClr val="tx1">
                    <a:lumMod val="75000"/>
                  </a:schemeClr>
                </a:solidFill>
              </a:rPr>
              <a:t> жало в </a:t>
            </a:r>
            <a:r>
              <a:rPr lang="ru-RU" sz="2000" dirty="0" err="1">
                <a:solidFill>
                  <a:schemeClr val="tx1">
                    <a:lumMod val="75000"/>
                  </a:schemeClr>
                </a:solidFill>
              </a:rPr>
              <a:t>намічене</a:t>
            </a:r>
            <a:r>
              <a:rPr lang="ru-RU" sz="2000" dirty="0">
                <a:solidFill>
                  <a:schemeClr val="tx1">
                    <a:lumMod val="75000"/>
                  </a:schemeClr>
                </a:solidFill>
              </a:rPr>
              <a:t> </a:t>
            </a:r>
            <a:r>
              <a:rPr lang="ru-RU" sz="2000" dirty="0" err="1">
                <a:solidFill>
                  <a:schemeClr val="tx1">
                    <a:lumMod val="75000"/>
                  </a:schemeClr>
                </a:solidFill>
              </a:rPr>
              <a:t>місце</a:t>
            </a:r>
            <a:r>
              <a:rPr lang="ru-RU" sz="2000" dirty="0">
                <a:solidFill>
                  <a:schemeClr val="tx1">
                    <a:lumMod val="75000"/>
                  </a:schemeClr>
                </a:solidFill>
              </a:rPr>
              <a:t>. </a:t>
            </a:r>
            <a:r>
              <a:rPr lang="ru-RU" sz="2000" dirty="0" err="1">
                <a:solidFill>
                  <a:schemeClr val="tx1">
                    <a:lumMod val="75000"/>
                  </a:schemeClr>
                </a:solidFill>
              </a:rPr>
              <a:t>Проте</a:t>
            </a:r>
            <a:r>
              <a:rPr lang="ru-RU" sz="2000" dirty="0">
                <a:solidFill>
                  <a:schemeClr val="tx1">
                    <a:lumMod val="75000"/>
                  </a:schemeClr>
                </a:solidFill>
              </a:rPr>
              <a:t> </a:t>
            </a:r>
            <a:r>
              <a:rPr lang="ru-RU" sz="2000" dirty="0" err="1">
                <a:solidFill>
                  <a:schemeClr val="tx1">
                    <a:lumMod val="75000"/>
                  </a:schemeClr>
                </a:solidFill>
              </a:rPr>
              <a:t>вийняти</a:t>
            </a:r>
            <a:r>
              <a:rPr lang="ru-RU" sz="2000" dirty="0">
                <a:solidFill>
                  <a:schemeClr val="tx1">
                    <a:lumMod val="75000"/>
                  </a:schemeClr>
                </a:solidFill>
              </a:rPr>
              <a:t> </a:t>
            </a:r>
            <a:r>
              <a:rPr lang="ru-RU" sz="2000" dirty="0" err="1">
                <a:solidFill>
                  <a:schemeClr val="tx1">
                    <a:lumMod val="75000"/>
                  </a:schemeClr>
                </a:solidFill>
              </a:rPr>
              <a:t>його</a:t>
            </a:r>
            <a:r>
              <a:rPr lang="ru-RU" sz="2000" dirty="0">
                <a:solidFill>
                  <a:schemeClr val="tx1">
                    <a:lumMod val="75000"/>
                  </a:schemeClr>
                </a:solidFill>
              </a:rPr>
              <a:t> назад </a:t>
            </a:r>
            <a:r>
              <a:rPr lang="ru-RU" sz="2000" dirty="0" err="1">
                <a:solidFill>
                  <a:schemeClr val="tx1">
                    <a:lumMod val="75000"/>
                  </a:schemeClr>
                </a:solidFill>
              </a:rPr>
              <a:t>із</a:t>
            </a:r>
            <a:r>
              <a:rPr lang="ru-RU" sz="2000" dirty="0">
                <a:solidFill>
                  <a:schemeClr val="tx1">
                    <a:lumMod val="75000"/>
                  </a:schemeClr>
                </a:solidFill>
              </a:rPr>
              <a:t> </a:t>
            </a:r>
            <a:r>
              <a:rPr lang="ru-RU" sz="2000" dirty="0" err="1">
                <a:solidFill>
                  <a:schemeClr val="tx1">
                    <a:lumMod val="75000"/>
                  </a:schemeClr>
                </a:solidFill>
              </a:rPr>
              <a:t>шкіри</a:t>
            </a:r>
            <a:r>
              <a:rPr lang="ru-RU" sz="2000" dirty="0">
                <a:solidFill>
                  <a:schemeClr val="tx1">
                    <a:lumMod val="75000"/>
                  </a:schemeClr>
                </a:solidFill>
              </a:rPr>
              <a:t> </a:t>
            </a:r>
            <a:r>
              <a:rPr lang="ru-RU" sz="2000" dirty="0" err="1">
                <a:solidFill>
                  <a:schemeClr val="tx1">
                    <a:lumMod val="75000"/>
                  </a:schemeClr>
                </a:solidFill>
              </a:rPr>
              <a:t>тварини</a:t>
            </a:r>
            <a:r>
              <a:rPr lang="ru-RU" sz="2000" dirty="0">
                <a:solidFill>
                  <a:schemeClr val="tx1">
                    <a:lumMod val="75000"/>
                  </a:schemeClr>
                </a:solidFill>
              </a:rPr>
              <a:t> </a:t>
            </a:r>
            <a:r>
              <a:rPr lang="ru-RU" sz="2000" dirty="0" err="1">
                <a:solidFill>
                  <a:schemeClr val="tx1">
                    <a:lumMod val="75000"/>
                  </a:schemeClr>
                </a:solidFill>
              </a:rPr>
              <a:t>чи</a:t>
            </a:r>
            <a:r>
              <a:rPr lang="ru-RU" sz="2000" dirty="0">
                <a:solidFill>
                  <a:schemeClr val="tx1">
                    <a:lumMod val="75000"/>
                  </a:schemeClr>
                </a:solidFill>
              </a:rPr>
              <a:t> </a:t>
            </a:r>
            <a:r>
              <a:rPr lang="ru-RU" sz="2000" dirty="0" err="1">
                <a:solidFill>
                  <a:schemeClr val="tx1">
                    <a:lumMod val="75000"/>
                  </a:schemeClr>
                </a:solidFill>
              </a:rPr>
              <a:t>людини</a:t>
            </a:r>
            <a:r>
              <a:rPr lang="ru-RU" sz="2000" dirty="0">
                <a:solidFill>
                  <a:schemeClr val="tx1">
                    <a:lumMod val="75000"/>
                  </a:schemeClr>
                </a:solidFill>
              </a:rPr>
              <a:t> вона не </a:t>
            </a:r>
            <a:r>
              <a:rPr lang="ru-RU" sz="2000" dirty="0" err="1">
                <a:solidFill>
                  <a:schemeClr val="tx1">
                    <a:lumMod val="75000"/>
                  </a:schemeClr>
                </a:solidFill>
              </a:rPr>
              <a:t>може</a:t>
            </a:r>
            <a:r>
              <a:rPr lang="ru-RU" sz="2000" dirty="0">
                <a:solidFill>
                  <a:schemeClr val="tx1">
                    <a:lumMod val="75000"/>
                  </a:schemeClr>
                </a:solidFill>
              </a:rPr>
              <a:t>, </a:t>
            </a:r>
            <a:r>
              <a:rPr lang="ru-RU" sz="2000" dirty="0" err="1">
                <a:solidFill>
                  <a:schemeClr val="tx1">
                    <a:lumMod val="75000"/>
                  </a:schemeClr>
                </a:solidFill>
              </a:rPr>
              <a:t>бо</a:t>
            </a:r>
            <a:r>
              <a:rPr lang="ru-RU" sz="2000" dirty="0">
                <a:solidFill>
                  <a:schemeClr val="tx1">
                    <a:lumMod val="75000"/>
                  </a:schemeClr>
                </a:solidFill>
              </a:rPr>
              <a:t> жало там </a:t>
            </a:r>
            <a:r>
              <a:rPr lang="ru-RU" sz="2000" dirty="0" err="1">
                <a:solidFill>
                  <a:schemeClr val="tx1">
                    <a:lumMod val="75000"/>
                  </a:schemeClr>
                </a:solidFill>
              </a:rPr>
              <a:t>закріплюється</a:t>
            </a:r>
            <a:r>
              <a:rPr lang="ru-RU" sz="2000" dirty="0">
                <a:solidFill>
                  <a:schemeClr val="tx1">
                    <a:lumMod val="75000"/>
                  </a:schemeClr>
                </a:solidFill>
              </a:rPr>
              <a:t> </a:t>
            </a:r>
            <a:r>
              <a:rPr lang="ru-RU" sz="2000" dirty="0" err="1">
                <a:solidFill>
                  <a:schemeClr val="tx1">
                    <a:lumMod val="75000"/>
                  </a:schemeClr>
                </a:solidFill>
              </a:rPr>
              <a:t>зазублинками</a:t>
            </a:r>
            <a:r>
              <a:rPr lang="ru-RU" sz="2000" dirty="0">
                <a:solidFill>
                  <a:schemeClr val="tx1">
                    <a:lumMod val="75000"/>
                  </a:schemeClr>
                </a:solidFill>
              </a:rPr>
              <a:t> і </a:t>
            </a:r>
            <a:r>
              <a:rPr lang="ru-RU" sz="2000" dirty="0" err="1">
                <a:solidFill>
                  <a:schemeClr val="tx1">
                    <a:lumMod val="75000"/>
                  </a:schemeClr>
                </a:solidFill>
              </a:rPr>
              <a:t>відривається</a:t>
            </a:r>
            <a:r>
              <a:rPr lang="ru-RU" sz="2000" dirty="0">
                <a:solidFill>
                  <a:schemeClr val="tx1">
                    <a:lumMod val="75000"/>
                  </a:schemeClr>
                </a:solidFill>
              </a:rPr>
              <a:t> разом з </a:t>
            </a:r>
            <a:r>
              <a:rPr lang="ru-RU" sz="2000" dirty="0" err="1">
                <a:solidFill>
                  <a:schemeClr val="tx1">
                    <a:lumMod val="75000"/>
                  </a:schemeClr>
                </a:solidFill>
              </a:rPr>
              <a:t>частинами</a:t>
            </a:r>
            <a:r>
              <a:rPr lang="ru-RU" sz="2000" dirty="0">
                <a:solidFill>
                  <a:schemeClr val="tx1">
                    <a:lumMod val="75000"/>
                  </a:schemeClr>
                </a:solidFill>
              </a:rPr>
              <a:t> </a:t>
            </a:r>
            <a:r>
              <a:rPr lang="ru-RU" sz="2000" dirty="0" err="1">
                <a:solidFill>
                  <a:schemeClr val="tx1">
                    <a:lumMod val="75000"/>
                  </a:schemeClr>
                </a:solidFill>
              </a:rPr>
              <a:t>внутрішніх</a:t>
            </a:r>
            <a:r>
              <a:rPr lang="ru-RU" sz="2000" dirty="0">
                <a:solidFill>
                  <a:schemeClr val="tx1">
                    <a:lumMod val="75000"/>
                  </a:schemeClr>
                </a:solidFill>
              </a:rPr>
              <a:t> </a:t>
            </a:r>
            <a:r>
              <a:rPr lang="ru-RU" sz="2000" dirty="0" err="1">
                <a:solidFill>
                  <a:schemeClr val="tx1">
                    <a:lumMod val="75000"/>
                  </a:schemeClr>
                </a:solidFill>
              </a:rPr>
              <a:t>органів</a:t>
            </a:r>
            <a:r>
              <a:rPr lang="ru-RU" sz="2000" dirty="0">
                <a:solidFill>
                  <a:schemeClr val="tx1">
                    <a:lumMod val="75000"/>
                  </a:schemeClr>
                </a:solidFill>
              </a:rPr>
              <a:t>. </a:t>
            </a:r>
          </a:p>
        </p:txBody>
      </p:sp>
      <p:sp>
        <p:nvSpPr>
          <p:cNvPr id="6" name="Номер слайда 5"/>
          <p:cNvSpPr>
            <a:spLocks noGrp="1"/>
          </p:cNvSpPr>
          <p:nvPr>
            <p:ph type="sldNum" sz="quarter" idx="12"/>
          </p:nvPr>
        </p:nvSpPr>
        <p:spPr/>
        <p:txBody>
          <a:bodyPr/>
          <a:lstStyle/>
          <a:p>
            <a:fld id="{8B37D5FE-740C-46F5-801A-FA5477D9711F}" type="slidenum">
              <a:rPr lang="en-US" smtClean="0"/>
              <a:pPr/>
              <a:t>4</a:t>
            </a:fld>
            <a:endParaRPr lang="en-US"/>
          </a:p>
        </p:txBody>
      </p:sp>
      <p:sp>
        <p:nvSpPr>
          <p:cNvPr id="8"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smtClean="0">
                <a:solidFill>
                  <a:schemeClr val="tx1">
                    <a:lumMod val="75000"/>
                  </a:schemeClr>
                </a:solidFill>
              </a:rPr>
              <a:t>Жало</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10" name="Рисунок 9" descr="6.jpeg.jpg"/>
          <p:cNvPicPr>
            <a:picLocks noChangeAspect="1"/>
          </p:cNvPicPr>
          <p:nvPr/>
        </p:nvPicPr>
        <p:blipFill>
          <a:blip r:embed="rId2">
            <a:duotone>
              <a:prstClr val="black"/>
              <a:schemeClr val="tx1">
                <a:lumMod val="60000"/>
                <a:lumOff val="40000"/>
                <a:tint val="45000"/>
                <a:satMod val="400000"/>
              </a:schemeClr>
            </a:duotone>
          </a:blip>
          <a:stretch>
            <a:fillRect/>
          </a:stretch>
        </p:blipFill>
        <p:spPr>
          <a:xfrm>
            <a:off x="6643702" y="2428868"/>
            <a:ext cx="1816030" cy="2627190"/>
          </a:xfrm>
          <a:prstGeom prst="rect">
            <a:avLst/>
          </a:prstGeom>
          <a:ln w="19050">
            <a:solidFill>
              <a:schemeClr val="tx1">
                <a:lumMod val="75000"/>
              </a:schemeClr>
            </a:solidFill>
          </a:ln>
        </p:spPr>
      </p:pic>
    </p:spTree>
    <p:extLst>
      <p:ext uri="{BB962C8B-B14F-4D97-AF65-F5344CB8AC3E}">
        <p14:creationId xmlns:p14="http://schemas.microsoft.com/office/powerpoint/2010/main" val="2178383630"/>
      </p:ext>
    </p:extLst>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628800"/>
            <a:ext cx="7429552" cy="2014514"/>
          </a:xfrm>
        </p:spPr>
        <p:txBody>
          <a:bodyPr>
            <a:noAutofit/>
          </a:bodyPr>
          <a:lstStyle/>
          <a:p>
            <a:r>
              <a:rPr lang="ru-RU" sz="1600" dirty="0">
                <a:solidFill>
                  <a:schemeClr val="tx1">
                    <a:lumMod val="75000"/>
                  </a:schemeClr>
                </a:solidFill>
              </a:rPr>
              <a:t/>
            </a:r>
            <a:br>
              <a:rPr lang="ru-RU" sz="1600" dirty="0">
                <a:solidFill>
                  <a:schemeClr val="tx1">
                    <a:lumMod val="75000"/>
                  </a:schemeClr>
                </a:solidFill>
              </a:rPr>
            </a:br>
            <a:r>
              <a:rPr lang="ru-RU" sz="1600" dirty="0" smtClean="0">
                <a:solidFill>
                  <a:schemeClr val="tx1">
                    <a:lumMod val="75000"/>
                  </a:schemeClr>
                </a:solidFill>
              </a:rPr>
              <a:t>  </a:t>
            </a:r>
            <a:r>
              <a:rPr lang="ru-RU" sz="2000" dirty="0" err="1" smtClean="0">
                <a:solidFill>
                  <a:schemeClr val="tx1">
                    <a:lumMod val="75000"/>
                  </a:schemeClr>
                </a:solidFill>
              </a:rPr>
              <a:t>Бджола</a:t>
            </a:r>
            <a:r>
              <a:rPr lang="ru-RU" sz="2000" dirty="0" smtClean="0">
                <a:solidFill>
                  <a:schemeClr val="tx1">
                    <a:lumMod val="75000"/>
                  </a:schemeClr>
                </a:solidFill>
              </a:rPr>
              <a:t> </a:t>
            </a:r>
            <a:r>
              <a:rPr lang="ru-RU" sz="2000" dirty="0">
                <a:solidFill>
                  <a:schemeClr val="tx1">
                    <a:lumMod val="75000"/>
                  </a:schemeClr>
                </a:solidFill>
              </a:rPr>
              <a:t>з </a:t>
            </a:r>
            <a:r>
              <a:rPr lang="ru-RU" sz="2000" dirty="0" err="1">
                <a:solidFill>
                  <a:schemeClr val="tx1">
                    <a:lumMod val="75000"/>
                  </a:schemeClr>
                </a:solidFill>
              </a:rPr>
              <a:t>відірваним</a:t>
            </a:r>
            <a:r>
              <a:rPr lang="ru-RU" sz="2000" dirty="0">
                <a:solidFill>
                  <a:schemeClr val="tx1">
                    <a:lumMod val="75000"/>
                  </a:schemeClr>
                </a:solidFill>
              </a:rPr>
              <a:t> жалом </a:t>
            </a:r>
            <a:r>
              <a:rPr lang="ru-RU" sz="2000" dirty="0" err="1">
                <a:solidFill>
                  <a:schemeClr val="tx1">
                    <a:lumMod val="75000"/>
                  </a:schemeClr>
                </a:solidFill>
              </a:rPr>
              <a:t>швидко</a:t>
            </a:r>
            <a:r>
              <a:rPr lang="ru-RU" sz="2000" dirty="0">
                <a:solidFill>
                  <a:schemeClr val="tx1">
                    <a:lumMod val="75000"/>
                  </a:schemeClr>
                </a:solidFill>
              </a:rPr>
              <a:t> </a:t>
            </a:r>
            <a:r>
              <a:rPr lang="ru-RU" sz="2000" dirty="0" err="1">
                <a:solidFill>
                  <a:schemeClr val="tx1">
                    <a:lumMod val="75000"/>
                  </a:schemeClr>
                </a:solidFill>
              </a:rPr>
              <a:t>гине</a:t>
            </a:r>
            <a:r>
              <a:rPr lang="ru-RU" sz="2000" dirty="0">
                <a:solidFill>
                  <a:schemeClr val="tx1">
                    <a:lumMod val="75000"/>
                  </a:schemeClr>
                </a:solidFill>
              </a:rPr>
              <a:t>. </a:t>
            </a:r>
            <a:r>
              <a:rPr lang="ru-RU" sz="2000" dirty="0" smtClean="0">
                <a:solidFill>
                  <a:schemeClr val="tx1">
                    <a:lumMod val="75000"/>
                  </a:schemeClr>
                </a:solidFill>
              </a:rPr>
              <a:t/>
            </a:r>
            <a:br>
              <a:rPr lang="ru-RU" sz="2000" dirty="0" smtClean="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Жалячи</a:t>
            </a:r>
            <a:r>
              <a:rPr lang="ru-RU" sz="2000" dirty="0" smtClean="0">
                <a:solidFill>
                  <a:schemeClr val="tx1">
                    <a:lumMod val="75000"/>
                  </a:schemeClr>
                </a:solidFill>
              </a:rPr>
              <a:t> </a:t>
            </a:r>
            <a:r>
              <a:rPr lang="ru-RU" sz="2000" dirty="0">
                <a:solidFill>
                  <a:schemeClr val="tx1">
                    <a:lumMod val="75000"/>
                  </a:schemeClr>
                </a:solidFill>
              </a:rPr>
              <a:t>комах,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пробиває</a:t>
            </a:r>
            <a:r>
              <a:rPr lang="ru-RU" sz="2000" dirty="0">
                <a:solidFill>
                  <a:schemeClr val="tx1">
                    <a:lumMod val="75000"/>
                  </a:schemeClr>
                </a:solidFill>
              </a:rPr>
              <a:t> </a:t>
            </a:r>
            <a:r>
              <a:rPr lang="ru-RU" sz="2000" dirty="0" err="1">
                <a:solidFill>
                  <a:schemeClr val="tx1">
                    <a:lumMod val="75000"/>
                  </a:schemeClr>
                </a:solidFill>
              </a:rPr>
              <a:t>дірку</a:t>
            </a:r>
            <a:r>
              <a:rPr lang="ru-RU" sz="2000" dirty="0">
                <a:solidFill>
                  <a:schemeClr val="tx1">
                    <a:lumMod val="75000"/>
                  </a:schemeClr>
                </a:solidFill>
              </a:rPr>
              <a:t> у </a:t>
            </a:r>
            <a:r>
              <a:rPr lang="ru-RU" sz="2000" dirty="0" err="1" smtClean="0">
                <a:solidFill>
                  <a:schemeClr val="tx1">
                    <a:lumMod val="75000"/>
                  </a:schemeClr>
                </a:solidFill>
              </a:rPr>
              <a:t>їхньому</a:t>
            </a:r>
            <a:r>
              <a:rPr lang="ru-RU" sz="2000" dirty="0" smtClean="0">
                <a:solidFill>
                  <a:schemeClr val="tx1">
                    <a:lumMod val="75000"/>
                  </a:schemeClr>
                </a:solidFill>
              </a:rPr>
              <a:t> </a:t>
            </a:r>
            <a:r>
              <a:rPr lang="ru-RU" sz="2000" dirty="0" err="1" smtClean="0">
                <a:solidFill>
                  <a:schemeClr val="tx1">
                    <a:lumMod val="75000"/>
                  </a:schemeClr>
                </a:solidFill>
              </a:rPr>
              <a:t>хітиновому</a:t>
            </a:r>
            <a:r>
              <a:rPr lang="ru-RU" sz="2000" dirty="0" smtClean="0">
                <a:solidFill>
                  <a:schemeClr val="tx1">
                    <a:lumMod val="75000"/>
                  </a:schemeClr>
                </a:solidFill>
              </a:rPr>
              <a:t> </a:t>
            </a:r>
            <a:r>
              <a:rPr lang="ru-RU" sz="2000" dirty="0" err="1" smtClean="0">
                <a:solidFill>
                  <a:schemeClr val="tx1">
                    <a:lumMod val="75000"/>
                  </a:schemeClr>
                </a:solidFill>
              </a:rPr>
              <a:t>покриві</a:t>
            </a:r>
            <a:r>
              <a:rPr lang="ru-RU" sz="2000" dirty="0" smtClean="0">
                <a:solidFill>
                  <a:schemeClr val="tx1">
                    <a:lumMod val="75000"/>
                  </a:schemeClr>
                </a:solidFill>
              </a:rPr>
              <a:t>, </a:t>
            </a:r>
            <a:r>
              <a:rPr lang="ru-RU" sz="2000" dirty="0">
                <a:solidFill>
                  <a:schemeClr val="tx1">
                    <a:lumMod val="75000"/>
                  </a:schemeClr>
                </a:solidFill>
              </a:rPr>
              <a:t>з </a:t>
            </a:r>
            <a:r>
              <a:rPr lang="ru-RU" sz="2000" dirty="0" err="1">
                <a:solidFill>
                  <a:schemeClr val="tx1">
                    <a:lumMod val="75000"/>
                  </a:schemeClr>
                </a:solidFill>
              </a:rPr>
              <a:t>якої</a:t>
            </a:r>
            <a:r>
              <a:rPr lang="ru-RU" sz="2000" dirty="0">
                <a:solidFill>
                  <a:schemeClr val="tx1">
                    <a:lumMod val="75000"/>
                  </a:schemeClr>
                </a:solidFill>
              </a:rPr>
              <a:t> жало </a:t>
            </a:r>
            <a:r>
              <a:rPr lang="ru-RU" sz="2000" dirty="0" err="1">
                <a:solidFill>
                  <a:schemeClr val="tx1">
                    <a:lumMod val="75000"/>
                  </a:schemeClr>
                </a:solidFill>
              </a:rPr>
              <a:t>потім</a:t>
            </a:r>
            <a:r>
              <a:rPr lang="ru-RU" sz="2000" dirty="0">
                <a:solidFill>
                  <a:schemeClr val="tx1">
                    <a:lumMod val="75000"/>
                  </a:schemeClr>
                </a:solidFill>
              </a:rPr>
              <a:t> </a:t>
            </a:r>
            <a:r>
              <a:rPr lang="ru-RU" sz="2000" dirty="0" err="1">
                <a:solidFill>
                  <a:schemeClr val="tx1">
                    <a:lumMod val="75000"/>
                  </a:schemeClr>
                </a:solidFill>
              </a:rPr>
              <a:t>може</a:t>
            </a:r>
            <a:r>
              <a:rPr lang="ru-RU" sz="2000" dirty="0">
                <a:solidFill>
                  <a:schemeClr val="tx1">
                    <a:lumMod val="75000"/>
                  </a:schemeClr>
                </a:solidFill>
              </a:rPr>
              <a:t> </a:t>
            </a:r>
            <a:r>
              <a:rPr lang="ru-RU" sz="2000" dirty="0" err="1">
                <a:solidFill>
                  <a:schemeClr val="tx1">
                    <a:lumMod val="75000"/>
                  </a:schemeClr>
                </a:solidFill>
              </a:rPr>
              <a:t>вийматися</a:t>
            </a:r>
            <a:r>
              <a:rPr lang="ru-RU" sz="2000" dirty="0">
                <a:solidFill>
                  <a:schemeClr val="tx1">
                    <a:lumMod val="75000"/>
                  </a:schemeClr>
                </a:solidFill>
              </a:rPr>
              <a:t>, і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лишається</a:t>
            </a:r>
            <a:r>
              <a:rPr lang="ru-RU" sz="2000" dirty="0">
                <a:solidFill>
                  <a:schemeClr val="tx1">
                    <a:lumMod val="75000"/>
                  </a:schemeClr>
                </a:solidFill>
              </a:rPr>
              <a:t> </a:t>
            </a:r>
            <a:r>
              <a:rPr lang="ru-RU" sz="2000" dirty="0" err="1">
                <a:solidFill>
                  <a:schemeClr val="tx1">
                    <a:lumMod val="75000"/>
                  </a:schemeClr>
                </a:solidFill>
              </a:rPr>
              <a:t>жити</a:t>
            </a:r>
            <a:r>
              <a:rPr lang="ru-RU" sz="2000" dirty="0">
                <a:solidFill>
                  <a:schemeClr val="tx1">
                    <a:lumMod val="75000"/>
                  </a:schemeClr>
                </a:solidFill>
              </a:rPr>
              <a:t>. </a:t>
            </a:r>
            <a:r>
              <a:rPr lang="ru-RU" sz="2000" dirty="0" smtClean="0">
                <a:solidFill>
                  <a:schemeClr val="tx1">
                    <a:lumMod val="75000"/>
                  </a:schemeClr>
                </a:solidFill>
              </a:rPr>
              <a:t/>
            </a:r>
            <a:br>
              <a:rPr lang="ru-RU" sz="2000" dirty="0" smtClean="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Найчастіше</a:t>
            </a:r>
            <a:r>
              <a:rPr lang="ru-RU" sz="2000" dirty="0" smtClean="0">
                <a:solidFill>
                  <a:schemeClr val="tx1">
                    <a:lumMod val="75000"/>
                  </a:schemeClr>
                </a:solidFill>
              </a:rPr>
              <a:t> </a:t>
            </a:r>
            <a:r>
              <a:rPr lang="ru-RU" sz="2000" dirty="0">
                <a:solidFill>
                  <a:schemeClr val="tx1">
                    <a:lumMod val="75000"/>
                  </a:schemeClr>
                </a:solidFill>
              </a:rPr>
              <a:t>сам укус </a:t>
            </a:r>
            <a:r>
              <a:rPr lang="ru-RU" sz="2000" dirty="0" err="1">
                <a:solidFill>
                  <a:schemeClr val="tx1">
                    <a:lumMod val="75000"/>
                  </a:schemeClr>
                </a:solidFill>
              </a:rPr>
              <a:t>стається</a:t>
            </a:r>
            <a:r>
              <a:rPr lang="ru-RU" sz="2000" dirty="0">
                <a:solidFill>
                  <a:schemeClr val="tx1">
                    <a:lumMod val="75000"/>
                  </a:schemeClr>
                </a:solidFill>
              </a:rPr>
              <a:t> на рефлекторному </a:t>
            </a:r>
            <a:r>
              <a:rPr lang="ru-RU" sz="2000" dirty="0" err="1">
                <a:solidFill>
                  <a:schemeClr val="tx1">
                    <a:lumMod val="75000"/>
                  </a:schemeClr>
                </a:solidFill>
              </a:rPr>
              <a:t>рівні</a:t>
            </a:r>
            <a:r>
              <a:rPr lang="ru-RU" sz="2000" dirty="0">
                <a:solidFill>
                  <a:schemeClr val="tx1">
                    <a:lumMod val="75000"/>
                  </a:schemeClr>
                </a:solidFill>
              </a:rPr>
              <a:t>. </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9190" y="4000504"/>
            <a:ext cx="2922768" cy="2160109"/>
          </a:xfrm>
          <a:ln w="19050">
            <a:solidFill>
              <a:schemeClr val="tx1">
                <a:lumMod val="75000"/>
              </a:schemeClr>
            </a:solidFill>
          </a:ln>
        </p:spPr>
      </p:pic>
      <p:sp>
        <p:nvSpPr>
          <p:cNvPr id="6" name="Номер слайда 5"/>
          <p:cNvSpPr>
            <a:spLocks noGrp="1"/>
          </p:cNvSpPr>
          <p:nvPr>
            <p:ph type="sldNum" sz="quarter" idx="12"/>
          </p:nvPr>
        </p:nvSpPr>
        <p:spPr/>
        <p:txBody>
          <a:bodyPr/>
          <a:lstStyle/>
          <a:p>
            <a:fld id="{8B37D5FE-740C-46F5-801A-FA5477D9711F}" type="slidenum">
              <a:rPr lang="en-US" smtClean="0"/>
              <a:pPr/>
              <a:t>5</a:t>
            </a:fld>
            <a:endParaRPr lang="en-US"/>
          </a:p>
        </p:txBody>
      </p:sp>
      <p:sp>
        <p:nvSpPr>
          <p:cNvPr id="8"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smtClean="0">
                <a:solidFill>
                  <a:schemeClr val="tx1">
                    <a:lumMod val="75000"/>
                  </a:schemeClr>
                </a:solidFill>
              </a:rPr>
              <a:t>Жало</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10" name="Рисунок 9" descr="бджола кусає.jpg"/>
          <p:cNvPicPr>
            <a:picLocks noChangeAspect="1"/>
          </p:cNvPicPr>
          <p:nvPr/>
        </p:nvPicPr>
        <p:blipFill>
          <a:blip r:embed="rId3"/>
          <a:stretch>
            <a:fillRect/>
          </a:stretch>
        </p:blipFill>
        <p:spPr>
          <a:xfrm>
            <a:off x="1643042" y="3714752"/>
            <a:ext cx="2795554" cy="2143140"/>
          </a:xfrm>
          <a:prstGeom prst="rect">
            <a:avLst/>
          </a:prstGeom>
          <a:ln w="19050">
            <a:solidFill>
              <a:schemeClr val="tx1">
                <a:lumMod val="75000"/>
              </a:schemeClr>
            </a:solidFill>
          </a:ln>
        </p:spPr>
      </p:pic>
    </p:spTree>
    <p:extLst>
      <p:ext uri="{BB962C8B-B14F-4D97-AF65-F5344CB8AC3E}">
        <p14:creationId xmlns:p14="http://schemas.microsoft.com/office/powerpoint/2010/main" val="2178383630"/>
      </p:ext>
    </p:extLst>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571612"/>
            <a:ext cx="7643866" cy="4357718"/>
          </a:xfrm>
        </p:spPr>
        <p:txBody>
          <a:bodyPr>
            <a:noAutofit/>
          </a:bodyPr>
          <a:lstStyle/>
          <a:p>
            <a:pPr marL="171450" indent="-171450"/>
            <a:r>
              <a:rPr lang="ru-RU" sz="1200" dirty="0" smtClean="0">
                <a:solidFill>
                  <a:schemeClr val="tx1">
                    <a:lumMod val="75000"/>
                  </a:schemeClr>
                </a:solidFill>
              </a:rPr>
              <a:t>	</a:t>
            </a:r>
            <a:r>
              <a:rPr lang="ru-RU" sz="2000" dirty="0" smtClean="0">
                <a:solidFill>
                  <a:schemeClr val="tx1">
                    <a:lumMod val="75000"/>
                  </a:schemeClr>
                </a:solidFill>
              </a:rPr>
              <a:t>   </a:t>
            </a:r>
            <a:r>
              <a:rPr lang="ru-RU" sz="2000" dirty="0" err="1" smtClean="0">
                <a:solidFill>
                  <a:schemeClr val="tx1">
                    <a:lumMod val="75000"/>
                  </a:schemeClr>
                </a:solidFill>
              </a:rPr>
              <a:t>Під</a:t>
            </a:r>
            <a:r>
              <a:rPr lang="ru-RU" sz="2000" dirty="0" smtClean="0">
                <a:solidFill>
                  <a:schemeClr val="tx1">
                    <a:lumMod val="75000"/>
                  </a:schemeClr>
                </a:solidFill>
              </a:rPr>
              <a:t> </a:t>
            </a:r>
            <a:r>
              <a:rPr lang="ru-RU" sz="2000" dirty="0">
                <a:solidFill>
                  <a:schemeClr val="tx1">
                    <a:lumMod val="75000"/>
                  </a:schemeClr>
                </a:solidFill>
              </a:rPr>
              <a:t>час </a:t>
            </a:r>
            <a:r>
              <a:rPr lang="ru-RU" sz="2000" dirty="0" err="1">
                <a:solidFill>
                  <a:schemeClr val="tx1">
                    <a:lumMod val="75000"/>
                  </a:schemeClr>
                </a:solidFill>
              </a:rPr>
              <a:t>жаління</a:t>
            </a:r>
            <a:r>
              <a:rPr lang="ru-RU" sz="2000" dirty="0">
                <a:solidFill>
                  <a:schemeClr val="tx1">
                    <a:lumMod val="75000"/>
                  </a:schemeClr>
                </a:solidFill>
              </a:rPr>
              <a:t> в ранку вводиться </a:t>
            </a:r>
            <a:r>
              <a:rPr lang="ru-RU" sz="2000" dirty="0" err="1">
                <a:solidFill>
                  <a:schemeClr val="tx1">
                    <a:lumMod val="75000"/>
                  </a:schemeClr>
                </a:solidFill>
              </a:rPr>
              <a:t>отрутна</a:t>
            </a:r>
            <a:r>
              <a:rPr lang="ru-RU" sz="2000" dirty="0">
                <a:solidFill>
                  <a:schemeClr val="tx1">
                    <a:lumMod val="75000"/>
                  </a:schemeClr>
                </a:solidFill>
              </a:rPr>
              <a:t> </a:t>
            </a:r>
            <a:r>
              <a:rPr lang="ru-RU" sz="2000" dirty="0" err="1">
                <a:solidFill>
                  <a:schemeClr val="tx1">
                    <a:lumMod val="75000"/>
                  </a:schemeClr>
                </a:solidFill>
              </a:rPr>
              <a:t>рідина</a:t>
            </a:r>
            <a:r>
              <a:rPr lang="ru-RU" sz="2000" dirty="0">
                <a:solidFill>
                  <a:schemeClr val="tx1">
                    <a:lumMod val="75000"/>
                  </a:schemeClr>
                </a:solidFill>
              </a:rPr>
              <a:t>, яка </a:t>
            </a:r>
            <a:r>
              <a:rPr lang="ru-RU" sz="2000" dirty="0" err="1">
                <a:solidFill>
                  <a:schemeClr val="tx1">
                    <a:lumMod val="75000"/>
                  </a:schemeClr>
                </a:solidFill>
              </a:rPr>
              <a:t>викликає</a:t>
            </a:r>
            <a:r>
              <a:rPr lang="ru-RU" sz="2000" dirty="0">
                <a:solidFill>
                  <a:schemeClr val="tx1">
                    <a:lumMod val="75000"/>
                  </a:schemeClr>
                </a:solidFill>
              </a:rPr>
              <a:t> </a:t>
            </a:r>
            <a:r>
              <a:rPr lang="ru-RU" sz="2000" dirty="0" err="1">
                <a:solidFill>
                  <a:schemeClr val="tx1">
                    <a:lumMod val="75000"/>
                  </a:schemeClr>
                </a:solidFill>
              </a:rPr>
              <a:t>запалення</a:t>
            </a:r>
            <a:r>
              <a:rPr lang="ru-RU" sz="2000" dirty="0">
                <a:solidFill>
                  <a:schemeClr val="tx1">
                    <a:lumMod val="75000"/>
                  </a:schemeClr>
                </a:solidFill>
              </a:rPr>
              <a:t> </a:t>
            </a:r>
            <a:r>
              <a:rPr lang="ru-RU" sz="2000" dirty="0" err="1">
                <a:solidFill>
                  <a:schemeClr val="tx1">
                    <a:lumMod val="75000"/>
                  </a:schemeClr>
                </a:solidFill>
              </a:rPr>
              <a:t>із</a:t>
            </a:r>
            <a:r>
              <a:rPr lang="ru-RU" sz="2000" dirty="0">
                <a:solidFill>
                  <a:schemeClr val="tx1">
                    <a:lumMod val="75000"/>
                  </a:schemeClr>
                </a:solidFill>
              </a:rPr>
              <a:t> </a:t>
            </a:r>
            <a:r>
              <a:rPr lang="ru-RU" sz="2000" dirty="0" err="1" smtClean="0">
                <a:solidFill>
                  <a:schemeClr val="tx1">
                    <a:lumMod val="75000"/>
                  </a:schemeClr>
                </a:solidFill>
              </a:rPr>
              <a:t>припухлістю</a:t>
            </a:r>
            <a:r>
              <a:rPr lang="ru-RU" sz="2000" dirty="0" smtClean="0">
                <a:solidFill>
                  <a:schemeClr val="tx1">
                    <a:lumMod val="75000"/>
                  </a:schemeClr>
                </a:solidFill>
              </a:rPr>
              <a:t> </a:t>
            </a:r>
            <a:r>
              <a:rPr lang="ru-RU" sz="2000" dirty="0">
                <a:solidFill>
                  <a:schemeClr val="tx1">
                    <a:lumMod val="75000"/>
                  </a:schemeClr>
                </a:solidFill>
              </a:rPr>
              <a:t>і </a:t>
            </a:r>
            <a:r>
              <a:rPr lang="ru-RU" sz="2000" dirty="0" err="1">
                <a:solidFill>
                  <a:schemeClr val="tx1">
                    <a:lumMod val="75000"/>
                  </a:schemeClr>
                </a:solidFill>
              </a:rPr>
              <a:t>гострий</a:t>
            </a:r>
            <a:r>
              <a:rPr lang="ru-RU" sz="2000" dirty="0">
                <a:solidFill>
                  <a:schemeClr val="tx1">
                    <a:lumMod val="75000"/>
                  </a:schemeClr>
                </a:solidFill>
              </a:rPr>
              <a:t> </a:t>
            </a:r>
            <a:r>
              <a:rPr lang="ru-RU" sz="2000" dirty="0" err="1">
                <a:solidFill>
                  <a:schemeClr val="tx1">
                    <a:lumMod val="75000"/>
                  </a:schemeClr>
                </a:solidFill>
              </a:rPr>
              <a:t>пекучий</a:t>
            </a:r>
            <a:r>
              <a:rPr lang="ru-RU" sz="2000" dirty="0">
                <a:solidFill>
                  <a:schemeClr val="tx1">
                    <a:lumMod val="75000"/>
                  </a:schemeClr>
                </a:solidFill>
              </a:rPr>
              <a:t> </a:t>
            </a:r>
            <a:r>
              <a:rPr lang="ru-RU" sz="2000" dirty="0" err="1">
                <a:solidFill>
                  <a:schemeClr val="tx1">
                    <a:lumMod val="75000"/>
                  </a:schemeClr>
                </a:solidFill>
              </a:rPr>
              <a:t>біль</a:t>
            </a:r>
            <a:r>
              <a:rPr lang="ru-RU" sz="2000" dirty="0">
                <a:solidFill>
                  <a:schemeClr val="tx1">
                    <a:lumMod val="75000"/>
                  </a:schemeClr>
                </a:solidFill>
              </a:rPr>
              <a:t>. </a:t>
            </a:r>
            <a:r>
              <a:rPr lang="ru-RU" sz="2000" dirty="0" smtClean="0">
                <a:solidFill>
                  <a:schemeClr val="tx1">
                    <a:lumMod val="75000"/>
                  </a:schemeClr>
                </a:solidFill>
              </a:rPr>
              <a:t/>
            </a:r>
            <a:br>
              <a:rPr lang="ru-RU" sz="2000" dirty="0" smtClean="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Ця</a:t>
            </a:r>
            <a:r>
              <a:rPr lang="ru-RU" sz="2000" dirty="0" smtClean="0">
                <a:solidFill>
                  <a:schemeClr val="tx1">
                    <a:lumMod val="75000"/>
                  </a:schemeClr>
                </a:solidFill>
              </a:rPr>
              <a:t> </a:t>
            </a:r>
            <a:r>
              <a:rPr lang="ru-RU" sz="2000" dirty="0" err="1">
                <a:solidFill>
                  <a:schemeClr val="tx1">
                    <a:lumMod val="75000"/>
                  </a:schemeClr>
                </a:solidFill>
              </a:rPr>
              <a:t>отрута</a:t>
            </a:r>
            <a:r>
              <a:rPr lang="ru-RU" sz="2000" dirty="0">
                <a:solidFill>
                  <a:schemeClr val="tx1">
                    <a:lumMod val="75000"/>
                  </a:schemeClr>
                </a:solidFill>
              </a:rPr>
              <a:t> </a:t>
            </a:r>
            <a:r>
              <a:rPr lang="ru-RU" sz="2000" dirty="0" err="1">
                <a:solidFill>
                  <a:schemeClr val="tx1">
                    <a:lumMod val="75000"/>
                  </a:schemeClr>
                </a:solidFill>
              </a:rPr>
              <a:t>виробляється</a:t>
            </a:r>
            <a:r>
              <a:rPr lang="ru-RU" sz="2000" dirty="0">
                <a:solidFill>
                  <a:schemeClr val="tx1">
                    <a:lumMod val="75000"/>
                  </a:schemeClr>
                </a:solidFill>
              </a:rPr>
              <a:t> в </a:t>
            </a:r>
            <a:r>
              <a:rPr lang="ru-RU" sz="2000" dirty="0" err="1">
                <a:solidFill>
                  <a:schemeClr val="tx1">
                    <a:lumMod val="75000"/>
                  </a:schemeClr>
                </a:solidFill>
              </a:rPr>
              <a:t>окремих</a:t>
            </a:r>
            <a:r>
              <a:rPr lang="ru-RU" sz="2000" dirty="0">
                <a:solidFill>
                  <a:schemeClr val="tx1">
                    <a:lumMod val="75000"/>
                  </a:schemeClr>
                </a:solidFill>
              </a:rPr>
              <a:t> (</a:t>
            </a:r>
            <a:r>
              <a:rPr lang="ru-RU" sz="2000" dirty="0" err="1">
                <a:solidFill>
                  <a:schemeClr val="tx1">
                    <a:lumMod val="75000"/>
                  </a:schemeClr>
                </a:solidFill>
              </a:rPr>
              <a:t>великій</a:t>
            </a:r>
            <a:r>
              <a:rPr lang="ru-RU" sz="2000" dirty="0">
                <a:solidFill>
                  <a:schemeClr val="tx1">
                    <a:lumMod val="75000"/>
                  </a:schemeClr>
                </a:solidFill>
              </a:rPr>
              <a:t> і </a:t>
            </a:r>
            <a:r>
              <a:rPr lang="ru-RU" sz="2000" dirty="0" err="1">
                <a:solidFill>
                  <a:schemeClr val="tx1">
                    <a:lumMod val="75000"/>
                  </a:schemeClr>
                </a:solidFill>
              </a:rPr>
              <a:t>малій</a:t>
            </a:r>
            <a:r>
              <a:rPr lang="ru-RU" sz="2000" dirty="0">
                <a:solidFill>
                  <a:schemeClr val="tx1">
                    <a:lumMod val="75000"/>
                  </a:schemeClr>
                </a:solidFill>
              </a:rPr>
              <a:t>) </a:t>
            </a:r>
            <a:r>
              <a:rPr lang="ru-RU" sz="2000" dirty="0" err="1">
                <a:solidFill>
                  <a:schemeClr val="tx1">
                    <a:lumMod val="75000"/>
                  </a:schemeClr>
                </a:solidFill>
              </a:rPr>
              <a:t>отрутних</a:t>
            </a:r>
            <a:r>
              <a:rPr lang="ru-RU" sz="2000" dirty="0">
                <a:solidFill>
                  <a:schemeClr val="tx1">
                    <a:lumMod val="75000"/>
                  </a:schemeClr>
                </a:solidFill>
              </a:rPr>
              <a:t> </a:t>
            </a:r>
            <a:r>
              <a:rPr lang="ru-RU" sz="2000" dirty="0" err="1">
                <a:solidFill>
                  <a:schemeClr val="tx1">
                    <a:lumMod val="75000"/>
                  </a:schemeClr>
                </a:solidFill>
              </a:rPr>
              <a:t>залозах</a:t>
            </a:r>
            <a:r>
              <a:rPr lang="ru-RU" sz="2000" dirty="0">
                <a:solidFill>
                  <a:schemeClr val="tx1">
                    <a:lumMod val="75000"/>
                  </a:schemeClr>
                </a:solidFill>
              </a:rPr>
              <a:t>, </a:t>
            </a:r>
            <a:r>
              <a:rPr lang="ru-RU" sz="2000" dirty="0" err="1">
                <a:solidFill>
                  <a:schemeClr val="tx1">
                    <a:lumMod val="75000"/>
                  </a:schemeClr>
                </a:solidFill>
              </a:rPr>
              <a:t>що</a:t>
            </a:r>
            <a:r>
              <a:rPr lang="ru-RU" sz="2000" dirty="0">
                <a:solidFill>
                  <a:schemeClr val="tx1">
                    <a:lumMod val="75000"/>
                  </a:schemeClr>
                </a:solidFill>
              </a:rPr>
              <a:t> </a:t>
            </a:r>
            <a:r>
              <a:rPr lang="ru-RU" sz="2000" dirty="0" err="1">
                <a:solidFill>
                  <a:schemeClr val="tx1">
                    <a:lumMod val="75000"/>
                  </a:schemeClr>
                </a:solidFill>
              </a:rPr>
              <a:t>містяться</a:t>
            </a:r>
            <a:r>
              <a:rPr lang="ru-RU" sz="2000" dirty="0">
                <a:solidFill>
                  <a:schemeClr val="tx1">
                    <a:lumMod val="75000"/>
                  </a:schemeClr>
                </a:solidFill>
              </a:rPr>
              <a:t> </a:t>
            </a:r>
            <a:r>
              <a:rPr lang="ru-RU" sz="2000" dirty="0" err="1">
                <a:solidFill>
                  <a:schemeClr val="tx1">
                    <a:lumMod val="75000"/>
                  </a:schemeClr>
                </a:solidFill>
              </a:rPr>
              <a:t>всередині</a:t>
            </a:r>
            <a:r>
              <a:rPr lang="ru-RU" sz="2000" dirty="0">
                <a:solidFill>
                  <a:schemeClr val="tx1">
                    <a:lumMod val="75000"/>
                  </a:schemeClr>
                </a:solidFill>
              </a:rPr>
              <a:t> </a:t>
            </a:r>
            <a:r>
              <a:rPr lang="ru-RU" sz="2000" dirty="0" err="1" smtClean="0">
                <a:solidFill>
                  <a:schemeClr val="tx1">
                    <a:lumMod val="75000"/>
                  </a:schemeClr>
                </a:solidFill>
              </a:rPr>
              <a:t>черевця</a:t>
            </a:r>
            <a:r>
              <a:rPr lang="ru-RU" sz="2000" dirty="0" smtClean="0">
                <a:solidFill>
                  <a:schemeClr val="tx1">
                    <a:lumMod val="75000"/>
                  </a:schemeClr>
                </a:solidFill>
              </a:rPr>
              <a:t>:</a:t>
            </a:r>
            <a:r>
              <a:rPr lang="ru-RU" sz="2000" dirty="0">
                <a:solidFill>
                  <a:schemeClr val="tx1">
                    <a:lumMod val="75000"/>
                  </a:schemeClr>
                </a:solidFill>
              </a:rPr>
              <a:t/>
            </a:r>
            <a:br>
              <a:rPr lang="ru-RU" sz="2000" dirty="0">
                <a:solidFill>
                  <a:schemeClr val="tx1">
                    <a:lumMod val="75000"/>
                  </a:schemeClr>
                </a:solidFill>
              </a:rPr>
            </a:br>
            <a:r>
              <a:rPr lang="ru-RU" sz="2000" dirty="0" smtClean="0">
                <a:solidFill>
                  <a:schemeClr val="tx1">
                    <a:lumMod val="75000"/>
                  </a:schemeClr>
                </a:solidFill>
              </a:rPr>
              <a:t>- велика </a:t>
            </a:r>
            <a:r>
              <a:rPr lang="ru-RU" sz="2000" dirty="0" err="1">
                <a:solidFill>
                  <a:schemeClr val="tx1">
                    <a:lumMod val="75000"/>
                  </a:schemeClr>
                </a:solidFill>
              </a:rPr>
              <a:t>залоза</a:t>
            </a:r>
            <a:r>
              <a:rPr lang="ru-RU" sz="2000" dirty="0">
                <a:solidFill>
                  <a:schemeClr val="tx1">
                    <a:lumMod val="75000"/>
                  </a:schemeClr>
                </a:solidFill>
              </a:rPr>
              <a:t> </a:t>
            </a:r>
            <a:r>
              <a:rPr lang="ru-RU" sz="2000" dirty="0" err="1">
                <a:solidFill>
                  <a:schemeClr val="tx1">
                    <a:lumMod val="75000"/>
                  </a:schemeClr>
                </a:solidFill>
              </a:rPr>
              <a:t>складається</a:t>
            </a:r>
            <a:r>
              <a:rPr lang="ru-RU" sz="2000" dirty="0">
                <a:solidFill>
                  <a:schemeClr val="tx1">
                    <a:lumMod val="75000"/>
                  </a:schemeClr>
                </a:solidFill>
              </a:rPr>
              <a:t> з </a:t>
            </a:r>
            <a:r>
              <a:rPr lang="ru-RU" sz="2000" dirty="0" err="1">
                <a:solidFill>
                  <a:schemeClr val="tx1">
                    <a:lumMod val="75000"/>
                  </a:schemeClr>
                </a:solidFill>
              </a:rPr>
              <a:t>довгої</a:t>
            </a:r>
            <a:r>
              <a:rPr lang="ru-RU" sz="2000" dirty="0">
                <a:solidFill>
                  <a:schemeClr val="tx1">
                    <a:lumMod val="75000"/>
                  </a:schemeClr>
                </a:solidFill>
              </a:rPr>
              <a:t> трубки, в </a:t>
            </a:r>
            <a:r>
              <a:rPr lang="ru-RU" sz="2000" dirty="0" err="1">
                <a:solidFill>
                  <a:schemeClr val="tx1">
                    <a:lumMod val="75000"/>
                  </a:schemeClr>
                </a:solidFill>
              </a:rPr>
              <a:t>клітинах</a:t>
            </a:r>
            <a:r>
              <a:rPr lang="ru-RU" sz="2000" dirty="0">
                <a:solidFill>
                  <a:schemeClr val="tx1">
                    <a:lumMod val="75000"/>
                  </a:schemeClr>
                </a:solidFill>
              </a:rPr>
              <a:t> </a:t>
            </a:r>
            <a:r>
              <a:rPr lang="ru-RU" sz="2000" dirty="0" err="1">
                <a:solidFill>
                  <a:schemeClr val="tx1">
                    <a:lumMod val="75000"/>
                  </a:schemeClr>
                </a:solidFill>
              </a:rPr>
              <a:t>якої</a:t>
            </a:r>
            <a:r>
              <a:rPr lang="ru-RU" sz="2000" dirty="0">
                <a:solidFill>
                  <a:schemeClr val="tx1">
                    <a:lumMod val="75000"/>
                  </a:schemeClr>
                </a:solidFill>
              </a:rPr>
              <a:t> </a:t>
            </a:r>
            <a:r>
              <a:rPr lang="ru-RU" sz="2000" dirty="0" err="1">
                <a:solidFill>
                  <a:schemeClr val="tx1">
                    <a:lumMod val="75000"/>
                  </a:schemeClr>
                </a:solidFill>
              </a:rPr>
              <a:t>виробляється</a:t>
            </a:r>
            <a:r>
              <a:rPr lang="ru-RU" sz="2000" dirty="0">
                <a:solidFill>
                  <a:schemeClr val="tx1">
                    <a:lumMod val="75000"/>
                  </a:schemeClr>
                </a:solidFill>
              </a:rPr>
              <a:t> </a:t>
            </a:r>
            <a:r>
              <a:rPr lang="ru-RU" sz="2000" dirty="0" err="1">
                <a:solidFill>
                  <a:schemeClr val="tx1">
                    <a:lumMod val="75000"/>
                  </a:schemeClr>
                </a:solidFill>
              </a:rPr>
              <a:t>отрута</a:t>
            </a:r>
            <a:r>
              <a:rPr lang="ru-RU" sz="2000" dirty="0">
                <a:solidFill>
                  <a:schemeClr val="tx1">
                    <a:lumMod val="75000"/>
                  </a:schemeClr>
                </a:solidFill>
              </a:rPr>
              <a:t>, і великого </a:t>
            </a:r>
            <a:r>
              <a:rPr lang="ru-RU" sz="2000" dirty="0" err="1">
                <a:solidFill>
                  <a:schemeClr val="tx1">
                    <a:lumMod val="75000"/>
                  </a:schemeClr>
                </a:solidFill>
              </a:rPr>
              <a:t>отрутного</a:t>
            </a:r>
            <a:r>
              <a:rPr lang="ru-RU" sz="2000" dirty="0">
                <a:solidFill>
                  <a:schemeClr val="tx1">
                    <a:lumMod val="75000"/>
                  </a:schemeClr>
                </a:solidFill>
              </a:rPr>
              <a:t> </a:t>
            </a:r>
            <a:r>
              <a:rPr lang="ru-RU" sz="2000" dirty="0" err="1">
                <a:solidFill>
                  <a:schemeClr val="tx1">
                    <a:lumMod val="75000"/>
                  </a:schemeClr>
                </a:solidFill>
              </a:rPr>
              <a:t>міхурця</a:t>
            </a:r>
            <a:r>
              <a:rPr lang="ru-RU" sz="2000" dirty="0">
                <a:solidFill>
                  <a:schemeClr val="tx1">
                    <a:lumMod val="75000"/>
                  </a:schemeClr>
                </a:solidFill>
              </a:rPr>
              <a:t>, де </a:t>
            </a:r>
            <a:r>
              <a:rPr lang="ru-RU" sz="2000" dirty="0" err="1">
                <a:solidFill>
                  <a:schemeClr val="tx1">
                    <a:lumMod val="75000"/>
                  </a:schemeClr>
                </a:solidFill>
              </a:rPr>
              <a:t>отрута</a:t>
            </a:r>
            <a:r>
              <a:rPr lang="ru-RU" sz="2000" dirty="0">
                <a:solidFill>
                  <a:schemeClr val="tx1">
                    <a:lumMod val="75000"/>
                  </a:schemeClr>
                </a:solidFill>
              </a:rPr>
              <a:t> </a:t>
            </a:r>
            <a:r>
              <a:rPr lang="ru-RU" sz="2000" dirty="0" err="1" smtClean="0">
                <a:solidFill>
                  <a:schemeClr val="tx1">
                    <a:lumMod val="75000"/>
                  </a:schemeClr>
                </a:solidFill>
              </a:rPr>
              <a:t>скупчується</a:t>
            </a:r>
            <a:r>
              <a:rPr lang="ru-RU" sz="2000" dirty="0" smtClean="0">
                <a:solidFill>
                  <a:schemeClr val="tx1">
                    <a:lumMod val="75000"/>
                  </a:schemeClr>
                </a:solidFill>
              </a:rPr>
              <a:t>;</a:t>
            </a:r>
            <a:br>
              <a:rPr lang="ru-RU" sz="2000" dirty="0" smtClean="0">
                <a:solidFill>
                  <a:schemeClr val="tx1">
                    <a:lumMod val="75000"/>
                  </a:schemeClr>
                </a:solidFill>
              </a:rPr>
            </a:br>
            <a:r>
              <a:rPr lang="ru-RU" sz="2000" dirty="0" smtClean="0">
                <a:solidFill>
                  <a:schemeClr val="tx1">
                    <a:lumMod val="75000"/>
                  </a:schemeClr>
                </a:solidFill>
              </a:rPr>
              <a:t>- </a:t>
            </a:r>
            <a:r>
              <a:rPr lang="ru-RU" sz="2000" dirty="0">
                <a:solidFill>
                  <a:schemeClr val="tx1">
                    <a:lumMod val="75000"/>
                  </a:schemeClr>
                </a:solidFill>
              </a:rPr>
              <a:t>м</a:t>
            </a:r>
            <a:r>
              <a:rPr lang="ru-RU" sz="2000" dirty="0" smtClean="0">
                <a:solidFill>
                  <a:schemeClr val="tx1">
                    <a:lumMod val="75000"/>
                  </a:schemeClr>
                </a:solidFill>
              </a:rPr>
              <a:t>ала </a:t>
            </a:r>
            <a:r>
              <a:rPr lang="ru-RU" sz="2000" dirty="0" err="1">
                <a:solidFill>
                  <a:schemeClr val="tx1">
                    <a:lumMod val="75000"/>
                  </a:schemeClr>
                </a:solidFill>
              </a:rPr>
              <a:t>отрутна</a:t>
            </a:r>
            <a:r>
              <a:rPr lang="ru-RU" sz="2000" dirty="0">
                <a:solidFill>
                  <a:schemeClr val="tx1">
                    <a:lumMod val="75000"/>
                  </a:schemeClr>
                </a:solidFill>
              </a:rPr>
              <a:t> </a:t>
            </a:r>
            <a:r>
              <a:rPr lang="ru-RU" sz="2000" dirty="0" err="1">
                <a:solidFill>
                  <a:schemeClr val="tx1">
                    <a:lumMod val="75000"/>
                  </a:schemeClr>
                </a:solidFill>
              </a:rPr>
              <a:t>залоза</a:t>
            </a:r>
            <a:r>
              <a:rPr lang="ru-RU" sz="2000" dirty="0">
                <a:solidFill>
                  <a:schemeClr val="tx1">
                    <a:lumMod val="75000"/>
                  </a:schemeClr>
                </a:solidFill>
              </a:rPr>
              <a:t> </a:t>
            </a:r>
            <a:r>
              <a:rPr lang="ru-RU" sz="2000" dirty="0" smtClean="0">
                <a:solidFill>
                  <a:schemeClr val="tx1">
                    <a:lumMod val="75000"/>
                  </a:schemeClr>
                </a:solidFill>
              </a:rPr>
              <a:t>- </a:t>
            </a:r>
            <a:r>
              <a:rPr lang="ru-RU" sz="2000" dirty="0">
                <a:solidFill>
                  <a:schemeClr val="tx1">
                    <a:lumMod val="75000"/>
                  </a:schemeClr>
                </a:solidFill>
              </a:rPr>
              <a:t>невелика </a:t>
            </a:r>
            <a:r>
              <a:rPr lang="ru-RU" sz="2000" dirty="0" smtClean="0">
                <a:solidFill>
                  <a:schemeClr val="tx1">
                    <a:lumMod val="75000"/>
                  </a:schemeClr>
                </a:solidFill>
              </a:rPr>
              <a:t>                                     трубка</a:t>
            </a:r>
            <a:r>
              <a:rPr lang="ru-RU" sz="2000" dirty="0">
                <a:solidFill>
                  <a:schemeClr val="tx1">
                    <a:lumMod val="75000"/>
                  </a:schemeClr>
                </a:solidFill>
              </a:rPr>
              <a:t>, де </a:t>
            </a:r>
            <a:r>
              <a:rPr lang="ru-RU" sz="2000" dirty="0" err="1">
                <a:solidFill>
                  <a:schemeClr val="tx1">
                    <a:lumMod val="75000"/>
                  </a:schemeClr>
                </a:solidFill>
              </a:rPr>
              <a:t>виробляється</a:t>
            </a:r>
            <a:r>
              <a:rPr lang="ru-RU" sz="2000" dirty="0">
                <a:solidFill>
                  <a:schemeClr val="tx1">
                    <a:lumMod val="75000"/>
                  </a:schemeClr>
                </a:solidFill>
              </a:rPr>
              <a:t> </a:t>
            </a:r>
            <a:r>
              <a:rPr lang="ru-RU" sz="2000" dirty="0" err="1">
                <a:solidFill>
                  <a:schemeClr val="tx1">
                    <a:lumMod val="75000"/>
                  </a:schemeClr>
                </a:solidFill>
              </a:rPr>
              <a:t>вже</a:t>
            </a:r>
            <a:r>
              <a:rPr lang="ru-RU" sz="2000" dirty="0">
                <a:solidFill>
                  <a:schemeClr val="tx1">
                    <a:lumMod val="75000"/>
                  </a:schemeClr>
                </a:solidFill>
              </a:rPr>
              <a:t> </a:t>
            </a:r>
            <a:r>
              <a:rPr lang="ru-RU" sz="2000" dirty="0" err="1">
                <a:solidFill>
                  <a:schemeClr val="tx1">
                    <a:lumMod val="75000"/>
                  </a:schemeClr>
                </a:solidFill>
              </a:rPr>
              <a:t>інша</a:t>
            </a:r>
            <a:r>
              <a:rPr lang="ru-RU" sz="2000" dirty="0">
                <a:solidFill>
                  <a:schemeClr val="tx1">
                    <a:lumMod val="75000"/>
                  </a:schemeClr>
                </a:solidFill>
              </a:rPr>
              <a:t> </a:t>
            </a:r>
            <a:r>
              <a:rPr lang="ru-RU" sz="2000" dirty="0" smtClean="0">
                <a:solidFill>
                  <a:schemeClr val="tx1">
                    <a:lumMod val="75000"/>
                  </a:schemeClr>
                </a:solidFill>
              </a:rPr>
              <a:t>                                       за </a:t>
            </a:r>
            <a:r>
              <a:rPr lang="ru-RU" sz="2000" dirty="0" err="1">
                <a:solidFill>
                  <a:schemeClr val="tx1">
                    <a:lumMod val="75000"/>
                  </a:schemeClr>
                </a:solidFill>
              </a:rPr>
              <a:t>своїм</a:t>
            </a:r>
            <a:r>
              <a:rPr lang="ru-RU" sz="2000" dirty="0">
                <a:solidFill>
                  <a:schemeClr val="tx1">
                    <a:lumMod val="75000"/>
                  </a:schemeClr>
                </a:solidFill>
              </a:rPr>
              <a:t> складом </a:t>
            </a:r>
            <a:r>
              <a:rPr lang="ru-RU" sz="2000" dirty="0" err="1">
                <a:solidFill>
                  <a:schemeClr val="tx1">
                    <a:lumMod val="75000"/>
                  </a:schemeClr>
                </a:solidFill>
              </a:rPr>
              <a:t>отрута</a:t>
            </a:r>
            <a:r>
              <a:rPr lang="ru-RU" sz="2000" dirty="0">
                <a:solidFill>
                  <a:schemeClr val="tx1">
                    <a:lumMod val="75000"/>
                  </a:schemeClr>
                </a:solidFill>
              </a:rPr>
              <a:t>. </a:t>
            </a:r>
            <a:r>
              <a:rPr lang="ru-RU" sz="2000" dirty="0" err="1">
                <a:solidFill>
                  <a:schemeClr val="tx1">
                    <a:lumMod val="75000"/>
                  </a:schemeClr>
                </a:solidFill>
              </a:rPr>
              <a:t>Під</a:t>
            </a:r>
            <a:r>
              <a:rPr lang="ru-RU" sz="2000" dirty="0">
                <a:solidFill>
                  <a:schemeClr val="tx1">
                    <a:lumMod val="75000"/>
                  </a:schemeClr>
                </a:solidFill>
              </a:rPr>
              <a:t> час </a:t>
            </a:r>
            <a:r>
              <a:rPr lang="ru-RU" sz="2000" dirty="0" smtClean="0">
                <a:solidFill>
                  <a:schemeClr val="tx1">
                    <a:lumMod val="75000"/>
                  </a:schemeClr>
                </a:solidFill>
              </a:rPr>
              <a:t>                                   </a:t>
            </a:r>
            <a:r>
              <a:rPr lang="ru-RU" sz="2000" dirty="0" err="1" smtClean="0">
                <a:solidFill>
                  <a:schemeClr val="tx1">
                    <a:lumMod val="75000"/>
                  </a:schemeClr>
                </a:solidFill>
              </a:rPr>
              <a:t>ужалень</a:t>
            </a:r>
            <a:r>
              <a:rPr lang="ru-RU" sz="2000" dirty="0" smtClean="0">
                <a:solidFill>
                  <a:schemeClr val="tx1">
                    <a:lumMod val="75000"/>
                  </a:schemeClr>
                </a:solidFill>
              </a:rPr>
              <a:t> </a:t>
            </a:r>
            <a:r>
              <a:rPr lang="ru-RU" sz="2000" dirty="0" err="1">
                <a:solidFill>
                  <a:schemeClr val="tx1">
                    <a:lumMod val="75000"/>
                  </a:schemeClr>
                </a:solidFill>
              </a:rPr>
              <a:t>отрути</a:t>
            </a:r>
            <a:r>
              <a:rPr lang="ru-RU" sz="2000" dirty="0">
                <a:solidFill>
                  <a:schemeClr val="tx1">
                    <a:lumMod val="75000"/>
                  </a:schemeClr>
                </a:solidFill>
              </a:rPr>
              <a:t> з </a:t>
            </a:r>
            <a:r>
              <a:rPr lang="ru-RU" sz="2000" dirty="0" err="1">
                <a:solidFill>
                  <a:schemeClr val="tx1">
                    <a:lumMod val="75000"/>
                  </a:schemeClr>
                </a:solidFill>
              </a:rPr>
              <a:t>малої</a:t>
            </a:r>
            <a:r>
              <a:rPr lang="ru-RU" sz="2000" dirty="0">
                <a:solidFill>
                  <a:schemeClr val="tx1">
                    <a:lumMod val="75000"/>
                  </a:schemeClr>
                </a:solidFill>
              </a:rPr>
              <a:t> та </a:t>
            </a:r>
            <a:r>
              <a:rPr lang="ru-RU" sz="2000" dirty="0" err="1">
                <a:solidFill>
                  <a:schemeClr val="tx1">
                    <a:lumMod val="75000"/>
                  </a:schemeClr>
                </a:solidFill>
              </a:rPr>
              <a:t>великої</a:t>
            </a:r>
            <a:r>
              <a:rPr lang="ru-RU" sz="2000" dirty="0">
                <a:solidFill>
                  <a:schemeClr val="tx1">
                    <a:lumMod val="75000"/>
                  </a:schemeClr>
                </a:solidFill>
              </a:rPr>
              <a:t> </a:t>
            </a:r>
            <a:r>
              <a:rPr lang="ru-RU" sz="2000" dirty="0" smtClean="0">
                <a:solidFill>
                  <a:schemeClr val="tx1">
                    <a:lumMod val="75000"/>
                  </a:schemeClr>
                </a:solidFill>
              </a:rPr>
              <a:t>                                </a:t>
            </a:r>
            <a:r>
              <a:rPr lang="ru-RU" sz="2000" dirty="0" err="1" smtClean="0">
                <a:solidFill>
                  <a:schemeClr val="tx1">
                    <a:lumMod val="75000"/>
                  </a:schemeClr>
                </a:solidFill>
              </a:rPr>
              <a:t>залоз</a:t>
            </a:r>
            <a:r>
              <a:rPr lang="ru-RU" sz="2000" dirty="0" smtClean="0">
                <a:solidFill>
                  <a:schemeClr val="tx1">
                    <a:lumMod val="75000"/>
                  </a:schemeClr>
                </a:solidFill>
              </a:rPr>
              <a:t> </a:t>
            </a:r>
            <a:r>
              <a:rPr lang="ru-RU" sz="2000" dirty="0" err="1">
                <a:solidFill>
                  <a:schemeClr val="tx1">
                    <a:lumMod val="75000"/>
                  </a:schemeClr>
                </a:solidFill>
              </a:rPr>
              <a:t>змішуються</a:t>
            </a:r>
            <a:r>
              <a:rPr lang="ru-RU" sz="2000" dirty="0" smtClean="0">
                <a:solidFill>
                  <a:schemeClr val="tx1">
                    <a:lumMod val="75000"/>
                  </a:schemeClr>
                </a:solidFill>
              </a:rPr>
              <a:t>.</a:t>
            </a:r>
            <a:endParaRPr lang="ru-RU" sz="2000"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6</a:t>
            </a:fld>
            <a:endParaRPr lang="en-US"/>
          </a:p>
        </p:txBody>
      </p:sp>
      <p:sp>
        <p:nvSpPr>
          <p:cNvPr id="6"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Бджолина</a:t>
            </a:r>
            <a:r>
              <a:rPr kumimoji="0" lang="ru-RU" sz="3200" b="1" i="0" u="none" strike="noStrike" kern="1200" cap="none" spc="0" normalizeH="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noProof="0" dirty="0" err="1" smtClean="0">
                <a:ln>
                  <a:noFill/>
                </a:ln>
                <a:solidFill>
                  <a:schemeClr val="tx1">
                    <a:lumMod val="75000"/>
                  </a:schemeClr>
                </a:solidFill>
                <a:effectLst/>
                <a:uLnTx/>
                <a:uFillTx/>
                <a:latin typeface="+mn-lt"/>
                <a:ea typeface="+mn-ea"/>
                <a:cs typeface="+mn-cs"/>
              </a:rPr>
              <a:t>отрута</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8" name="Picture 2" descr="http://im6-tub-ua.yandex.net/i?id=334596362-42-72&amp;n=21"/>
          <p:cNvPicPr>
            <a:picLocks noChangeAspect="1" noChangeArrowheads="1"/>
          </p:cNvPicPr>
          <p:nvPr/>
        </p:nvPicPr>
        <p:blipFill>
          <a:blip r:embed="rId2"/>
          <a:srcRect/>
          <a:stretch>
            <a:fillRect/>
          </a:stretch>
        </p:blipFill>
        <p:spPr bwMode="auto">
          <a:xfrm>
            <a:off x="5643570" y="4214818"/>
            <a:ext cx="2107897" cy="1857388"/>
          </a:xfrm>
          <a:prstGeom prst="rect">
            <a:avLst/>
          </a:prstGeom>
          <a:noFill/>
          <a:ln w="19050">
            <a:solidFill>
              <a:schemeClr val="tx1">
                <a:lumMod val="75000"/>
              </a:schemeClr>
            </a:solidFill>
          </a:ln>
        </p:spPr>
      </p:pic>
    </p:spTree>
    <p:extLst>
      <p:ext uri="{BB962C8B-B14F-4D97-AF65-F5344CB8AC3E}">
        <p14:creationId xmlns:p14="http://schemas.microsoft.com/office/powerpoint/2010/main" val="1564498820"/>
      </p:ext>
    </p:extLst>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643050"/>
            <a:ext cx="7572428" cy="3500462"/>
          </a:xfrm>
        </p:spPr>
        <p:txBody>
          <a:bodyPr>
            <a:noAutofit/>
          </a:bodyPr>
          <a:lstStyle/>
          <a:p>
            <a:pPr marL="171450" indent="-171450"/>
            <a:r>
              <a:rPr lang="ru-RU" sz="1200" dirty="0">
                <a:solidFill>
                  <a:schemeClr val="tx1">
                    <a:lumMod val="75000"/>
                  </a:schemeClr>
                </a:solidFill>
              </a:rPr>
              <a:t/>
            </a:r>
            <a:br>
              <a:rPr lang="ru-RU" sz="1200" dirty="0">
                <a:solidFill>
                  <a:schemeClr val="tx1">
                    <a:lumMod val="75000"/>
                  </a:schemeClr>
                </a:solidFill>
              </a:rPr>
            </a:br>
            <a:r>
              <a:rPr lang="ru-RU" sz="1200" dirty="0">
                <a:solidFill>
                  <a:schemeClr val="tx1">
                    <a:lumMod val="75000"/>
                  </a:schemeClr>
                </a:solidFill>
              </a:rPr>
              <a:t/>
            </a:r>
            <a:br>
              <a:rPr lang="ru-RU" sz="1200" dirty="0">
                <a:solidFill>
                  <a:schemeClr val="tx1">
                    <a:lumMod val="75000"/>
                  </a:schemeClr>
                </a:solidFill>
              </a:rPr>
            </a:br>
            <a:r>
              <a:rPr lang="ru-RU" sz="2000" dirty="0">
                <a:solidFill>
                  <a:schemeClr val="tx1">
                    <a:lumMod val="75000"/>
                  </a:schemeClr>
                </a:solidFill>
              </a:rPr>
              <a:t/>
            </a:r>
            <a:br>
              <a:rPr lang="ru-RU" sz="2000" dirty="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Різкі</a:t>
            </a:r>
            <a:r>
              <a:rPr lang="ru-RU" sz="2000" dirty="0" smtClean="0">
                <a:solidFill>
                  <a:schemeClr val="tx1">
                    <a:lumMod val="75000"/>
                  </a:schemeClr>
                </a:solidFill>
              </a:rPr>
              <a:t> </a:t>
            </a:r>
            <a:r>
              <a:rPr lang="ru-RU" sz="2000" dirty="0">
                <a:solidFill>
                  <a:schemeClr val="tx1">
                    <a:lumMod val="75000"/>
                  </a:schemeClr>
                </a:solidFill>
              </a:rPr>
              <a:t>запахи (особливо </a:t>
            </a:r>
            <a:r>
              <a:rPr lang="ru-RU" sz="2000" dirty="0" err="1">
                <a:solidFill>
                  <a:schemeClr val="tx1">
                    <a:lumMod val="75000"/>
                  </a:schemeClr>
                </a:solidFill>
              </a:rPr>
              <a:t>піт</a:t>
            </a:r>
            <a:r>
              <a:rPr lang="ru-RU" sz="2000" dirty="0">
                <a:solidFill>
                  <a:schemeClr val="tx1">
                    <a:lumMod val="75000"/>
                  </a:schemeClr>
                </a:solidFill>
              </a:rPr>
              <a:t>) </a:t>
            </a:r>
            <a:r>
              <a:rPr lang="ru-RU" sz="2000" dirty="0" err="1">
                <a:solidFill>
                  <a:schemeClr val="tx1">
                    <a:lumMod val="75000"/>
                  </a:schemeClr>
                </a:solidFill>
              </a:rPr>
              <a:t>дуже</a:t>
            </a:r>
            <a:r>
              <a:rPr lang="ru-RU" sz="2000" dirty="0">
                <a:solidFill>
                  <a:schemeClr val="tx1">
                    <a:lumMod val="75000"/>
                  </a:schemeClr>
                </a:solidFill>
              </a:rPr>
              <a:t> </a:t>
            </a:r>
            <a:r>
              <a:rPr lang="ru-RU" sz="2000" dirty="0" err="1">
                <a:solidFill>
                  <a:schemeClr val="tx1">
                    <a:lumMod val="75000"/>
                  </a:schemeClr>
                </a:solidFill>
              </a:rPr>
              <a:t>дратують</a:t>
            </a:r>
            <a:r>
              <a:rPr lang="ru-RU" sz="2000" dirty="0">
                <a:solidFill>
                  <a:schemeClr val="tx1">
                    <a:lumMod val="75000"/>
                  </a:schemeClr>
                </a:solidFill>
              </a:rPr>
              <a:t> </a:t>
            </a:r>
            <a:r>
              <a:rPr lang="ru-RU" sz="2000" dirty="0" err="1">
                <a:solidFill>
                  <a:schemeClr val="tx1">
                    <a:lumMod val="75000"/>
                  </a:schemeClr>
                </a:solidFill>
              </a:rPr>
              <a:t>бджіл</a:t>
            </a:r>
            <a:r>
              <a:rPr lang="ru-RU" sz="2000" dirty="0">
                <a:solidFill>
                  <a:schemeClr val="tx1">
                    <a:lumMod val="75000"/>
                  </a:schemeClr>
                </a:solidFill>
              </a:rPr>
              <a:t>, і </a:t>
            </a:r>
            <a:r>
              <a:rPr lang="ru-RU" sz="2000" dirty="0" err="1">
                <a:solidFill>
                  <a:schemeClr val="tx1">
                    <a:lumMod val="75000"/>
                  </a:schemeClr>
                </a:solidFill>
              </a:rPr>
              <a:t>тоді</a:t>
            </a:r>
            <a:r>
              <a:rPr lang="ru-RU" sz="2000" dirty="0">
                <a:solidFill>
                  <a:schemeClr val="tx1">
                    <a:lumMod val="75000"/>
                  </a:schemeClr>
                </a:solidFill>
              </a:rPr>
              <a:t> вони </a:t>
            </a:r>
            <a:r>
              <a:rPr lang="ru-RU" sz="2000" dirty="0" err="1">
                <a:solidFill>
                  <a:schemeClr val="tx1">
                    <a:lumMod val="75000"/>
                  </a:schemeClr>
                </a:solidFill>
              </a:rPr>
              <a:t>жалять</a:t>
            </a:r>
            <a:r>
              <a:rPr lang="ru-RU" sz="2000" dirty="0">
                <a:solidFill>
                  <a:schemeClr val="tx1">
                    <a:lumMod val="75000"/>
                  </a:schemeClr>
                </a:solidFill>
              </a:rPr>
              <a:t> </a:t>
            </a:r>
            <a:r>
              <a:rPr lang="ru-RU" sz="2000" dirty="0" err="1" smtClean="0">
                <a:solidFill>
                  <a:schemeClr val="tx1">
                    <a:lumMod val="75000"/>
                  </a:schemeClr>
                </a:solidFill>
              </a:rPr>
              <a:t>більше</a:t>
            </a:r>
            <a:r>
              <a:rPr lang="ru-RU" sz="2000" dirty="0" smtClean="0">
                <a:solidFill>
                  <a:schemeClr val="tx1">
                    <a:lumMod val="75000"/>
                  </a:schemeClr>
                </a:solidFill>
              </a:rPr>
              <a:t>.</a:t>
            </a:r>
            <a:r>
              <a:rPr lang="ru-RU" sz="2000" dirty="0">
                <a:solidFill>
                  <a:schemeClr val="tx1">
                    <a:lumMod val="75000"/>
                  </a:schemeClr>
                </a:solidFill>
              </a:rPr>
              <a:t> </a:t>
            </a:r>
            <a:r>
              <a:rPr lang="ru-RU" sz="2000" dirty="0" err="1" smtClean="0">
                <a:solidFill>
                  <a:schemeClr val="tx1">
                    <a:lumMod val="75000"/>
                  </a:schemeClr>
                </a:solidFill>
              </a:rPr>
              <a:t>Відомі</a:t>
            </a:r>
            <a:r>
              <a:rPr lang="ru-RU" sz="2000" dirty="0" smtClean="0">
                <a:solidFill>
                  <a:schemeClr val="tx1">
                    <a:lumMod val="75000"/>
                  </a:schemeClr>
                </a:solidFill>
              </a:rPr>
              <a:t> </a:t>
            </a:r>
            <a:r>
              <a:rPr lang="ru-RU" sz="2000" dirty="0" err="1">
                <a:solidFill>
                  <a:schemeClr val="tx1">
                    <a:lumMod val="75000"/>
                  </a:schemeClr>
                </a:solidFill>
              </a:rPr>
              <a:t>випадки</a:t>
            </a:r>
            <a:r>
              <a:rPr lang="ru-RU" sz="2000" dirty="0">
                <a:solidFill>
                  <a:schemeClr val="tx1">
                    <a:lumMod val="75000"/>
                  </a:schemeClr>
                </a:solidFill>
              </a:rPr>
              <a:t> </a:t>
            </a:r>
            <a:r>
              <a:rPr lang="ru-RU" sz="2000" dirty="0" err="1">
                <a:solidFill>
                  <a:schemeClr val="tx1">
                    <a:lumMod val="75000"/>
                  </a:schemeClr>
                </a:solidFill>
              </a:rPr>
              <a:t>зажалень</a:t>
            </a:r>
            <a:r>
              <a:rPr lang="ru-RU" sz="2000" dirty="0">
                <a:solidFill>
                  <a:schemeClr val="tx1">
                    <a:lumMod val="75000"/>
                  </a:schemeClr>
                </a:solidFill>
              </a:rPr>
              <a:t> </a:t>
            </a:r>
            <a:r>
              <a:rPr lang="ru-RU" sz="2000" dirty="0" err="1">
                <a:solidFill>
                  <a:schemeClr val="tx1">
                    <a:lumMod val="75000"/>
                  </a:schemeClr>
                </a:solidFill>
              </a:rPr>
              <a:t>пітних</a:t>
            </a:r>
            <a:r>
              <a:rPr lang="ru-RU" sz="2000" dirty="0">
                <a:solidFill>
                  <a:schemeClr val="tx1">
                    <a:lumMod val="75000"/>
                  </a:schemeClr>
                </a:solidFill>
              </a:rPr>
              <a:t> коней на смерть. </a:t>
            </a:r>
            <a:r>
              <a:rPr lang="ru-RU" sz="2000" dirty="0" smtClean="0">
                <a:solidFill>
                  <a:schemeClr val="tx1">
                    <a:lumMod val="75000"/>
                  </a:schemeClr>
                </a:solidFill>
              </a:rPr>
              <a:t/>
            </a:r>
            <a:br>
              <a:rPr lang="ru-RU" sz="2000" dirty="0" smtClean="0">
                <a:solidFill>
                  <a:schemeClr val="tx1">
                    <a:lumMod val="75000"/>
                  </a:schemeClr>
                </a:solidFill>
              </a:rPr>
            </a:br>
            <a:r>
              <a:rPr lang="ru-RU" sz="2000" dirty="0" smtClean="0">
                <a:solidFill>
                  <a:schemeClr val="tx1">
                    <a:lumMod val="75000"/>
                  </a:schemeClr>
                </a:solidFill>
              </a:rPr>
              <a:t>   Мало </a:t>
            </a:r>
            <a:r>
              <a:rPr lang="ru-RU" sz="2000" dirty="0" err="1">
                <a:solidFill>
                  <a:schemeClr val="tx1">
                    <a:lumMod val="75000"/>
                  </a:schemeClr>
                </a:solidFill>
              </a:rPr>
              <a:t>жалять</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підкурені</a:t>
            </a:r>
            <a:r>
              <a:rPr lang="ru-RU" sz="2000" dirty="0">
                <a:solidFill>
                  <a:schemeClr val="tx1">
                    <a:lumMod val="75000"/>
                  </a:schemeClr>
                </a:solidFill>
              </a:rPr>
              <a:t> </a:t>
            </a:r>
            <a:r>
              <a:rPr lang="ru-RU" sz="2000" dirty="0" err="1">
                <a:solidFill>
                  <a:schemeClr val="tx1">
                    <a:lumMod val="75000"/>
                  </a:schemeClr>
                </a:solidFill>
              </a:rPr>
              <a:t>димом</a:t>
            </a:r>
            <a:r>
              <a:rPr lang="ru-RU" sz="2000" dirty="0">
                <a:solidFill>
                  <a:schemeClr val="tx1">
                    <a:lumMod val="75000"/>
                  </a:schemeClr>
                </a:solidFill>
              </a:rPr>
              <a:t>; </a:t>
            </a:r>
            <a:r>
              <a:rPr lang="ru-RU" sz="2000" dirty="0" err="1">
                <a:solidFill>
                  <a:schemeClr val="tx1">
                    <a:lumMod val="75000"/>
                  </a:schemeClr>
                </a:solidFill>
              </a:rPr>
              <a:t>тоді</a:t>
            </a:r>
            <a:r>
              <a:rPr lang="ru-RU" sz="2000" dirty="0">
                <a:solidFill>
                  <a:schemeClr val="tx1">
                    <a:lumMod val="75000"/>
                  </a:schemeClr>
                </a:solidFill>
              </a:rPr>
              <a:t> вони </a:t>
            </a:r>
            <a:r>
              <a:rPr lang="ru-RU" sz="2000" dirty="0" err="1">
                <a:solidFill>
                  <a:schemeClr val="tx1">
                    <a:lumMod val="75000"/>
                  </a:schemeClr>
                </a:solidFill>
              </a:rPr>
              <a:t>кидаються</a:t>
            </a:r>
            <a:r>
              <a:rPr lang="ru-RU" sz="2000" dirty="0">
                <a:solidFill>
                  <a:schemeClr val="tx1">
                    <a:lumMod val="75000"/>
                  </a:schemeClr>
                </a:solidFill>
              </a:rPr>
              <a:t> до </a:t>
            </a:r>
            <a:r>
              <a:rPr lang="ru-RU" sz="2000" dirty="0" err="1">
                <a:solidFill>
                  <a:schemeClr val="tx1">
                    <a:lumMod val="75000"/>
                  </a:schemeClr>
                </a:solidFill>
              </a:rPr>
              <a:t>запасів</a:t>
            </a:r>
            <a:r>
              <a:rPr lang="ru-RU" sz="2000" dirty="0">
                <a:solidFill>
                  <a:schemeClr val="tx1">
                    <a:lumMod val="75000"/>
                  </a:schemeClr>
                </a:solidFill>
              </a:rPr>
              <a:t> меду, </a:t>
            </a:r>
            <a:r>
              <a:rPr lang="ru-RU" sz="2000" dirty="0" err="1">
                <a:solidFill>
                  <a:schemeClr val="tx1">
                    <a:lumMod val="75000"/>
                  </a:schemeClr>
                </a:solidFill>
              </a:rPr>
              <a:t>наповнюють</a:t>
            </a:r>
            <a:r>
              <a:rPr lang="ru-RU" sz="2000" dirty="0">
                <a:solidFill>
                  <a:schemeClr val="tx1">
                    <a:lumMod val="75000"/>
                  </a:schemeClr>
                </a:solidFill>
              </a:rPr>
              <a:t> ним </a:t>
            </a:r>
            <a:r>
              <a:rPr lang="ru-RU" sz="2000" dirty="0" err="1">
                <a:solidFill>
                  <a:schemeClr val="tx1">
                    <a:lumMod val="75000"/>
                  </a:schemeClr>
                </a:solidFill>
              </a:rPr>
              <a:t>свої</a:t>
            </a:r>
            <a:r>
              <a:rPr lang="ru-RU" sz="2000" dirty="0">
                <a:solidFill>
                  <a:schemeClr val="tx1">
                    <a:lumMod val="75000"/>
                  </a:schemeClr>
                </a:solidFill>
              </a:rPr>
              <a:t> </a:t>
            </a:r>
            <a:r>
              <a:rPr lang="ru-RU" sz="2000" dirty="0" err="1">
                <a:solidFill>
                  <a:schemeClr val="tx1">
                    <a:lumMod val="75000"/>
                  </a:schemeClr>
                </a:solidFill>
              </a:rPr>
              <a:t>медові</a:t>
            </a:r>
            <a:r>
              <a:rPr lang="ru-RU" sz="2000" dirty="0">
                <a:solidFill>
                  <a:schemeClr val="tx1">
                    <a:lumMod val="75000"/>
                  </a:schemeClr>
                </a:solidFill>
              </a:rPr>
              <a:t> вола і в такому </a:t>
            </a:r>
            <a:r>
              <a:rPr lang="ru-RU" sz="2000" dirty="0" err="1">
                <a:solidFill>
                  <a:schemeClr val="tx1">
                    <a:lumMod val="75000"/>
                  </a:schemeClr>
                </a:solidFill>
              </a:rPr>
              <a:t>стані</a:t>
            </a:r>
            <a:r>
              <a:rPr lang="ru-RU" sz="2000" dirty="0">
                <a:solidFill>
                  <a:schemeClr val="tx1">
                    <a:lumMod val="75000"/>
                  </a:schemeClr>
                </a:solidFill>
              </a:rPr>
              <a:t> не </a:t>
            </a:r>
            <a:r>
              <a:rPr lang="ru-RU" sz="2000" dirty="0" err="1">
                <a:solidFill>
                  <a:schemeClr val="tx1">
                    <a:lumMod val="75000"/>
                  </a:schemeClr>
                </a:solidFill>
              </a:rPr>
              <a:t>можуть</a:t>
            </a:r>
            <a:r>
              <a:rPr lang="ru-RU" sz="2000" dirty="0">
                <a:solidFill>
                  <a:schemeClr val="tx1">
                    <a:lumMod val="75000"/>
                  </a:schemeClr>
                </a:solidFill>
              </a:rPr>
              <a:t> </a:t>
            </a:r>
            <a:r>
              <a:rPr lang="ru-RU" sz="2000" dirty="0" smtClean="0">
                <a:solidFill>
                  <a:schemeClr val="tx1">
                    <a:lumMod val="75000"/>
                  </a:schemeClr>
                </a:solidFill>
              </a:rPr>
              <a:t>                               </a:t>
            </a:r>
            <a:r>
              <a:rPr lang="ru-RU" sz="2000" dirty="0" err="1" smtClean="0">
                <a:solidFill>
                  <a:schemeClr val="tx1">
                    <a:lumMod val="75000"/>
                  </a:schemeClr>
                </a:solidFill>
              </a:rPr>
              <a:t>вільно</a:t>
            </a:r>
            <a:r>
              <a:rPr lang="ru-RU" sz="2000" dirty="0" smtClean="0">
                <a:solidFill>
                  <a:schemeClr val="tx1">
                    <a:lumMod val="75000"/>
                  </a:schemeClr>
                </a:solidFill>
              </a:rPr>
              <a:t> </a:t>
            </a:r>
            <a:r>
              <a:rPr lang="ru-RU" sz="2000" dirty="0" err="1">
                <a:solidFill>
                  <a:schemeClr val="tx1">
                    <a:lumMod val="75000"/>
                  </a:schemeClr>
                </a:solidFill>
              </a:rPr>
              <a:t>згинати</a:t>
            </a:r>
            <a:r>
              <a:rPr lang="ru-RU" sz="2000" dirty="0">
                <a:solidFill>
                  <a:schemeClr val="tx1">
                    <a:lumMod val="75000"/>
                  </a:schemeClr>
                </a:solidFill>
              </a:rPr>
              <a:t> </a:t>
            </a:r>
            <a:r>
              <a:rPr lang="ru-RU" sz="2000" dirty="0" err="1">
                <a:solidFill>
                  <a:schemeClr val="tx1">
                    <a:lumMod val="75000"/>
                  </a:schemeClr>
                </a:solidFill>
              </a:rPr>
              <a:t>черевно</a:t>
            </a:r>
            <a:r>
              <a:rPr lang="ru-RU" sz="2000" dirty="0">
                <a:solidFill>
                  <a:schemeClr val="tx1">
                    <a:lumMod val="75000"/>
                  </a:schemeClr>
                </a:solidFill>
              </a:rPr>
              <a:t>, </a:t>
            </a:r>
            <a:r>
              <a:rPr lang="ru-RU" sz="2000" dirty="0" err="1">
                <a:solidFill>
                  <a:schemeClr val="tx1">
                    <a:lumMod val="75000"/>
                  </a:schemeClr>
                </a:solidFill>
              </a:rPr>
              <a:t>щоб</a:t>
            </a:r>
            <a:r>
              <a:rPr lang="ru-RU" sz="2000" dirty="0">
                <a:solidFill>
                  <a:schemeClr val="tx1">
                    <a:lumMod val="75000"/>
                  </a:schemeClr>
                </a:solidFill>
              </a:rPr>
              <a:t> ввести жало</a:t>
            </a:r>
            <a:r>
              <a:rPr lang="ru-RU" sz="2000" dirty="0" smtClean="0">
                <a:solidFill>
                  <a:schemeClr val="tx1">
                    <a:lumMod val="75000"/>
                  </a:schemeClr>
                </a:solidFill>
              </a:rPr>
              <a:t>.</a:t>
            </a:r>
            <a:r>
              <a:rPr lang="ru-RU" sz="2000" dirty="0">
                <a:solidFill>
                  <a:schemeClr val="tx1">
                    <a:lumMod val="75000"/>
                  </a:schemeClr>
                </a:solidFill>
              </a:rPr>
              <a:t/>
            </a:r>
            <a:br>
              <a:rPr lang="ru-RU" sz="2000" dirty="0">
                <a:solidFill>
                  <a:schemeClr val="tx1">
                    <a:lumMod val="75000"/>
                  </a:schemeClr>
                </a:solidFill>
              </a:rPr>
            </a:br>
            <a:r>
              <a:rPr lang="ru-RU" sz="2000" dirty="0" smtClean="0">
                <a:solidFill>
                  <a:schemeClr val="tx1">
                    <a:lumMod val="75000"/>
                  </a:schemeClr>
                </a:solidFill>
              </a:rPr>
              <a:t>   Матки </a:t>
            </a:r>
            <a:r>
              <a:rPr lang="ru-RU" sz="2000" dirty="0" err="1">
                <a:solidFill>
                  <a:schemeClr val="tx1">
                    <a:lumMod val="75000"/>
                  </a:schemeClr>
                </a:solidFill>
              </a:rPr>
              <a:t>свої</a:t>
            </a:r>
            <a:r>
              <a:rPr lang="ru-RU" sz="2000" dirty="0">
                <a:solidFill>
                  <a:schemeClr val="tx1">
                    <a:lumMod val="75000"/>
                  </a:schemeClr>
                </a:solidFill>
              </a:rPr>
              <a:t> жало </a:t>
            </a:r>
            <a:r>
              <a:rPr lang="ru-RU" sz="2000" dirty="0" err="1">
                <a:solidFill>
                  <a:schemeClr val="tx1">
                    <a:lumMod val="75000"/>
                  </a:schemeClr>
                </a:solidFill>
              </a:rPr>
              <a:t>використовують</a:t>
            </a:r>
            <a:r>
              <a:rPr lang="ru-RU" sz="2000" dirty="0">
                <a:solidFill>
                  <a:schemeClr val="tx1">
                    <a:lumMod val="75000"/>
                  </a:schemeClr>
                </a:solidFill>
              </a:rPr>
              <a:t> </a:t>
            </a:r>
            <a:r>
              <a:rPr lang="ru-RU" sz="2000" dirty="0" err="1">
                <a:solidFill>
                  <a:schemeClr val="tx1">
                    <a:lumMod val="75000"/>
                  </a:schemeClr>
                </a:solidFill>
              </a:rPr>
              <a:t>лише</a:t>
            </a:r>
            <a:r>
              <a:rPr lang="ru-RU" sz="2000" dirty="0">
                <a:solidFill>
                  <a:schemeClr val="tx1">
                    <a:lumMod val="75000"/>
                  </a:schemeClr>
                </a:solidFill>
              </a:rPr>
              <a:t> </a:t>
            </a:r>
            <a:r>
              <a:rPr lang="ru-RU" sz="2000" dirty="0" smtClean="0">
                <a:solidFill>
                  <a:schemeClr val="tx1">
                    <a:lumMod val="75000"/>
                  </a:schemeClr>
                </a:solidFill>
              </a:rPr>
              <a:t>в                    </a:t>
            </a:r>
            <a:r>
              <a:rPr lang="ru-RU" sz="2000" dirty="0" err="1">
                <a:solidFill>
                  <a:schemeClr val="tx1">
                    <a:lumMod val="75000"/>
                  </a:schemeClr>
                </a:solidFill>
              </a:rPr>
              <a:t>боротьбі</a:t>
            </a:r>
            <a:r>
              <a:rPr lang="ru-RU" sz="2000" dirty="0">
                <a:solidFill>
                  <a:schemeClr val="tx1">
                    <a:lumMod val="75000"/>
                  </a:schemeClr>
                </a:solidFill>
              </a:rPr>
              <a:t> одна з одною. </a:t>
            </a:r>
            <a:r>
              <a:rPr lang="ru-RU" sz="2000" dirty="0" err="1">
                <a:solidFill>
                  <a:schemeClr val="tx1">
                    <a:lumMod val="75000"/>
                  </a:schemeClr>
                </a:solidFill>
              </a:rPr>
              <a:t>Крім</a:t>
            </a:r>
            <a:r>
              <a:rPr lang="ru-RU" sz="2000" dirty="0">
                <a:solidFill>
                  <a:schemeClr val="tx1">
                    <a:lumMod val="75000"/>
                  </a:schemeClr>
                </a:solidFill>
              </a:rPr>
              <a:t> того, </a:t>
            </a:r>
            <a:r>
              <a:rPr lang="ru-RU" sz="2000" dirty="0" err="1">
                <a:solidFill>
                  <a:schemeClr val="tx1">
                    <a:lumMod val="75000"/>
                  </a:schemeClr>
                </a:solidFill>
              </a:rPr>
              <a:t>воно</a:t>
            </a:r>
            <a:r>
              <a:rPr lang="ru-RU" sz="2000" dirty="0">
                <a:solidFill>
                  <a:schemeClr val="tx1">
                    <a:lumMod val="75000"/>
                  </a:schemeClr>
                </a:solidFill>
              </a:rPr>
              <a:t> </a:t>
            </a:r>
            <a:r>
              <a:rPr lang="ru-RU" sz="2000" dirty="0" err="1">
                <a:solidFill>
                  <a:schemeClr val="tx1">
                    <a:lumMod val="75000"/>
                  </a:schemeClr>
                </a:solidFill>
              </a:rPr>
              <a:t>їм</a:t>
            </a:r>
            <a:r>
              <a:rPr lang="ru-RU" sz="2000" dirty="0">
                <a:solidFill>
                  <a:schemeClr val="tx1">
                    <a:lumMod val="75000"/>
                  </a:schemeClr>
                </a:solidFill>
              </a:rPr>
              <a:t> </a:t>
            </a:r>
            <a:r>
              <a:rPr lang="ru-RU" sz="2000" dirty="0" smtClean="0">
                <a:solidFill>
                  <a:schemeClr val="tx1">
                    <a:lumMod val="75000"/>
                  </a:schemeClr>
                </a:solidFill>
              </a:rPr>
              <a:t>                  </a:t>
            </a:r>
            <a:r>
              <a:rPr lang="ru-RU" sz="2000" dirty="0" err="1" smtClean="0">
                <a:solidFill>
                  <a:schemeClr val="tx1">
                    <a:lumMod val="75000"/>
                  </a:schemeClr>
                </a:solidFill>
              </a:rPr>
              <a:t>допомагає</a:t>
            </a:r>
            <a:r>
              <a:rPr lang="ru-RU" sz="2000" dirty="0" smtClean="0">
                <a:solidFill>
                  <a:schemeClr val="tx1">
                    <a:lumMod val="75000"/>
                  </a:schemeClr>
                </a:solidFill>
              </a:rPr>
              <a:t> </a:t>
            </a:r>
            <a:r>
              <a:rPr lang="ru-RU" sz="2000" dirty="0">
                <a:solidFill>
                  <a:schemeClr val="tx1">
                    <a:lumMod val="75000"/>
                  </a:schemeClr>
                </a:solidFill>
              </a:rPr>
              <a:t>у </a:t>
            </a:r>
            <a:r>
              <a:rPr lang="ru-RU" sz="2000" dirty="0" err="1">
                <a:solidFill>
                  <a:schemeClr val="tx1">
                    <a:lumMod val="75000"/>
                  </a:schemeClr>
                </a:solidFill>
              </a:rPr>
              <a:t>відкладанні</a:t>
            </a:r>
            <a:r>
              <a:rPr lang="ru-RU" sz="2000" dirty="0">
                <a:solidFill>
                  <a:schemeClr val="tx1">
                    <a:lumMod val="75000"/>
                  </a:schemeClr>
                </a:solidFill>
              </a:rPr>
              <a:t> </a:t>
            </a:r>
            <a:r>
              <a:rPr lang="ru-RU" sz="2000" dirty="0" smtClean="0">
                <a:solidFill>
                  <a:schemeClr val="tx1">
                    <a:lumMod val="75000"/>
                  </a:schemeClr>
                </a:solidFill>
              </a:rPr>
              <a:t> </a:t>
            </a:r>
            <a:r>
              <a:rPr lang="ru-RU" sz="2000" dirty="0" err="1" smtClean="0">
                <a:solidFill>
                  <a:schemeClr val="tx1">
                    <a:lumMod val="75000"/>
                  </a:schemeClr>
                </a:solidFill>
              </a:rPr>
              <a:t>яєць</a:t>
            </a:r>
            <a:r>
              <a:rPr lang="ru-RU" sz="2000" dirty="0" smtClean="0">
                <a:solidFill>
                  <a:schemeClr val="tx1">
                    <a:lumMod val="75000"/>
                  </a:schemeClr>
                </a:solidFill>
              </a:rPr>
              <a:t>.</a:t>
            </a:r>
            <a:endParaRPr lang="ru-RU" sz="2000" dirty="0">
              <a:solidFill>
                <a:schemeClr val="tx1">
                  <a:lumMod val="75000"/>
                </a:schemeClr>
              </a:solidFill>
            </a:endParaRPr>
          </a:p>
        </p:txBody>
      </p:sp>
      <p:sp>
        <p:nvSpPr>
          <p:cNvPr id="5" name="Номер слайда 4"/>
          <p:cNvSpPr>
            <a:spLocks noGrp="1"/>
          </p:cNvSpPr>
          <p:nvPr>
            <p:ph type="sldNum" sz="quarter" idx="12"/>
          </p:nvPr>
        </p:nvSpPr>
        <p:spPr/>
        <p:txBody>
          <a:bodyPr/>
          <a:lstStyle/>
          <a:p>
            <a:fld id="{8B37D5FE-740C-46F5-801A-FA5477D9711F}" type="slidenum">
              <a:rPr lang="en-US" smtClean="0"/>
              <a:pPr/>
              <a:t>7</a:t>
            </a:fld>
            <a:endParaRPr lang="en-US"/>
          </a:p>
        </p:txBody>
      </p:sp>
      <p:sp>
        <p:nvSpPr>
          <p:cNvPr id="6"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Бджолина</a:t>
            </a:r>
            <a:r>
              <a:rPr kumimoji="0" lang="ru-RU" sz="3200" b="1" i="0" u="none" strike="noStrike" kern="1200" cap="none" spc="0" normalizeH="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noProof="0" dirty="0" err="1" smtClean="0">
                <a:ln>
                  <a:noFill/>
                </a:ln>
                <a:solidFill>
                  <a:schemeClr val="tx1">
                    <a:lumMod val="75000"/>
                  </a:schemeClr>
                </a:solidFill>
                <a:effectLst/>
                <a:uLnTx/>
                <a:uFillTx/>
                <a:latin typeface="+mn-lt"/>
                <a:ea typeface="+mn-ea"/>
                <a:cs typeface="+mn-cs"/>
              </a:rPr>
              <a:t>отрута</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7" name="Рисунок 6" descr="element-783464-misc-7.jpg"/>
          <p:cNvPicPr>
            <a:picLocks noChangeAspect="1"/>
          </p:cNvPicPr>
          <p:nvPr/>
        </p:nvPicPr>
        <p:blipFill>
          <a:blip r:embed="rId2"/>
          <a:stretch>
            <a:fillRect/>
          </a:stretch>
        </p:blipFill>
        <p:spPr>
          <a:xfrm>
            <a:off x="6572264" y="3929066"/>
            <a:ext cx="1655548" cy="1428760"/>
          </a:xfrm>
          <a:prstGeom prst="rect">
            <a:avLst/>
          </a:prstGeom>
          <a:ln w="19050">
            <a:solidFill>
              <a:schemeClr val="tx1">
                <a:lumMod val="75000"/>
              </a:schemeClr>
            </a:solidFill>
          </a:ln>
        </p:spPr>
      </p:pic>
    </p:spTree>
    <p:extLst>
      <p:ext uri="{BB962C8B-B14F-4D97-AF65-F5344CB8AC3E}">
        <p14:creationId xmlns:p14="http://schemas.microsoft.com/office/powerpoint/2010/main" val="1564498820"/>
      </p:ext>
    </p:extLst>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500174"/>
            <a:ext cx="7715304" cy="3214710"/>
          </a:xfrm>
        </p:spPr>
        <p:txBody>
          <a:bodyPr>
            <a:normAutofit/>
          </a:bodyPr>
          <a:lstStyle/>
          <a:p>
            <a:r>
              <a:rPr lang="ru-RU" sz="2000" dirty="0" smtClean="0">
                <a:solidFill>
                  <a:schemeClr val="tx1">
                    <a:lumMod val="75000"/>
                  </a:schemeClr>
                </a:solidFill>
              </a:rPr>
              <a:t>   </a:t>
            </a:r>
            <a:r>
              <a:rPr lang="ru-RU" sz="2000" dirty="0" err="1" smtClean="0">
                <a:solidFill>
                  <a:schemeClr val="tx1">
                    <a:lumMod val="75000"/>
                  </a:schemeClr>
                </a:solidFill>
              </a:rPr>
              <a:t>Спосіб</a:t>
            </a:r>
            <a:r>
              <a:rPr lang="ru-RU" sz="2000" dirty="0">
                <a:solidFill>
                  <a:schemeClr val="tx1">
                    <a:lumMod val="75000"/>
                  </a:schemeClr>
                </a:solidFill>
              </a:rPr>
              <a:t>, </a:t>
            </a:r>
            <a:r>
              <a:rPr lang="ru-RU" sz="2000" dirty="0" err="1">
                <a:solidFill>
                  <a:schemeClr val="tx1">
                    <a:lumMod val="75000"/>
                  </a:schemeClr>
                </a:solidFill>
              </a:rPr>
              <a:t>яким</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smtClean="0">
                <a:solidFill>
                  <a:schemeClr val="tx1">
                    <a:lumMod val="75000"/>
                  </a:schemeClr>
                </a:solidFill>
              </a:rPr>
              <a:t>передають</a:t>
            </a:r>
            <a:r>
              <a:rPr lang="ru-RU" sz="2000" dirty="0" smtClean="0">
                <a:solidFill>
                  <a:schemeClr val="tx1">
                    <a:lumMod val="75000"/>
                  </a:schemeClr>
                </a:solidFill>
              </a:rPr>
              <a:t> </a:t>
            </a:r>
            <a:r>
              <a:rPr lang="ru-RU" sz="2000" dirty="0" err="1" smtClean="0">
                <a:solidFill>
                  <a:schemeClr val="tx1">
                    <a:lumMod val="75000"/>
                  </a:schemeClr>
                </a:solidFill>
              </a:rPr>
              <a:t>інформацію</a:t>
            </a:r>
            <a:r>
              <a:rPr lang="ru-RU" sz="2000" dirty="0" smtClean="0">
                <a:solidFill>
                  <a:schemeClr val="tx1">
                    <a:lumMod val="75000"/>
                  </a:schemeClr>
                </a:solidFill>
              </a:rPr>
              <a:t> – </a:t>
            </a:r>
            <a:r>
              <a:rPr lang="ru-RU" sz="2000" dirty="0" err="1">
                <a:solidFill>
                  <a:schemeClr val="tx1">
                    <a:lumMod val="75000"/>
                  </a:schemeClr>
                </a:solidFill>
              </a:rPr>
              <a:t>одне</a:t>
            </a:r>
            <a:r>
              <a:rPr lang="ru-RU" sz="2000" dirty="0">
                <a:solidFill>
                  <a:schemeClr val="tx1">
                    <a:lumMod val="75000"/>
                  </a:schemeClr>
                </a:solidFill>
              </a:rPr>
              <a:t> з </a:t>
            </a:r>
            <a:r>
              <a:rPr lang="ru-RU" sz="2000" dirty="0" err="1">
                <a:solidFill>
                  <a:schemeClr val="tx1">
                    <a:lumMod val="75000"/>
                  </a:schemeClr>
                </a:solidFill>
              </a:rPr>
              <a:t>найбільш</a:t>
            </a:r>
            <a:r>
              <a:rPr lang="ru-RU" sz="2000" dirty="0">
                <a:solidFill>
                  <a:schemeClr val="tx1">
                    <a:lumMod val="75000"/>
                  </a:schemeClr>
                </a:solidFill>
              </a:rPr>
              <a:t> </a:t>
            </a:r>
            <a:r>
              <a:rPr lang="ru-RU" sz="2000" dirty="0" err="1">
                <a:solidFill>
                  <a:schemeClr val="tx1">
                    <a:lumMod val="75000"/>
                  </a:schemeClr>
                </a:solidFill>
              </a:rPr>
              <a:t>вражаючих</a:t>
            </a:r>
            <a:r>
              <a:rPr lang="ru-RU" sz="2000" dirty="0">
                <a:solidFill>
                  <a:schemeClr val="tx1">
                    <a:lumMod val="75000"/>
                  </a:schemeClr>
                </a:solidFill>
              </a:rPr>
              <a:t> чудес </a:t>
            </a:r>
            <a:r>
              <a:rPr lang="ru-RU" sz="2000" dirty="0" err="1" smtClean="0">
                <a:solidFill>
                  <a:schemeClr val="tx1">
                    <a:lumMod val="75000"/>
                  </a:schemeClr>
                </a:solidFill>
              </a:rPr>
              <a:t>природи</a:t>
            </a:r>
            <a:r>
              <a:rPr lang="ru-RU" sz="2000" dirty="0" smtClean="0">
                <a:solidFill>
                  <a:schemeClr val="tx1">
                    <a:lumMod val="75000"/>
                  </a:schemeClr>
                </a:solidFill>
              </a:rPr>
              <a:t> - </a:t>
            </a:r>
            <a:r>
              <a:rPr lang="ru-RU" sz="2000" dirty="0" err="1" smtClean="0">
                <a:solidFill>
                  <a:schemeClr val="tx1">
                    <a:lumMod val="75000"/>
                  </a:schemeClr>
                </a:solidFill>
              </a:rPr>
              <a:t>це</a:t>
            </a:r>
            <a:r>
              <a:rPr lang="ru-RU" sz="2000" dirty="0" smtClean="0">
                <a:solidFill>
                  <a:schemeClr val="tx1">
                    <a:lumMod val="75000"/>
                  </a:schemeClr>
                </a:solidFill>
              </a:rPr>
              <a:t> </a:t>
            </a:r>
            <a:r>
              <a:rPr lang="ru-RU" sz="2000" dirty="0" err="1" smtClean="0">
                <a:solidFill>
                  <a:schemeClr val="tx1">
                    <a:lumMod val="75000"/>
                  </a:schemeClr>
                </a:solidFill>
              </a:rPr>
              <a:t>інстинктивна</a:t>
            </a:r>
            <a:r>
              <a:rPr lang="ru-RU" sz="2000" dirty="0" smtClean="0">
                <a:solidFill>
                  <a:schemeClr val="tx1">
                    <a:lumMod val="75000"/>
                  </a:schemeClr>
                </a:solidFill>
              </a:rPr>
              <a:t> </a:t>
            </a:r>
            <a:r>
              <a:rPr lang="ru-RU" sz="2000" dirty="0" err="1" smtClean="0">
                <a:solidFill>
                  <a:schemeClr val="tx1">
                    <a:lumMod val="75000"/>
                  </a:schemeClr>
                </a:solidFill>
              </a:rPr>
              <a:t>мова</a:t>
            </a:r>
            <a:r>
              <a:rPr lang="ru-RU" sz="2000" dirty="0" smtClean="0">
                <a:solidFill>
                  <a:schemeClr val="tx1">
                    <a:lumMod val="75000"/>
                  </a:schemeClr>
                </a:solidFill>
              </a:rPr>
              <a:t> </a:t>
            </a:r>
            <a:r>
              <a:rPr lang="ru-RU" sz="2000" dirty="0" err="1" smtClean="0">
                <a:solidFill>
                  <a:schemeClr val="tx1">
                    <a:lumMod val="75000"/>
                  </a:schemeClr>
                </a:solidFill>
              </a:rPr>
              <a:t>бджіл</a:t>
            </a:r>
            <a:r>
              <a:rPr lang="ru-RU" sz="2000" dirty="0" smtClean="0">
                <a:solidFill>
                  <a:schemeClr val="tx1">
                    <a:lumMod val="75000"/>
                  </a:schemeClr>
                </a:solidFill>
              </a:rPr>
              <a:t>. Вони </a:t>
            </a:r>
            <a:r>
              <a:rPr lang="ru-RU" sz="2000" dirty="0">
                <a:solidFill>
                  <a:schemeClr val="tx1">
                    <a:lumMod val="75000"/>
                  </a:schemeClr>
                </a:solidFill>
              </a:rPr>
              <a:t>не </a:t>
            </a:r>
            <a:r>
              <a:rPr lang="ru-RU" sz="2000" dirty="0" err="1">
                <a:solidFill>
                  <a:schemeClr val="tx1">
                    <a:lumMod val="75000"/>
                  </a:schemeClr>
                </a:solidFill>
              </a:rPr>
              <a:t>вчаться</a:t>
            </a:r>
            <a:r>
              <a:rPr lang="ru-RU" sz="2000" dirty="0">
                <a:solidFill>
                  <a:schemeClr val="tx1">
                    <a:lumMod val="75000"/>
                  </a:schemeClr>
                </a:solidFill>
              </a:rPr>
              <a:t> </a:t>
            </a:r>
            <a:r>
              <a:rPr lang="ru-RU" sz="2000" dirty="0" err="1" smtClean="0">
                <a:solidFill>
                  <a:schemeClr val="tx1">
                    <a:lumMod val="75000"/>
                  </a:schemeClr>
                </a:solidFill>
              </a:rPr>
              <a:t>цій</a:t>
            </a:r>
            <a:r>
              <a:rPr lang="ru-RU" sz="2000" dirty="0" smtClean="0">
                <a:solidFill>
                  <a:schemeClr val="tx1">
                    <a:lumMod val="75000"/>
                  </a:schemeClr>
                </a:solidFill>
              </a:rPr>
              <a:t> </a:t>
            </a:r>
            <a:r>
              <a:rPr lang="ru-RU" sz="2000" dirty="0" err="1" smtClean="0">
                <a:solidFill>
                  <a:schemeClr val="tx1">
                    <a:lumMod val="75000"/>
                  </a:schemeClr>
                </a:solidFill>
              </a:rPr>
              <a:t>мові</a:t>
            </a:r>
            <a:r>
              <a:rPr lang="ru-RU" sz="2000" dirty="0" smtClean="0">
                <a:solidFill>
                  <a:schemeClr val="tx1">
                    <a:lumMod val="75000"/>
                  </a:schemeClr>
                </a:solidFill>
              </a:rPr>
              <a:t>, </a:t>
            </a:r>
            <a:r>
              <a:rPr lang="ru-RU" sz="2000" dirty="0">
                <a:solidFill>
                  <a:schemeClr val="tx1">
                    <a:lumMod val="75000"/>
                  </a:schemeClr>
                </a:solidFill>
              </a:rPr>
              <a:t>а просто, досягнувши </a:t>
            </a:r>
            <a:r>
              <a:rPr lang="ru-RU" sz="2000" dirty="0" err="1">
                <a:solidFill>
                  <a:schemeClr val="tx1">
                    <a:lumMod val="75000"/>
                  </a:schemeClr>
                </a:solidFill>
              </a:rPr>
              <a:t>певного</a:t>
            </a:r>
            <a:r>
              <a:rPr lang="ru-RU" sz="2000" dirty="0">
                <a:solidFill>
                  <a:schemeClr val="tx1">
                    <a:lumMod val="75000"/>
                  </a:schemeClr>
                </a:solidFill>
              </a:rPr>
              <a:t> </a:t>
            </a:r>
            <a:r>
              <a:rPr lang="ru-RU" sz="2000" dirty="0" err="1">
                <a:solidFill>
                  <a:schemeClr val="tx1">
                    <a:lumMod val="75000"/>
                  </a:schemeClr>
                </a:solidFill>
              </a:rPr>
              <a:t>віку</a:t>
            </a:r>
            <a:r>
              <a:rPr lang="ru-RU" sz="2000" dirty="0">
                <a:solidFill>
                  <a:schemeClr val="tx1">
                    <a:lumMod val="75000"/>
                  </a:schemeClr>
                </a:solidFill>
              </a:rPr>
              <a:t>, автоматично </a:t>
            </a:r>
            <a:r>
              <a:rPr lang="ru-RU" sz="2000" dirty="0" err="1">
                <a:solidFill>
                  <a:schemeClr val="tx1">
                    <a:lumMod val="75000"/>
                  </a:schemeClr>
                </a:solidFill>
              </a:rPr>
              <a:t>володіють</a:t>
            </a:r>
            <a:r>
              <a:rPr lang="ru-RU" sz="2000" dirty="0">
                <a:solidFill>
                  <a:schemeClr val="tx1">
                    <a:lumMod val="75000"/>
                  </a:schemeClr>
                </a:solidFill>
              </a:rPr>
              <a:t> </a:t>
            </a:r>
            <a:r>
              <a:rPr lang="ru-RU" sz="2000" dirty="0" smtClean="0">
                <a:solidFill>
                  <a:schemeClr val="tx1">
                    <a:lumMod val="75000"/>
                  </a:schemeClr>
                </a:solidFill>
              </a:rPr>
              <a:t>нею.</a:t>
            </a:r>
            <a:r>
              <a:rPr lang="ru-RU" sz="2000" dirty="0">
                <a:solidFill>
                  <a:schemeClr val="tx1">
                    <a:lumMod val="75000"/>
                  </a:schemeClr>
                </a:solidFill>
              </a:rPr>
              <a:t/>
            </a:r>
            <a:br>
              <a:rPr lang="ru-RU" sz="2000" dirty="0">
                <a:solidFill>
                  <a:schemeClr val="tx1">
                    <a:lumMod val="75000"/>
                  </a:schemeClr>
                </a:solidFill>
              </a:rPr>
            </a:br>
            <a:r>
              <a:rPr lang="ru-RU" sz="2000" dirty="0" smtClean="0">
                <a:solidFill>
                  <a:schemeClr val="tx1">
                    <a:lumMod val="75000"/>
                  </a:schemeClr>
                </a:solidFill>
              </a:rPr>
              <a:t>   </a:t>
            </a:r>
            <a:r>
              <a:rPr lang="ru-RU" sz="2000" dirty="0" err="1" smtClean="0">
                <a:solidFill>
                  <a:schemeClr val="tx1">
                    <a:lumMod val="75000"/>
                  </a:schemeClr>
                </a:solidFill>
              </a:rPr>
              <a:t>Бджолина</a:t>
            </a:r>
            <a:r>
              <a:rPr lang="ru-RU" sz="2000" dirty="0" smtClean="0">
                <a:solidFill>
                  <a:schemeClr val="tx1">
                    <a:lumMod val="75000"/>
                  </a:schemeClr>
                </a:solidFill>
              </a:rPr>
              <a:t> </a:t>
            </a:r>
            <a:r>
              <a:rPr lang="ru-RU" sz="2000" dirty="0" err="1">
                <a:solidFill>
                  <a:schemeClr val="tx1">
                    <a:lumMod val="75000"/>
                  </a:schemeClr>
                </a:solidFill>
              </a:rPr>
              <a:t>мова</a:t>
            </a:r>
            <a:r>
              <a:rPr lang="ru-RU" sz="2000" dirty="0">
                <a:solidFill>
                  <a:schemeClr val="tx1">
                    <a:lumMod val="75000"/>
                  </a:schemeClr>
                </a:solidFill>
              </a:rPr>
              <a:t> – </a:t>
            </a:r>
            <a:r>
              <a:rPr lang="ru-RU" sz="2000" dirty="0" err="1">
                <a:solidFill>
                  <a:schemeClr val="tx1">
                    <a:lumMod val="75000"/>
                  </a:schemeClr>
                </a:solidFill>
              </a:rPr>
              <a:t>це</a:t>
            </a:r>
            <a:r>
              <a:rPr lang="ru-RU" sz="2000" dirty="0">
                <a:solidFill>
                  <a:schemeClr val="tx1">
                    <a:lumMod val="75000"/>
                  </a:schemeClr>
                </a:solidFill>
              </a:rPr>
              <a:t> </a:t>
            </a:r>
            <a:r>
              <a:rPr lang="ru-RU" sz="2000" dirty="0" err="1">
                <a:solidFill>
                  <a:schemeClr val="tx1">
                    <a:lumMod val="75000"/>
                  </a:schemeClr>
                </a:solidFill>
              </a:rPr>
              <a:t>мова</a:t>
            </a:r>
            <a:r>
              <a:rPr lang="ru-RU" sz="2000" dirty="0">
                <a:solidFill>
                  <a:schemeClr val="tx1">
                    <a:lumMod val="75000"/>
                  </a:schemeClr>
                </a:solidFill>
              </a:rPr>
              <a:t> </a:t>
            </a:r>
            <a:r>
              <a:rPr lang="ru-RU" sz="2000" dirty="0" err="1">
                <a:solidFill>
                  <a:schemeClr val="tx1">
                    <a:lumMod val="75000"/>
                  </a:schemeClr>
                </a:solidFill>
              </a:rPr>
              <a:t>запахів</a:t>
            </a:r>
            <a:r>
              <a:rPr lang="ru-RU" sz="2000" dirty="0">
                <a:solidFill>
                  <a:schemeClr val="tx1">
                    <a:lumMod val="75000"/>
                  </a:schemeClr>
                </a:solidFill>
              </a:rPr>
              <a:t> і </a:t>
            </a:r>
            <a:r>
              <a:rPr lang="ru-RU" sz="2000" dirty="0" err="1">
                <a:solidFill>
                  <a:schemeClr val="tx1">
                    <a:lumMod val="75000"/>
                  </a:schemeClr>
                </a:solidFill>
              </a:rPr>
              <a:t>танців</a:t>
            </a:r>
            <a:r>
              <a:rPr lang="ru-RU" sz="2000" dirty="0">
                <a:solidFill>
                  <a:schemeClr val="tx1">
                    <a:lumMod val="75000"/>
                  </a:schemeClr>
                </a:solidFill>
              </a:rPr>
              <a:t>. Коли </a:t>
            </a:r>
            <a:r>
              <a:rPr lang="ru-RU" sz="2000" dirty="0" err="1">
                <a:solidFill>
                  <a:schemeClr val="tx1">
                    <a:lumMod val="75000"/>
                  </a:schemeClr>
                </a:solidFill>
              </a:rPr>
              <a:t>бджола</a:t>
            </a:r>
            <a:r>
              <a:rPr lang="ru-RU" sz="2000" dirty="0">
                <a:solidFill>
                  <a:schemeClr val="tx1">
                    <a:lumMod val="75000"/>
                  </a:schemeClr>
                </a:solidFill>
              </a:rPr>
              <a:t> </a:t>
            </a:r>
            <a:r>
              <a:rPr lang="ru-RU" sz="2000" dirty="0" err="1">
                <a:solidFill>
                  <a:schemeClr val="tx1">
                    <a:lumMod val="75000"/>
                  </a:schemeClr>
                </a:solidFill>
              </a:rPr>
              <a:t>знаходить</a:t>
            </a:r>
            <a:r>
              <a:rPr lang="ru-RU" sz="2000" dirty="0">
                <a:solidFill>
                  <a:schemeClr val="tx1">
                    <a:lumMod val="75000"/>
                  </a:schemeClr>
                </a:solidFill>
              </a:rPr>
              <a:t> нектар </a:t>
            </a:r>
            <a:r>
              <a:rPr lang="ru-RU" sz="2000" dirty="0" err="1">
                <a:solidFill>
                  <a:schemeClr val="tx1">
                    <a:lumMod val="75000"/>
                  </a:schemeClr>
                </a:solidFill>
              </a:rPr>
              <a:t>або</a:t>
            </a:r>
            <a:r>
              <a:rPr lang="ru-RU" sz="2000" dirty="0">
                <a:solidFill>
                  <a:schemeClr val="tx1">
                    <a:lumMod val="75000"/>
                  </a:schemeClr>
                </a:solidFill>
              </a:rPr>
              <a:t> пилок, вона </a:t>
            </a:r>
            <a:r>
              <a:rPr lang="ru-RU" sz="2000" dirty="0" err="1">
                <a:solidFill>
                  <a:schemeClr val="tx1">
                    <a:lumMod val="75000"/>
                  </a:schemeClr>
                </a:solidFill>
              </a:rPr>
              <a:t>повертається</a:t>
            </a:r>
            <a:r>
              <a:rPr lang="ru-RU" sz="2000" dirty="0">
                <a:solidFill>
                  <a:schemeClr val="tx1">
                    <a:lumMod val="75000"/>
                  </a:schemeClr>
                </a:solidFill>
              </a:rPr>
              <a:t> </a:t>
            </a:r>
            <a:r>
              <a:rPr lang="ru-RU" sz="2000" dirty="0" err="1">
                <a:solidFill>
                  <a:schemeClr val="tx1">
                    <a:lumMod val="75000"/>
                  </a:schemeClr>
                </a:solidFill>
              </a:rPr>
              <a:t>додому</a:t>
            </a:r>
            <a:r>
              <a:rPr lang="ru-RU" sz="2000" dirty="0">
                <a:solidFill>
                  <a:schemeClr val="tx1">
                    <a:lumMod val="75000"/>
                  </a:schemeClr>
                </a:solidFill>
              </a:rPr>
              <a:t> і </a:t>
            </a:r>
            <a:r>
              <a:rPr lang="ru-RU" sz="2000" dirty="0" err="1">
                <a:solidFill>
                  <a:schemeClr val="tx1">
                    <a:lumMod val="75000"/>
                  </a:schemeClr>
                </a:solidFill>
              </a:rPr>
              <a:t>починає</a:t>
            </a:r>
            <a:r>
              <a:rPr lang="ru-RU" sz="2000" dirty="0">
                <a:solidFill>
                  <a:schemeClr val="tx1">
                    <a:lumMod val="75000"/>
                  </a:schemeClr>
                </a:solidFill>
              </a:rPr>
              <a:t> </a:t>
            </a:r>
            <a:r>
              <a:rPr lang="ru-RU" sz="2000" dirty="0" err="1">
                <a:solidFill>
                  <a:schemeClr val="tx1">
                    <a:lumMod val="75000"/>
                  </a:schemeClr>
                </a:solidFill>
              </a:rPr>
              <a:t>танцювати</a:t>
            </a:r>
            <a:r>
              <a:rPr lang="ru-RU" sz="2000" dirty="0">
                <a:solidFill>
                  <a:schemeClr val="tx1">
                    <a:lumMod val="75000"/>
                  </a:schemeClr>
                </a:solidFill>
              </a:rPr>
              <a:t>, </a:t>
            </a:r>
            <a:r>
              <a:rPr lang="ru-RU" sz="2000" dirty="0" err="1">
                <a:solidFill>
                  <a:schemeClr val="tx1">
                    <a:lumMod val="75000"/>
                  </a:schemeClr>
                </a:solidFill>
              </a:rPr>
              <a:t>описуючи</a:t>
            </a:r>
            <a:r>
              <a:rPr lang="ru-RU" sz="2000" dirty="0">
                <a:solidFill>
                  <a:schemeClr val="tx1">
                    <a:lumMod val="75000"/>
                  </a:schemeClr>
                </a:solidFill>
              </a:rPr>
              <a:t> одну за </a:t>
            </a:r>
            <a:r>
              <a:rPr lang="ru-RU" sz="2000" dirty="0" err="1">
                <a:solidFill>
                  <a:schemeClr val="tx1">
                    <a:lumMod val="75000"/>
                  </a:schemeClr>
                </a:solidFill>
              </a:rPr>
              <a:t>іншою</a:t>
            </a:r>
            <a:r>
              <a:rPr lang="ru-RU" sz="2000" dirty="0">
                <a:solidFill>
                  <a:schemeClr val="tx1">
                    <a:lumMod val="75000"/>
                  </a:schemeClr>
                </a:solidFill>
              </a:rPr>
              <a:t> </a:t>
            </a:r>
            <a:r>
              <a:rPr lang="ru-RU" sz="2000" dirty="0" err="1">
                <a:solidFill>
                  <a:schemeClr val="tx1">
                    <a:lumMod val="75000"/>
                  </a:schemeClr>
                </a:solidFill>
              </a:rPr>
              <a:t>правильні</a:t>
            </a:r>
            <a:r>
              <a:rPr lang="ru-RU" sz="2000" dirty="0">
                <a:solidFill>
                  <a:schemeClr val="tx1">
                    <a:lumMod val="75000"/>
                  </a:schemeClr>
                </a:solidFill>
              </a:rPr>
              <a:t> кола. </a:t>
            </a:r>
            <a:r>
              <a:rPr lang="ru-RU" sz="2000" dirty="0" err="1">
                <a:solidFill>
                  <a:schemeClr val="tx1">
                    <a:lumMod val="75000"/>
                  </a:schemeClr>
                </a:solidFill>
              </a:rPr>
              <a:t>Танець</a:t>
            </a:r>
            <a:r>
              <a:rPr lang="ru-RU" sz="2000" dirty="0">
                <a:solidFill>
                  <a:schemeClr val="tx1">
                    <a:lumMod val="75000"/>
                  </a:schemeClr>
                </a:solidFill>
              </a:rPr>
              <a:t> </a:t>
            </a:r>
            <a:r>
              <a:rPr lang="ru-RU" sz="2000" dirty="0" err="1">
                <a:solidFill>
                  <a:schemeClr val="tx1">
                    <a:lumMod val="75000"/>
                  </a:schemeClr>
                </a:solidFill>
              </a:rPr>
              <a:t>привертає</a:t>
            </a:r>
            <a:r>
              <a:rPr lang="ru-RU" sz="2000" dirty="0">
                <a:solidFill>
                  <a:schemeClr val="tx1">
                    <a:lumMod val="75000"/>
                  </a:schemeClr>
                </a:solidFill>
              </a:rPr>
              <a:t> </a:t>
            </a:r>
            <a:r>
              <a:rPr lang="ru-RU" sz="2000" dirty="0" err="1">
                <a:solidFill>
                  <a:schemeClr val="tx1">
                    <a:lumMod val="75000"/>
                  </a:schemeClr>
                </a:solidFill>
              </a:rPr>
              <a:t>увагу</a:t>
            </a:r>
            <a:r>
              <a:rPr lang="ru-RU" sz="2000" dirty="0">
                <a:solidFill>
                  <a:schemeClr val="tx1">
                    <a:lumMod val="75000"/>
                  </a:schemeClr>
                </a:solidFill>
              </a:rPr>
              <a:t> </a:t>
            </a:r>
            <a:r>
              <a:rPr lang="ru-RU" sz="2000" dirty="0" err="1">
                <a:solidFill>
                  <a:schemeClr val="tx1">
                    <a:lumMod val="75000"/>
                  </a:schemeClr>
                </a:solidFill>
              </a:rPr>
              <a:t>інших</a:t>
            </a:r>
            <a:r>
              <a:rPr lang="ru-RU" sz="2000" dirty="0">
                <a:solidFill>
                  <a:schemeClr val="tx1">
                    <a:lumMod val="75000"/>
                  </a:schemeClr>
                </a:solidFill>
              </a:rPr>
              <a:t> </a:t>
            </a:r>
            <a:r>
              <a:rPr lang="ru-RU" sz="2000" dirty="0" err="1">
                <a:solidFill>
                  <a:schemeClr val="tx1">
                    <a:lumMod val="75000"/>
                  </a:schemeClr>
                </a:solidFill>
              </a:rPr>
              <a:t>бджіл</a:t>
            </a:r>
            <a:r>
              <a:rPr lang="ru-RU" sz="2000" dirty="0">
                <a:solidFill>
                  <a:schemeClr val="tx1">
                    <a:lumMod val="75000"/>
                  </a:schemeClr>
                </a:solidFill>
              </a:rPr>
              <a:t> і </a:t>
            </a:r>
            <a:r>
              <a:rPr lang="ru-RU" sz="2000" dirty="0" err="1">
                <a:solidFill>
                  <a:schemeClr val="tx1">
                    <a:lumMod val="75000"/>
                  </a:schemeClr>
                </a:solidFill>
              </a:rPr>
              <a:t>розказує</a:t>
            </a:r>
            <a:r>
              <a:rPr lang="ru-RU" sz="2000" dirty="0">
                <a:solidFill>
                  <a:schemeClr val="tx1">
                    <a:lumMod val="75000"/>
                  </a:schemeClr>
                </a:solidFill>
              </a:rPr>
              <a:t> </a:t>
            </a:r>
            <a:r>
              <a:rPr lang="ru-RU" sz="2000" dirty="0" err="1">
                <a:solidFill>
                  <a:schemeClr val="tx1">
                    <a:lumMod val="75000"/>
                  </a:schemeClr>
                </a:solidFill>
              </a:rPr>
              <a:t>їм</a:t>
            </a:r>
            <a:r>
              <a:rPr lang="ru-RU" sz="2000" dirty="0">
                <a:solidFill>
                  <a:schemeClr val="tx1">
                    <a:lumMod val="75000"/>
                  </a:schemeClr>
                </a:solidFill>
              </a:rPr>
              <a:t>, де </a:t>
            </a:r>
            <a:r>
              <a:rPr lang="ru-RU" sz="2000" dirty="0" err="1">
                <a:solidFill>
                  <a:schemeClr val="tx1">
                    <a:lumMod val="75000"/>
                  </a:schemeClr>
                </a:solidFill>
              </a:rPr>
              <a:t>був</a:t>
            </a:r>
            <a:r>
              <a:rPr lang="ru-RU" sz="2000" dirty="0">
                <a:solidFill>
                  <a:schemeClr val="tx1">
                    <a:lumMod val="75000"/>
                  </a:schemeClr>
                </a:solidFill>
              </a:rPr>
              <a:t> </a:t>
            </a:r>
            <a:r>
              <a:rPr lang="ru-RU" sz="2000" dirty="0" err="1">
                <a:solidFill>
                  <a:schemeClr val="tx1">
                    <a:lumMod val="75000"/>
                  </a:schemeClr>
                </a:solidFill>
              </a:rPr>
              <a:t>знайдений</a:t>
            </a:r>
            <a:r>
              <a:rPr lang="ru-RU" sz="2000" dirty="0">
                <a:solidFill>
                  <a:schemeClr val="tx1">
                    <a:lumMod val="75000"/>
                  </a:schemeClr>
                </a:solidFill>
              </a:rPr>
              <a:t> нектар </a:t>
            </a:r>
            <a:r>
              <a:rPr lang="ru-RU" sz="2000" dirty="0" err="1">
                <a:solidFill>
                  <a:schemeClr val="tx1">
                    <a:lumMod val="75000"/>
                  </a:schemeClr>
                </a:solidFill>
              </a:rPr>
              <a:t>або</a:t>
            </a:r>
            <a:r>
              <a:rPr lang="ru-RU" sz="2000" dirty="0">
                <a:solidFill>
                  <a:schemeClr val="tx1">
                    <a:lumMod val="75000"/>
                  </a:schemeClr>
                </a:solidFill>
              </a:rPr>
              <a:t> пилок. </a:t>
            </a:r>
            <a:r>
              <a:rPr lang="ru-RU" sz="2000" dirty="0" err="1">
                <a:solidFill>
                  <a:schemeClr val="tx1">
                    <a:lumMod val="75000"/>
                  </a:schemeClr>
                </a:solidFill>
              </a:rPr>
              <a:t>Інші</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по запаху </a:t>
            </a:r>
            <a:r>
              <a:rPr lang="ru-RU" sz="2000" dirty="0" err="1">
                <a:solidFill>
                  <a:schemeClr val="tx1">
                    <a:lumMod val="75000"/>
                  </a:schemeClr>
                </a:solidFill>
              </a:rPr>
              <a:t>цієї</a:t>
            </a:r>
            <a:r>
              <a:rPr lang="ru-RU" sz="2000" dirty="0">
                <a:solidFill>
                  <a:schemeClr val="tx1">
                    <a:lumMod val="75000"/>
                  </a:schemeClr>
                </a:solidFill>
              </a:rPr>
              <a:t> </a:t>
            </a:r>
            <a:r>
              <a:rPr lang="ru-RU" sz="2000" dirty="0" err="1">
                <a:solidFill>
                  <a:schemeClr val="tx1">
                    <a:lumMod val="75000"/>
                  </a:schemeClr>
                </a:solidFill>
              </a:rPr>
              <a:t>бджоли</a:t>
            </a:r>
            <a:r>
              <a:rPr lang="ru-RU" sz="2000" dirty="0">
                <a:solidFill>
                  <a:schemeClr val="tx1">
                    <a:lumMod val="75000"/>
                  </a:schemeClr>
                </a:solidFill>
              </a:rPr>
              <a:t> </a:t>
            </a:r>
            <a:r>
              <a:rPr lang="ru-RU" sz="2000" dirty="0" err="1">
                <a:solidFill>
                  <a:schemeClr val="tx1">
                    <a:lumMod val="75000"/>
                  </a:schemeClr>
                </a:solidFill>
              </a:rPr>
              <a:t>можуть</a:t>
            </a:r>
            <a:r>
              <a:rPr lang="ru-RU" sz="2000" dirty="0">
                <a:solidFill>
                  <a:schemeClr val="tx1">
                    <a:lumMod val="75000"/>
                  </a:schemeClr>
                </a:solidFill>
              </a:rPr>
              <a:t> </a:t>
            </a:r>
            <a:r>
              <a:rPr lang="ru-RU" sz="2000" dirty="0" err="1">
                <a:solidFill>
                  <a:schemeClr val="tx1">
                    <a:lumMod val="75000"/>
                  </a:schemeClr>
                </a:solidFill>
              </a:rPr>
              <a:t>взнати</a:t>
            </a:r>
            <a:r>
              <a:rPr lang="ru-RU" sz="2000" dirty="0">
                <a:solidFill>
                  <a:schemeClr val="tx1">
                    <a:lumMod val="75000"/>
                  </a:schemeClr>
                </a:solidFill>
              </a:rPr>
              <a:t>, </a:t>
            </a:r>
            <a:r>
              <a:rPr lang="ru-RU" sz="2000" dirty="0" err="1">
                <a:solidFill>
                  <a:schemeClr val="tx1">
                    <a:lumMod val="75000"/>
                  </a:schemeClr>
                </a:solidFill>
              </a:rPr>
              <a:t>що</a:t>
            </a:r>
            <a:r>
              <a:rPr lang="ru-RU" sz="2000" dirty="0">
                <a:solidFill>
                  <a:schemeClr val="tx1">
                    <a:lumMod val="75000"/>
                  </a:schemeClr>
                </a:solidFill>
              </a:rPr>
              <a:t> та </a:t>
            </a:r>
            <a:r>
              <a:rPr lang="ru-RU" sz="2000" dirty="0" err="1">
                <a:solidFill>
                  <a:schemeClr val="tx1">
                    <a:lumMod val="75000"/>
                  </a:schemeClr>
                </a:solidFill>
              </a:rPr>
              <a:t>знайшла</a:t>
            </a:r>
            <a:r>
              <a:rPr lang="ru-RU" sz="2000" dirty="0" smtClean="0">
                <a:solidFill>
                  <a:schemeClr val="tx1">
                    <a:lumMod val="75000"/>
                  </a:schemeClr>
                </a:solidFill>
              </a:rPr>
              <a:t>.</a:t>
            </a:r>
            <a:endParaRPr lang="ru-RU" sz="2000" dirty="0"/>
          </a:p>
        </p:txBody>
      </p:sp>
      <p:sp>
        <p:nvSpPr>
          <p:cNvPr id="5" name="Номер слайда 4"/>
          <p:cNvSpPr>
            <a:spLocks noGrp="1"/>
          </p:cNvSpPr>
          <p:nvPr>
            <p:ph type="sldNum" sz="quarter" idx="12"/>
          </p:nvPr>
        </p:nvSpPr>
        <p:spPr/>
        <p:txBody>
          <a:bodyPr/>
          <a:lstStyle/>
          <a:p>
            <a:fld id="{8B37D5FE-740C-46F5-801A-FA5477D9711F}" type="slidenum">
              <a:rPr lang="en-US" smtClean="0"/>
              <a:pPr/>
              <a:t>8</a:t>
            </a:fld>
            <a:endParaRPr lang="en-US" dirty="0"/>
          </a:p>
        </p:txBody>
      </p:sp>
      <p:sp>
        <p:nvSpPr>
          <p:cNvPr id="6" name="Нижний колонтитул 3"/>
          <p:cNvSpPr>
            <a:spLocks noGrp="1"/>
          </p:cNvSpPr>
          <p:nvPr>
            <p:ph type="ftr" sz="quarter" idx="11"/>
          </p:nvPr>
        </p:nvSpPr>
        <p:spPr>
          <a:xfrm>
            <a:off x="928662" y="764704"/>
            <a:ext cx="7358114" cy="648072"/>
          </a:xfrm>
        </p:spPr>
        <p:txBody>
          <a:bodyPr/>
          <a:lstStyle/>
          <a:p>
            <a:pPr algn="ctr"/>
            <a:r>
              <a:rPr lang="ru-RU" sz="3200" b="1" dirty="0" err="1" smtClean="0">
                <a:solidFill>
                  <a:schemeClr val="tx1">
                    <a:lumMod val="75000"/>
                  </a:schemeClr>
                </a:solidFill>
              </a:rPr>
              <a:t>Мова</a:t>
            </a:r>
            <a:r>
              <a:rPr lang="ru-RU" sz="3200" b="1" dirty="0" smtClean="0">
                <a:solidFill>
                  <a:schemeClr val="tx1">
                    <a:lumMod val="75000"/>
                  </a:schemeClr>
                </a:solidFill>
              </a:rPr>
              <a:t> </a:t>
            </a:r>
            <a:r>
              <a:rPr lang="ru-RU" sz="3200" b="1" dirty="0" err="1" smtClean="0">
                <a:solidFill>
                  <a:schemeClr val="tx1">
                    <a:lumMod val="75000"/>
                  </a:schemeClr>
                </a:solidFill>
              </a:rPr>
              <a:t>бджіл</a:t>
            </a:r>
            <a:r>
              <a:rPr lang="ru-RU" sz="3200" b="1" dirty="0" smtClean="0">
                <a:solidFill>
                  <a:schemeClr val="tx1">
                    <a:lumMod val="75000"/>
                  </a:schemeClr>
                </a:solidFill>
              </a:rPr>
              <a:t>  </a:t>
            </a:r>
            <a:endParaRPr lang="en-US" sz="3200" b="1" dirty="0">
              <a:solidFill>
                <a:schemeClr val="tx1">
                  <a:lumMod val="75000"/>
                </a:schemeClr>
              </a:solidFill>
            </a:endParaRPr>
          </a:p>
        </p:txBody>
      </p:sp>
      <p:pic>
        <p:nvPicPr>
          <p:cNvPr id="8" name="Рисунок 7" descr="p22_2.jpg"/>
          <p:cNvPicPr>
            <a:picLocks noChangeAspect="1"/>
          </p:cNvPicPr>
          <p:nvPr/>
        </p:nvPicPr>
        <p:blipFill>
          <a:blip r:embed="rId2"/>
          <a:stretch>
            <a:fillRect/>
          </a:stretch>
        </p:blipFill>
        <p:spPr>
          <a:xfrm>
            <a:off x="3357554" y="4857760"/>
            <a:ext cx="3001958" cy="1474830"/>
          </a:xfrm>
          <a:prstGeom prst="rect">
            <a:avLst/>
          </a:prstGeom>
          <a:ln w="19050">
            <a:solidFill>
              <a:schemeClr val="tx1">
                <a:lumMod val="75000"/>
              </a:schemeClr>
            </a:solidFill>
          </a:ln>
        </p:spPr>
      </p:pic>
    </p:spTree>
    <p:extLst>
      <p:ext uri="{BB962C8B-B14F-4D97-AF65-F5344CB8AC3E}">
        <p14:creationId xmlns:p14="http://schemas.microsoft.com/office/powerpoint/2010/main" val="724496231"/>
      </p:ext>
    </p:extLst>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714488"/>
            <a:ext cx="7500990" cy="2571768"/>
          </a:xfrm>
        </p:spPr>
        <p:txBody>
          <a:bodyPr>
            <a:normAutofit fontScale="90000"/>
          </a:bodyPr>
          <a:lstStyle/>
          <a:p>
            <a:r>
              <a:rPr lang="ru-RU" sz="1600" dirty="0"/>
              <a:t/>
            </a:r>
            <a:br>
              <a:rPr lang="ru-RU" sz="1600" dirty="0"/>
            </a:br>
            <a:r>
              <a:rPr lang="ru-RU" sz="1600" dirty="0" smtClean="0"/>
              <a:t>   </a:t>
            </a:r>
            <a:r>
              <a:rPr lang="ru-RU" sz="2200" dirty="0" err="1" smtClean="0">
                <a:solidFill>
                  <a:schemeClr val="tx1">
                    <a:lumMod val="75000"/>
                  </a:schemeClr>
                </a:solidFill>
              </a:rPr>
              <a:t>Якщо</a:t>
            </a:r>
            <a:r>
              <a:rPr lang="ru-RU" sz="2200" dirty="0" smtClean="0">
                <a:solidFill>
                  <a:schemeClr val="tx1">
                    <a:lumMod val="75000"/>
                  </a:schemeClr>
                </a:solidFill>
              </a:rPr>
              <a:t> </a:t>
            </a:r>
            <a:r>
              <a:rPr lang="ru-RU" sz="2200" dirty="0" err="1">
                <a:solidFill>
                  <a:schemeClr val="tx1">
                    <a:lumMod val="75000"/>
                  </a:schemeClr>
                </a:solidFill>
              </a:rPr>
              <a:t>бджола</a:t>
            </a:r>
            <a:r>
              <a:rPr lang="ru-RU" sz="2200" dirty="0">
                <a:solidFill>
                  <a:schemeClr val="tx1">
                    <a:lumMod val="75000"/>
                  </a:schemeClr>
                </a:solidFill>
              </a:rPr>
              <a:t> </a:t>
            </a:r>
            <a:r>
              <a:rPr lang="ru-RU" sz="2200" dirty="0" err="1">
                <a:solidFill>
                  <a:schemeClr val="tx1">
                    <a:lumMod val="75000"/>
                  </a:schemeClr>
                </a:solidFill>
              </a:rPr>
              <a:t>жваво</a:t>
            </a:r>
            <a:r>
              <a:rPr lang="ru-RU" sz="2200" dirty="0">
                <a:solidFill>
                  <a:schemeClr val="tx1">
                    <a:lumMod val="75000"/>
                  </a:schemeClr>
                </a:solidFill>
              </a:rPr>
              <a:t> </a:t>
            </a:r>
            <a:r>
              <a:rPr lang="ru-RU" sz="2200" dirty="0" err="1">
                <a:solidFill>
                  <a:schemeClr val="tx1">
                    <a:lumMod val="75000"/>
                  </a:schemeClr>
                </a:solidFill>
              </a:rPr>
              <a:t>танцює</a:t>
            </a:r>
            <a:r>
              <a:rPr lang="ru-RU" sz="2200" dirty="0">
                <a:solidFill>
                  <a:schemeClr val="tx1">
                    <a:lumMod val="75000"/>
                  </a:schemeClr>
                </a:solidFill>
              </a:rPr>
              <a:t>, то </a:t>
            </a:r>
            <a:r>
              <a:rPr lang="ru-RU" sz="2200" dirty="0" err="1">
                <a:solidFill>
                  <a:schemeClr val="tx1">
                    <a:lumMod val="75000"/>
                  </a:schemeClr>
                </a:solidFill>
              </a:rPr>
              <a:t>це</a:t>
            </a:r>
            <a:r>
              <a:rPr lang="ru-RU" sz="2200" dirty="0">
                <a:solidFill>
                  <a:schemeClr val="tx1">
                    <a:lumMod val="75000"/>
                  </a:schemeClr>
                </a:solidFill>
              </a:rPr>
              <a:t> </a:t>
            </a:r>
            <a:r>
              <a:rPr lang="ru-RU" sz="2200" dirty="0" err="1">
                <a:solidFill>
                  <a:schemeClr val="tx1">
                    <a:lumMod val="75000"/>
                  </a:schemeClr>
                </a:solidFill>
              </a:rPr>
              <a:t>означає</a:t>
            </a:r>
            <a:r>
              <a:rPr lang="ru-RU" sz="2200" dirty="0">
                <a:solidFill>
                  <a:schemeClr val="tx1">
                    <a:lumMod val="75000"/>
                  </a:schemeClr>
                </a:solidFill>
              </a:rPr>
              <a:t>, </a:t>
            </a:r>
            <a:r>
              <a:rPr lang="ru-RU" sz="2200" dirty="0" err="1">
                <a:solidFill>
                  <a:schemeClr val="tx1">
                    <a:lumMod val="75000"/>
                  </a:schemeClr>
                </a:solidFill>
              </a:rPr>
              <a:t>що</a:t>
            </a:r>
            <a:r>
              <a:rPr lang="ru-RU" sz="2200" dirty="0">
                <a:solidFill>
                  <a:schemeClr val="tx1">
                    <a:lumMod val="75000"/>
                  </a:schemeClr>
                </a:solidFill>
              </a:rPr>
              <a:t> </a:t>
            </a:r>
            <a:r>
              <a:rPr lang="ru-RU" sz="2200" dirty="0" err="1">
                <a:solidFill>
                  <a:schemeClr val="tx1">
                    <a:lumMod val="75000"/>
                  </a:schemeClr>
                </a:solidFill>
              </a:rPr>
              <a:t>знайдена</a:t>
            </a:r>
            <a:r>
              <a:rPr lang="ru-RU" sz="2200" dirty="0">
                <a:solidFill>
                  <a:schemeClr val="tx1">
                    <a:lumMod val="75000"/>
                  </a:schemeClr>
                </a:solidFill>
              </a:rPr>
              <a:t> велика </a:t>
            </a:r>
            <a:r>
              <a:rPr lang="ru-RU" sz="2200" dirty="0" err="1">
                <a:solidFill>
                  <a:schemeClr val="tx1">
                    <a:lumMod val="75000"/>
                  </a:schemeClr>
                </a:solidFill>
              </a:rPr>
              <a:t>кількість</a:t>
            </a:r>
            <a:r>
              <a:rPr lang="ru-RU" sz="2200" dirty="0">
                <a:solidFill>
                  <a:schemeClr val="tx1">
                    <a:lumMod val="75000"/>
                  </a:schemeClr>
                </a:solidFill>
              </a:rPr>
              <a:t> </a:t>
            </a:r>
            <a:r>
              <a:rPr lang="ru-RU" sz="2200" dirty="0" err="1">
                <a:solidFill>
                  <a:schemeClr val="tx1">
                    <a:lumMod val="75000"/>
                  </a:schemeClr>
                </a:solidFill>
              </a:rPr>
              <a:t>їжі</a:t>
            </a:r>
            <a:r>
              <a:rPr lang="ru-RU" sz="2200" dirty="0">
                <a:solidFill>
                  <a:schemeClr val="tx1">
                    <a:lumMod val="75000"/>
                  </a:schemeClr>
                </a:solidFill>
              </a:rPr>
              <a:t>, і </a:t>
            </a:r>
            <a:r>
              <a:rPr lang="ru-RU" sz="2200" dirty="0" err="1">
                <a:solidFill>
                  <a:schemeClr val="tx1">
                    <a:lumMod val="75000"/>
                  </a:schemeClr>
                </a:solidFill>
              </a:rPr>
              <a:t>багато</a:t>
            </a:r>
            <a:r>
              <a:rPr lang="ru-RU" sz="2200" dirty="0">
                <a:solidFill>
                  <a:schemeClr val="tx1">
                    <a:lumMod val="75000"/>
                  </a:schemeClr>
                </a:solidFill>
              </a:rPr>
              <a:t> </a:t>
            </a:r>
            <a:r>
              <a:rPr lang="ru-RU" sz="2200" dirty="0" err="1">
                <a:solidFill>
                  <a:schemeClr val="tx1">
                    <a:lumMod val="75000"/>
                  </a:schemeClr>
                </a:solidFill>
              </a:rPr>
              <a:t>бджіл</a:t>
            </a:r>
            <a:r>
              <a:rPr lang="ru-RU" sz="2200" dirty="0">
                <a:solidFill>
                  <a:schemeClr val="tx1">
                    <a:lumMod val="75000"/>
                  </a:schemeClr>
                </a:solidFill>
              </a:rPr>
              <a:t> </a:t>
            </a:r>
            <a:r>
              <a:rPr lang="ru-RU" sz="2200" dirty="0" err="1">
                <a:solidFill>
                  <a:schemeClr val="tx1">
                    <a:lumMod val="75000"/>
                  </a:schemeClr>
                </a:solidFill>
              </a:rPr>
              <a:t>відлітає</a:t>
            </a:r>
            <a:r>
              <a:rPr lang="ru-RU" sz="2200" dirty="0">
                <a:solidFill>
                  <a:schemeClr val="tx1">
                    <a:lumMod val="75000"/>
                  </a:schemeClr>
                </a:solidFill>
              </a:rPr>
              <a:t> на </a:t>
            </a:r>
            <a:r>
              <a:rPr lang="ru-RU" sz="2200" dirty="0" err="1">
                <a:solidFill>
                  <a:schemeClr val="tx1">
                    <a:lumMod val="75000"/>
                  </a:schemeClr>
                </a:solidFill>
              </a:rPr>
              <a:t>пошук</a:t>
            </a:r>
            <a:r>
              <a:rPr lang="ru-RU" sz="2200" dirty="0">
                <a:solidFill>
                  <a:schemeClr val="tx1">
                    <a:lumMod val="75000"/>
                  </a:schemeClr>
                </a:solidFill>
              </a:rPr>
              <a:t>. </a:t>
            </a:r>
            <a:r>
              <a:rPr lang="ru-RU" sz="2200" dirty="0" smtClean="0">
                <a:solidFill>
                  <a:schemeClr val="tx1">
                    <a:lumMod val="75000"/>
                  </a:schemeClr>
                </a:solidFill>
              </a:rPr>
              <a:t/>
            </a:r>
            <a:br>
              <a:rPr lang="ru-RU" sz="2200" dirty="0" smtClean="0">
                <a:solidFill>
                  <a:schemeClr val="tx1">
                    <a:lumMod val="75000"/>
                  </a:schemeClr>
                </a:solidFill>
              </a:rPr>
            </a:br>
            <a:r>
              <a:rPr lang="ru-RU" sz="2200" dirty="0" smtClean="0">
                <a:solidFill>
                  <a:schemeClr val="tx1">
                    <a:lumMod val="75000"/>
                  </a:schemeClr>
                </a:solidFill>
              </a:rPr>
              <a:t>   Таким </a:t>
            </a:r>
            <a:r>
              <a:rPr lang="ru-RU" sz="2200" dirty="0">
                <a:solidFill>
                  <a:schemeClr val="tx1">
                    <a:lumMod val="75000"/>
                  </a:schemeClr>
                </a:solidFill>
              </a:rPr>
              <a:t>чином, </a:t>
            </a:r>
            <a:r>
              <a:rPr lang="ru-RU" sz="2200" dirty="0" err="1">
                <a:solidFill>
                  <a:schemeClr val="tx1">
                    <a:lumMod val="75000"/>
                  </a:schemeClr>
                </a:solidFill>
              </a:rPr>
              <a:t>бджола</a:t>
            </a:r>
            <a:r>
              <a:rPr lang="ru-RU" sz="2200" dirty="0">
                <a:solidFill>
                  <a:schemeClr val="tx1">
                    <a:lumMod val="75000"/>
                  </a:schemeClr>
                </a:solidFill>
              </a:rPr>
              <a:t> </a:t>
            </a:r>
            <a:r>
              <a:rPr lang="ru-RU" sz="2200" dirty="0" err="1">
                <a:solidFill>
                  <a:schemeClr val="tx1">
                    <a:lumMod val="75000"/>
                  </a:schemeClr>
                </a:solidFill>
              </a:rPr>
              <a:t>може</a:t>
            </a:r>
            <a:r>
              <a:rPr lang="ru-RU" sz="2200" dirty="0">
                <a:solidFill>
                  <a:schemeClr val="tx1">
                    <a:lumMod val="75000"/>
                  </a:schemeClr>
                </a:solidFill>
              </a:rPr>
              <a:t> </a:t>
            </a:r>
            <a:r>
              <a:rPr lang="ru-RU" sz="2200" dirty="0" err="1">
                <a:solidFill>
                  <a:schemeClr val="tx1">
                    <a:lumMod val="75000"/>
                  </a:schemeClr>
                </a:solidFill>
              </a:rPr>
              <a:t>повідомити</a:t>
            </a:r>
            <a:r>
              <a:rPr lang="ru-RU" sz="2200" dirty="0">
                <a:solidFill>
                  <a:schemeClr val="tx1">
                    <a:lumMod val="75000"/>
                  </a:schemeClr>
                </a:solidFill>
              </a:rPr>
              <a:t> про </a:t>
            </a:r>
            <a:r>
              <a:rPr lang="ru-RU" sz="2200" dirty="0" err="1">
                <a:solidFill>
                  <a:schemeClr val="tx1">
                    <a:lumMod val="75000"/>
                  </a:schemeClr>
                </a:solidFill>
              </a:rPr>
              <a:t>декілька</a:t>
            </a:r>
            <a:r>
              <a:rPr lang="ru-RU" sz="2200" dirty="0">
                <a:solidFill>
                  <a:schemeClr val="tx1">
                    <a:lumMod val="75000"/>
                  </a:schemeClr>
                </a:solidFill>
              </a:rPr>
              <a:t> речей. По </a:t>
            </a:r>
            <a:r>
              <a:rPr lang="ru-RU" sz="2200" dirty="0" err="1">
                <a:solidFill>
                  <a:schemeClr val="tx1">
                    <a:lumMod val="75000"/>
                  </a:schemeClr>
                </a:solidFill>
              </a:rPr>
              <a:t>танцю</a:t>
            </a:r>
            <a:r>
              <a:rPr lang="ru-RU" sz="2200" dirty="0">
                <a:solidFill>
                  <a:schemeClr val="tx1">
                    <a:lumMod val="75000"/>
                  </a:schemeClr>
                </a:solidFill>
              </a:rPr>
              <a:t> </a:t>
            </a:r>
            <a:r>
              <a:rPr lang="ru-RU" sz="2200" dirty="0" err="1">
                <a:solidFill>
                  <a:schemeClr val="tx1">
                    <a:lumMod val="75000"/>
                  </a:schemeClr>
                </a:solidFill>
              </a:rPr>
              <a:t>можна</a:t>
            </a:r>
            <a:r>
              <a:rPr lang="ru-RU" sz="2200" dirty="0">
                <a:solidFill>
                  <a:schemeClr val="tx1">
                    <a:lumMod val="75000"/>
                  </a:schemeClr>
                </a:solidFill>
              </a:rPr>
              <a:t> </a:t>
            </a:r>
            <a:r>
              <a:rPr lang="ru-RU" sz="2200" dirty="0" err="1">
                <a:solidFill>
                  <a:schemeClr val="tx1">
                    <a:lumMod val="75000"/>
                  </a:schemeClr>
                </a:solidFill>
              </a:rPr>
              <a:t>визначити</a:t>
            </a:r>
            <a:r>
              <a:rPr lang="ru-RU" sz="2200" dirty="0">
                <a:solidFill>
                  <a:schemeClr val="tx1">
                    <a:lumMod val="75000"/>
                  </a:schemeClr>
                </a:solidFill>
              </a:rPr>
              <a:t>, нектар </a:t>
            </a:r>
            <a:r>
              <a:rPr lang="ru-RU" sz="2200" dirty="0" err="1">
                <a:solidFill>
                  <a:schemeClr val="tx1">
                    <a:lumMod val="75000"/>
                  </a:schemeClr>
                </a:solidFill>
              </a:rPr>
              <a:t>або</a:t>
            </a:r>
            <a:r>
              <a:rPr lang="ru-RU" sz="2200" dirty="0">
                <a:solidFill>
                  <a:schemeClr val="tx1">
                    <a:lumMod val="75000"/>
                  </a:schemeClr>
                </a:solidFill>
              </a:rPr>
              <a:t> пилок </a:t>
            </a:r>
            <a:r>
              <a:rPr lang="ru-RU" sz="2200" dirty="0" err="1">
                <a:solidFill>
                  <a:schemeClr val="tx1">
                    <a:lumMod val="75000"/>
                  </a:schemeClr>
                </a:solidFill>
              </a:rPr>
              <a:t>були</a:t>
            </a:r>
            <a:r>
              <a:rPr lang="ru-RU" sz="2200" dirty="0">
                <a:solidFill>
                  <a:schemeClr val="tx1">
                    <a:lumMod val="75000"/>
                  </a:schemeClr>
                </a:solidFill>
              </a:rPr>
              <a:t> </a:t>
            </a:r>
            <a:r>
              <a:rPr lang="ru-RU" sz="2200" dirty="0" err="1">
                <a:solidFill>
                  <a:schemeClr val="tx1">
                    <a:lumMod val="75000"/>
                  </a:schemeClr>
                </a:solidFill>
              </a:rPr>
              <a:t>знайдені</a:t>
            </a:r>
            <a:r>
              <a:rPr lang="ru-RU" sz="2200" dirty="0">
                <a:solidFill>
                  <a:schemeClr val="tx1">
                    <a:lumMod val="75000"/>
                  </a:schemeClr>
                </a:solidFill>
              </a:rPr>
              <a:t>. По запаху </a:t>
            </a:r>
            <a:r>
              <a:rPr lang="ru-RU" sz="2200" dirty="0" err="1">
                <a:solidFill>
                  <a:schemeClr val="tx1">
                    <a:lumMod val="75000"/>
                  </a:schemeClr>
                </a:solidFill>
              </a:rPr>
              <a:t>самої</a:t>
            </a:r>
            <a:r>
              <a:rPr lang="ru-RU" sz="2200" dirty="0">
                <a:solidFill>
                  <a:schemeClr val="tx1">
                    <a:lumMod val="75000"/>
                  </a:schemeClr>
                </a:solidFill>
              </a:rPr>
              <a:t> </a:t>
            </a:r>
            <a:r>
              <a:rPr lang="ru-RU" sz="2200" dirty="0" err="1">
                <a:solidFill>
                  <a:schemeClr val="tx1">
                    <a:lumMod val="75000"/>
                  </a:schemeClr>
                </a:solidFill>
              </a:rPr>
              <a:t>бджоли</a:t>
            </a:r>
            <a:r>
              <a:rPr lang="ru-RU" sz="2200" dirty="0">
                <a:solidFill>
                  <a:schemeClr val="tx1">
                    <a:lumMod val="75000"/>
                  </a:schemeClr>
                </a:solidFill>
              </a:rPr>
              <a:t> </a:t>
            </a:r>
            <a:r>
              <a:rPr lang="ru-RU" sz="2200" dirty="0" err="1">
                <a:solidFill>
                  <a:schemeClr val="tx1">
                    <a:lumMod val="75000"/>
                  </a:schemeClr>
                </a:solidFill>
              </a:rPr>
              <a:t>можна</a:t>
            </a:r>
            <a:r>
              <a:rPr lang="ru-RU" sz="2200" dirty="0">
                <a:solidFill>
                  <a:schemeClr val="tx1">
                    <a:lumMod val="75000"/>
                  </a:schemeClr>
                </a:solidFill>
              </a:rPr>
              <a:t> </a:t>
            </a:r>
            <a:r>
              <a:rPr lang="ru-RU" sz="2200" dirty="0" err="1">
                <a:solidFill>
                  <a:schemeClr val="tx1">
                    <a:lumMod val="75000"/>
                  </a:schemeClr>
                </a:solidFill>
              </a:rPr>
              <a:t>сказати</a:t>
            </a:r>
            <a:r>
              <a:rPr lang="ru-RU" sz="2200" dirty="0">
                <a:solidFill>
                  <a:schemeClr val="tx1">
                    <a:lumMod val="75000"/>
                  </a:schemeClr>
                </a:solidFill>
              </a:rPr>
              <a:t>, яку </a:t>
            </a:r>
            <a:r>
              <a:rPr lang="ru-RU" sz="2200" dirty="0" err="1">
                <a:solidFill>
                  <a:schemeClr val="tx1">
                    <a:lumMod val="75000"/>
                  </a:schemeClr>
                </a:solidFill>
              </a:rPr>
              <a:t>квітку</a:t>
            </a:r>
            <a:r>
              <a:rPr lang="ru-RU" sz="2200" dirty="0">
                <a:solidFill>
                  <a:schemeClr val="tx1">
                    <a:lumMod val="75000"/>
                  </a:schemeClr>
                </a:solidFill>
              </a:rPr>
              <a:t> </a:t>
            </a:r>
            <a:r>
              <a:rPr lang="ru-RU" sz="2200" dirty="0" err="1">
                <a:solidFill>
                  <a:schemeClr val="tx1">
                    <a:lumMod val="75000"/>
                  </a:schemeClr>
                </a:solidFill>
              </a:rPr>
              <a:t>слід</a:t>
            </a:r>
            <a:r>
              <a:rPr lang="ru-RU" sz="2200" dirty="0">
                <a:solidFill>
                  <a:schemeClr val="tx1">
                    <a:lumMod val="75000"/>
                  </a:schemeClr>
                </a:solidFill>
              </a:rPr>
              <a:t> </a:t>
            </a:r>
            <a:r>
              <a:rPr lang="ru-RU" sz="2200" dirty="0" err="1">
                <a:solidFill>
                  <a:schemeClr val="tx1">
                    <a:lumMod val="75000"/>
                  </a:schemeClr>
                </a:solidFill>
              </a:rPr>
              <a:t>шукати</a:t>
            </a:r>
            <a:r>
              <a:rPr lang="ru-RU" sz="2200" dirty="0">
                <a:solidFill>
                  <a:schemeClr val="tx1">
                    <a:lumMod val="75000"/>
                  </a:schemeClr>
                </a:solidFill>
              </a:rPr>
              <a:t>. </a:t>
            </a:r>
            <a:r>
              <a:rPr lang="ru-RU" sz="2200" dirty="0" err="1">
                <a:solidFill>
                  <a:schemeClr val="tx1">
                    <a:lumMod val="75000"/>
                  </a:schemeClr>
                </a:solidFill>
              </a:rPr>
              <a:t>Сповільненість</a:t>
            </a:r>
            <a:r>
              <a:rPr lang="ru-RU" sz="2200" dirty="0">
                <a:solidFill>
                  <a:schemeClr val="tx1">
                    <a:lumMod val="75000"/>
                  </a:schemeClr>
                </a:solidFill>
              </a:rPr>
              <a:t> </a:t>
            </a:r>
            <a:r>
              <a:rPr lang="ru-RU" sz="2200" dirty="0" err="1">
                <a:solidFill>
                  <a:schemeClr val="tx1">
                    <a:lumMod val="75000"/>
                  </a:schemeClr>
                </a:solidFill>
              </a:rPr>
              <a:t>танцю</a:t>
            </a:r>
            <a:r>
              <a:rPr lang="ru-RU" sz="2200" dirty="0">
                <a:solidFill>
                  <a:schemeClr val="tx1">
                    <a:lumMod val="75000"/>
                  </a:schemeClr>
                </a:solidFill>
              </a:rPr>
              <a:t> говорить про </a:t>
            </a:r>
            <a:r>
              <a:rPr lang="ru-RU" sz="2200" dirty="0" err="1">
                <a:solidFill>
                  <a:schemeClr val="tx1">
                    <a:lumMod val="75000"/>
                  </a:schemeClr>
                </a:solidFill>
              </a:rPr>
              <a:t>кількості</a:t>
            </a:r>
            <a:r>
              <a:rPr lang="ru-RU" sz="2200" dirty="0">
                <a:solidFill>
                  <a:schemeClr val="tx1">
                    <a:lumMod val="75000"/>
                  </a:schemeClr>
                </a:solidFill>
              </a:rPr>
              <a:t> </a:t>
            </a:r>
            <a:r>
              <a:rPr lang="ru-RU" sz="2200" dirty="0" err="1">
                <a:solidFill>
                  <a:schemeClr val="tx1">
                    <a:lumMod val="75000"/>
                  </a:schemeClr>
                </a:solidFill>
              </a:rPr>
              <a:t>знайденої</a:t>
            </a:r>
            <a:r>
              <a:rPr lang="ru-RU" sz="2200" dirty="0">
                <a:solidFill>
                  <a:schemeClr val="tx1">
                    <a:lumMod val="75000"/>
                  </a:schemeClr>
                </a:solidFill>
              </a:rPr>
              <a:t> </a:t>
            </a:r>
            <a:r>
              <a:rPr lang="ru-RU" sz="2200" dirty="0" err="1">
                <a:solidFill>
                  <a:schemeClr val="tx1">
                    <a:lumMod val="75000"/>
                  </a:schemeClr>
                </a:solidFill>
              </a:rPr>
              <a:t>їжі</a:t>
            </a:r>
            <a:r>
              <a:rPr lang="ru-RU" sz="2200" dirty="0" smtClean="0">
                <a:solidFill>
                  <a:schemeClr val="tx1">
                    <a:lumMod val="75000"/>
                  </a:schemeClr>
                </a:solidFill>
              </a:rPr>
              <a:t>.</a:t>
            </a:r>
            <a:endParaRPr lang="ru-RU" sz="2200" dirty="0"/>
          </a:p>
        </p:txBody>
      </p:sp>
      <p:sp>
        <p:nvSpPr>
          <p:cNvPr id="5" name="Номер слайда 4"/>
          <p:cNvSpPr>
            <a:spLocks noGrp="1"/>
          </p:cNvSpPr>
          <p:nvPr>
            <p:ph type="sldNum" sz="quarter" idx="12"/>
          </p:nvPr>
        </p:nvSpPr>
        <p:spPr/>
        <p:txBody>
          <a:bodyPr/>
          <a:lstStyle/>
          <a:p>
            <a:fld id="{8B37D5FE-740C-46F5-801A-FA5477D9711F}" type="slidenum">
              <a:rPr lang="en-US" smtClean="0"/>
              <a:pPr/>
              <a:t>9</a:t>
            </a:fld>
            <a:endParaRPr lang="en-US"/>
          </a:p>
        </p:txBody>
      </p:sp>
      <p:sp>
        <p:nvSpPr>
          <p:cNvPr id="6" name="Нижний колонтитул 3"/>
          <p:cNvSpPr txBox="1">
            <a:spLocks/>
          </p:cNvSpPr>
          <p:nvPr/>
        </p:nvSpPr>
        <p:spPr>
          <a:xfrm>
            <a:off x="928662" y="764704"/>
            <a:ext cx="7358114" cy="6480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Мова</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ru-RU" sz="3200" b="1" i="0" u="none" strike="noStrike" kern="1200" cap="none" spc="0" normalizeH="0" baseline="0" noProof="0" dirty="0" err="1" smtClean="0">
                <a:ln>
                  <a:noFill/>
                </a:ln>
                <a:solidFill>
                  <a:schemeClr val="tx1">
                    <a:lumMod val="75000"/>
                  </a:schemeClr>
                </a:solidFill>
                <a:effectLst/>
                <a:uLnTx/>
                <a:uFillTx/>
                <a:latin typeface="+mn-lt"/>
                <a:ea typeface="+mn-ea"/>
                <a:cs typeface="+mn-cs"/>
              </a:rPr>
              <a:t>бджіл</a:t>
            </a:r>
            <a:r>
              <a:rPr kumimoji="0" lang="ru-RU" sz="3200" b="1" i="0" u="none" strike="noStrike" kern="1200" cap="none" spc="0" normalizeH="0" baseline="0" noProof="0" dirty="0" smtClean="0">
                <a:ln>
                  <a:noFill/>
                </a:ln>
                <a:solidFill>
                  <a:schemeClr val="tx1">
                    <a:lumMod val="75000"/>
                  </a:schemeClr>
                </a:solidFill>
                <a:effectLst/>
                <a:uLnTx/>
                <a:uFillTx/>
                <a:latin typeface="+mn-lt"/>
                <a:ea typeface="+mn-ea"/>
                <a:cs typeface="+mn-cs"/>
              </a:rPr>
              <a:t>  </a:t>
            </a:r>
            <a:endParaRPr kumimoji="0" lang="en-US" sz="3200" b="1" i="0"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7" name="Рисунок 6" descr="907359.jpg"/>
          <p:cNvPicPr>
            <a:picLocks noChangeAspect="1"/>
          </p:cNvPicPr>
          <p:nvPr/>
        </p:nvPicPr>
        <p:blipFill>
          <a:blip r:embed="rId2"/>
          <a:stretch>
            <a:fillRect/>
          </a:stretch>
        </p:blipFill>
        <p:spPr>
          <a:xfrm>
            <a:off x="4429124" y="4286256"/>
            <a:ext cx="2881306" cy="1882453"/>
          </a:xfrm>
          <a:prstGeom prst="rect">
            <a:avLst/>
          </a:prstGeom>
          <a:ln w="19050">
            <a:solidFill>
              <a:schemeClr val="tx1">
                <a:lumMod val="75000"/>
              </a:schemeClr>
            </a:solidFill>
          </a:ln>
        </p:spPr>
      </p:pic>
    </p:spTree>
    <p:extLst>
      <p:ext uri="{BB962C8B-B14F-4D97-AF65-F5344CB8AC3E}">
        <p14:creationId xmlns:p14="http://schemas.microsoft.com/office/powerpoint/2010/main" val="724496231"/>
      </p:ext>
    </p:extLst>
  </p:cSld>
  <p:clrMapOvr>
    <a:masterClrMapping/>
  </p:clrMapOvr>
  <p:transition spd="med">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Другая 49">
      <a:dk1>
        <a:srgbClr val="FEFA58"/>
      </a:dk1>
      <a:lt1>
        <a:srgbClr val="903D00"/>
      </a:lt1>
      <a:dk2>
        <a:srgbClr val="000000"/>
      </a:dk2>
      <a:lt2>
        <a:srgbClr val="FFFF00"/>
      </a:lt2>
      <a:accent1>
        <a:srgbClr val="000000"/>
      </a:accent1>
      <a:accent2>
        <a:srgbClr val="000000"/>
      </a:accent2>
      <a:accent3>
        <a:srgbClr val="FF8021"/>
      </a:accent3>
      <a:accent4>
        <a:srgbClr val="000000"/>
      </a:accent4>
      <a:accent5>
        <a:srgbClr val="FF8021"/>
      </a:accent5>
      <a:accent6>
        <a:srgbClr val="F14124"/>
      </a:accent6>
      <a:hlink>
        <a:srgbClr val="FF8021"/>
      </a:hlink>
      <a:folHlink>
        <a:srgbClr val="FFC00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2">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760</TotalTime>
  <Words>321</Words>
  <Application>Microsoft Office PowerPoint</Application>
  <PresentationFormat>Экран (4:3)</PresentationFormat>
  <Paragraphs>54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Остин</vt:lpstr>
      <vt:lpstr>  Клас комахи. БДЖОЛИ </vt:lpstr>
      <vt:lpstr>   Існує близько 2 0 тисяч видів бджіл. Їх можна виявити на всіх континентах,крім Антарктиди. Бджоли пристосувалися харчуватися нектаром та пилком, використовуючи нектар, як джерело енергії, а пилок для отримування білків та інших поживних речовин .    Розмір бджіл коливається від 2,1 мм у карликової бджоли до 39 мм у виду, що мешкає в Індонезії.</vt:lpstr>
      <vt:lpstr>    Бджоли мають довгий хоботок, яким вони користуються для висмоктування нектару з рослин. Також у них є вусики, кожен з яких складається з 13 сегментів у самців та 12 у самок.     Всі бджоли мають дві пари крил: задня пара за розміром менше передньої; тільки у декількох видів у однієї статі крила  дуже короткі, що  робить політ бджоли важкою або неможливою справою. </vt:lpstr>
      <vt:lpstr>  Жало у бджіл - це своєрідний дуже складний за будовою і ще не досить вивчений орган захисту, утворений внаслідок переродження сьомого членика черевця робочих бджіл і маток. У спокійному стані жало ховається всередину черевця. В момент ужалення воно виходить назовні. Жалячи, бджола трохи згинає донизу черевце і встромляє жало в намічене місце. Проте вийняти його назад із шкіри тварини чи людини вона не може, бо жало там закріплюється зазублинками і відривається разом з частинами внутрішніх органів. </vt:lpstr>
      <vt:lpstr>   Бджола з відірваним жалом швидко гине.    Жалячи комах, бджола пробиває дірку у їхньому хітиновому покриві, з якої жало потім може вийматися, і бджола лишається жити.    Найчастіше сам укус стається на рефлекторному рівні. </vt:lpstr>
      <vt:lpstr>    Під час жаління в ранку вводиться отрутна рідина, яка викликає запалення із припухлістю і гострий пекучий біль.     Ця отрута виробляється в окремих (великій і малій) отрутних залозах, що містяться всередині черевця: - велика залоза складається з довгої трубки, в клітинах якої виробляється отрута, і великого отрутного міхурця, де отрута скупчується; - мала отрутна залоза - невелика                                      трубка, де виробляється вже інша                                        за своїм складом отрута. Під час                                    ужалень отрути з малої та великої                                 залоз змішуються.</vt:lpstr>
      <vt:lpstr>      Різкі запахи (особливо піт) дуже дратують бджіл, і тоді вони жалять більше. Відомі випадки зажалень пітних коней на смерть.     Мало жалять бджоли, підкурені димом; тоді вони кидаються до запасів меду, наповнюють ним свої медові вола і в такому стані не можуть                                вільно згинати черевно, щоб ввести жало.    Матки свої жало використовують лише в                    боротьбі одна з одною. Крім того, воно їм                   допомагає у відкладанні  яєць.</vt:lpstr>
      <vt:lpstr>   Спосіб, яким бджоли передають інформацію – одне з найбільш вражаючих чудес природи - це інстинктивна мова бджіл. Вони не вчаться цій мові, а просто, досягнувши певного віку, автоматично володіють нею.    Бджолина мова – це мова запахів і танців. Коли бджола знаходить нектар або пилок, вона повертається додому і починає танцювати, описуючи одну за іншою правильні кола. Танець привертає увагу інших бджіл і розказує їм, де був знайдений нектар або пилок. Інші бджоли по запаху цієї бджоли можуть взнати, що та знайшла.</vt:lpstr>
      <vt:lpstr>    Якщо бджола жваво танцює, то це означає, що знайдена велика кількість їжі, і багато бджіл відлітає на пошук.     Таким чином, бджола може повідомити про декілька речей. По танцю можна визначити, нектар або пилок були знайдені. По запаху самої бджоли можна сказати, яку квітку слід шукати. Сповільненість танцю говорить про кількості знайденої їжі.</vt:lpstr>
      <vt:lpstr>   Крім попередньої інформації, цей танець пояснює бджолам, як далеко і в якому напрямі летіти. Кількість поворотів в хвилину означає дистанцію. Дедалі менше описується вісімок. Наприклад,       11 поворотів в хвилину рівносильні дистанції в 2700 м.     Лінія, по якій йде бджола між двома петлями вісімки, показує точний напрям. Лінія визначається по положенню сонця на небі, так що інші бджоли можуть негайно визначити правильний кут!</vt:lpstr>
      <vt:lpstr>    Залежно від поточної потреби, бджоли можуть концентруватися як на зборі нектару, так і на зборі пилку.    Тіло більшості бджіл покрите численними  гіллястими ворсинками, що сприяють прилипанню і переносу пилку. Періодично вони зчищають з себе пилок, збираючи їх щіточками і потім переносять його  в спеціальний кошик для пилку, розташований між задніми лапками.</vt:lpstr>
      <vt:lpstr>   Багато видів бджіл схильні збирати пилок тільки з певних видів, інші в цьому питанні не так категоричні і користуються великою різноманітністю квітучих рослин.        Невелика кількість рослин замість пилку виробляє живильне квіткове масло, на зборі якого спеціалізуються тільки певні види бджіл. Пилок і нектар змішуються разом, утворюючи в'язку живильну масу, яка складається в невеликі осередки (соти).</vt:lpstr>
      <vt:lpstr>  Перший етап виготовлення меду починається в порожнині бджоли. Цукор, що міститься в нектарі, піддається хімічній реакції.    Наступний крок – це видалення зайвої води з нектару. Воно досягається випаровуванням, яке виникає завдяки теплу і вентиляції у вулику. </vt:lpstr>
      <vt:lpstr>   Мед розрізняється залежно від того, з яких квітів збирається нектар, в якому місці розташований вулик.     Мед буває дуже різним на колір і смак – це залежить від того, що було джерелом нектару. У тих областях, де виробляють мед, звичайно буває тільки декілька рослин, придатних для збору нектару. </vt:lpstr>
      <vt:lpstr>   По шорсткій поверхні бджола здатна тягнути вантаж, що перевищує вагу її тіла у 320 разів. Для порівняння, кінь може везти вантаж, приблизно рівний вазі його власного тіла.     Медоносна бджола махає крилами зі швидкістю 11400 разів на хвилину. Саме це створює характерне бджолине дзижчання.</vt:lpstr>
      <vt:lpstr>     Для отримання одного кілограму меду бджоли повинні зробити до 4500 вильотів і взяти нектар з 6-10 млн. квіток.      На виховання тисячі личинок потрібно 100 г меду, 50 г пилку і 30 г води. Річна потреба в пилку становить до 30 кг на кожну бджолину сім’ю. </vt:lpstr>
      <vt:lpstr>    Бджолиний рій може важити до 7-8 кг. Він складається з 50-60 тис. бджіл, що мають у своїх зобиках 2-3 кг меду. За похмурої погоди своїм медовим запасом бджоли можуть харчуватися протягом 8 днів. </vt:lpstr>
      <vt:lpstr>ДЯКУЮ ЗА УВАГУ!</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dc:creator>
  <cp:lastModifiedBy>KS</cp:lastModifiedBy>
  <cp:revision>81</cp:revision>
  <dcterms:created xsi:type="dcterms:W3CDTF">2013-12-17T19:07:03Z</dcterms:created>
  <dcterms:modified xsi:type="dcterms:W3CDTF">2014-12-10T17:28:28Z</dcterms:modified>
  <cp:contentStatus/>
</cp:coreProperties>
</file>