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Default Extension="docm" ContentType="application/vnd.ms-word.document.macroEnabled.12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64" r:id="rId5"/>
    <p:sldId id="257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A5EE1-A5DF-4884-932A-78D0B6F1CDBF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2AC3F-7500-4260-A307-E06A031254B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A5EE1-A5DF-4884-932A-78D0B6F1CDBF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2AC3F-7500-4260-A307-E06A031254B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A5EE1-A5DF-4884-932A-78D0B6F1CDBF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2AC3F-7500-4260-A307-E06A031254B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A5EE1-A5DF-4884-932A-78D0B6F1CDBF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2AC3F-7500-4260-A307-E06A031254B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A5EE1-A5DF-4884-932A-78D0B6F1CDBF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2AC3F-7500-4260-A307-E06A031254B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A5EE1-A5DF-4884-932A-78D0B6F1CDBF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2AC3F-7500-4260-A307-E06A031254B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A5EE1-A5DF-4884-932A-78D0B6F1CDBF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2AC3F-7500-4260-A307-E06A031254B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A5EE1-A5DF-4884-932A-78D0B6F1CDBF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2AC3F-7500-4260-A307-E06A031254B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A5EE1-A5DF-4884-932A-78D0B6F1CDBF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2AC3F-7500-4260-A307-E06A031254B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A5EE1-A5DF-4884-932A-78D0B6F1CDBF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2AC3F-7500-4260-A307-E06A031254B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CA5EE1-A5DF-4884-932A-78D0B6F1CDBF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E2AC3F-7500-4260-A307-E06A031254B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BCA5EE1-A5DF-4884-932A-78D0B6F1CDBF}" type="datetimeFigureOut">
              <a:rPr lang="uk-UA" smtClean="0"/>
              <a:pPr/>
              <a:t>14.01.2014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EE2AC3F-7500-4260-A307-E06A031254B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_________Microsoft_Office_Word______________________1.docm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5918" y="3929066"/>
            <a:ext cx="560230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uk-UA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Мимобіжні прямі </a:t>
            </a:r>
          </a:p>
          <a:p>
            <a:pPr algn="ctr"/>
            <a:r>
              <a:rPr lang="uk-UA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 просторі 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14612" y="1142984"/>
            <a:ext cx="371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accent6">
                    <a:lumMod val="75000"/>
                  </a:schemeClr>
                </a:solidFill>
              </a:rPr>
              <a:t>АТ </a:t>
            </a:r>
            <a:r>
              <a:rPr lang="uk-UA" sz="3200" b="1" dirty="0" err="1" smtClean="0">
                <a:solidFill>
                  <a:schemeClr val="accent6">
                    <a:lumMod val="75000"/>
                  </a:schemeClr>
                </a:solidFill>
              </a:rPr>
              <a:t>“Мимобіжники”</a:t>
            </a:r>
            <a:endParaRPr lang="uk-UA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500166" y="152400"/>
            <a:ext cx="70009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i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Означення</a:t>
            </a:r>
            <a:r>
              <a:rPr lang="ru-RU" sz="2400" i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 </a:t>
            </a:r>
            <a:r>
              <a:rPr lang="ru-RU" sz="2400" i="1" dirty="0" err="1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мимобіжних</a:t>
            </a:r>
            <a:r>
              <a:rPr lang="ru-RU" sz="2400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i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прямих</a:t>
            </a:r>
            <a:endParaRPr lang="ru-RU" sz="2400" i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571604" y="928670"/>
            <a:ext cx="671517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Дві</a:t>
            </a:r>
            <a:r>
              <a:rPr lang="ru-RU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32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прямі</a:t>
            </a:r>
            <a:r>
              <a:rPr lang="ru-RU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, </a:t>
            </a:r>
            <a:r>
              <a:rPr lang="ru-RU" sz="32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що</a:t>
            </a:r>
            <a:r>
              <a:rPr lang="ru-RU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не </a:t>
            </a:r>
            <a:r>
              <a:rPr lang="ru-RU" sz="32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належать  </a:t>
            </a:r>
            <a:r>
              <a:rPr lang="ru-RU" sz="32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одній</a:t>
            </a:r>
            <a:r>
              <a:rPr lang="ru-RU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32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площині</a:t>
            </a:r>
            <a:r>
              <a:rPr lang="ru-RU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 </a:t>
            </a:r>
            <a:r>
              <a:rPr lang="ru-RU" sz="32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називають</a:t>
            </a:r>
            <a:r>
              <a:rPr lang="ru-RU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32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мимобіжними</a:t>
            </a:r>
            <a:r>
              <a:rPr lang="ru-RU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.</a:t>
            </a:r>
          </a:p>
        </p:txBody>
      </p:sp>
      <p:grpSp>
        <p:nvGrpSpPr>
          <p:cNvPr id="14" name="Group 4"/>
          <p:cNvGrpSpPr>
            <a:grpSpLocks/>
          </p:cNvGrpSpPr>
          <p:nvPr/>
        </p:nvGrpSpPr>
        <p:grpSpPr bwMode="auto">
          <a:xfrm>
            <a:off x="1571604" y="3929066"/>
            <a:ext cx="4495800" cy="1371600"/>
            <a:chOff x="336" y="2024"/>
            <a:chExt cx="4280" cy="1152"/>
          </a:xfrm>
        </p:grpSpPr>
        <p:sp>
          <p:nvSpPr>
            <p:cNvPr id="15" name="Freeform 5"/>
            <p:cNvSpPr>
              <a:spLocks/>
            </p:cNvSpPr>
            <p:nvPr/>
          </p:nvSpPr>
          <p:spPr bwMode="auto">
            <a:xfrm>
              <a:off x="336" y="2040"/>
              <a:ext cx="4280" cy="1136"/>
            </a:xfrm>
            <a:custGeom>
              <a:avLst/>
              <a:gdLst>
                <a:gd name="T0" fmla="*/ 0 w 4280"/>
                <a:gd name="T1" fmla="*/ 1088 h 1136"/>
                <a:gd name="T2" fmla="*/ 904 w 4280"/>
                <a:gd name="T3" fmla="*/ 80 h 1136"/>
                <a:gd name="T4" fmla="*/ 4280 w 4280"/>
                <a:gd name="T5" fmla="*/ 0 h 1136"/>
                <a:gd name="T6" fmla="*/ 3432 w 4280"/>
                <a:gd name="T7" fmla="*/ 1088 h 1136"/>
                <a:gd name="T8" fmla="*/ 6 w 4280"/>
                <a:gd name="T9" fmla="*/ 1091 h 1136"/>
                <a:gd name="T10" fmla="*/ 6 w 4280"/>
                <a:gd name="T11" fmla="*/ 1123 h 1136"/>
                <a:gd name="T12" fmla="*/ 3448 w 4280"/>
                <a:gd name="T13" fmla="*/ 1120 h 1136"/>
                <a:gd name="T14" fmla="*/ 3448 w 4280"/>
                <a:gd name="T15" fmla="*/ 1136 h 1136"/>
                <a:gd name="T16" fmla="*/ 3464 w 4280"/>
                <a:gd name="T17" fmla="*/ 1104 h 1136"/>
                <a:gd name="T18" fmla="*/ 3448 w 4280"/>
                <a:gd name="T19" fmla="*/ 1104 h 1136"/>
                <a:gd name="T20" fmla="*/ 4264 w 4280"/>
                <a:gd name="T21" fmla="*/ 48 h 1136"/>
                <a:gd name="T22" fmla="*/ 4264 w 4280"/>
                <a:gd name="T23" fmla="*/ 48 h 1136"/>
                <a:gd name="T24" fmla="*/ 3448 w 4280"/>
                <a:gd name="T25" fmla="*/ 1088 h 1136"/>
                <a:gd name="T26" fmla="*/ 6 w 4280"/>
                <a:gd name="T27" fmla="*/ 1091 h 11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280"/>
                <a:gd name="T43" fmla="*/ 0 h 1136"/>
                <a:gd name="T44" fmla="*/ 4280 w 4280"/>
                <a:gd name="T45" fmla="*/ 1136 h 11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280" h="1136">
                  <a:moveTo>
                    <a:pt x="0" y="1088"/>
                  </a:moveTo>
                  <a:lnTo>
                    <a:pt x="904" y="80"/>
                  </a:lnTo>
                  <a:lnTo>
                    <a:pt x="4280" y="0"/>
                  </a:lnTo>
                  <a:lnTo>
                    <a:pt x="3432" y="1088"/>
                  </a:lnTo>
                  <a:lnTo>
                    <a:pt x="6" y="1091"/>
                  </a:lnTo>
                  <a:lnTo>
                    <a:pt x="6" y="1123"/>
                  </a:lnTo>
                  <a:lnTo>
                    <a:pt x="3448" y="1120"/>
                  </a:lnTo>
                  <a:lnTo>
                    <a:pt x="3448" y="1136"/>
                  </a:lnTo>
                  <a:lnTo>
                    <a:pt x="3464" y="1104"/>
                  </a:lnTo>
                  <a:lnTo>
                    <a:pt x="3448" y="1104"/>
                  </a:lnTo>
                  <a:lnTo>
                    <a:pt x="4264" y="48"/>
                  </a:lnTo>
                  <a:lnTo>
                    <a:pt x="3448" y="1088"/>
                  </a:lnTo>
                  <a:lnTo>
                    <a:pt x="6" y="1091"/>
                  </a:ln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FF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3768" y="2024"/>
              <a:ext cx="848" cy="1138"/>
            </a:xfrm>
            <a:custGeom>
              <a:avLst/>
              <a:gdLst>
                <a:gd name="T0" fmla="*/ 848 w 848"/>
                <a:gd name="T1" fmla="*/ 0 h 1138"/>
                <a:gd name="T2" fmla="*/ 848 w 848"/>
                <a:gd name="T3" fmla="*/ 64 h 1138"/>
                <a:gd name="T4" fmla="*/ 12 w 848"/>
                <a:gd name="T5" fmla="*/ 1138 h 1138"/>
                <a:gd name="T6" fmla="*/ 0 w 848"/>
                <a:gd name="T7" fmla="*/ 1090 h 1138"/>
                <a:gd name="T8" fmla="*/ 848 w 848"/>
                <a:gd name="T9" fmla="*/ 0 h 11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8"/>
                <a:gd name="T16" fmla="*/ 0 h 1138"/>
                <a:gd name="T17" fmla="*/ 848 w 848"/>
                <a:gd name="T18" fmla="*/ 1138 h 11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8" h="1138">
                  <a:moveTo>
                    <a:pt x="848" y="0"/>
                  </a:moveTo>
                  <a:lnTo>
                    <a:pt x="848" y="64"/>
                  </a:lnTo>
                  <a:lnTo>
                    <a:pt x="12" y="1138"/>
                  </a:lnTo>
                  <a:lnTo>
                    <a:pt x="0" y="1090"/>
                  </a:lnTo>
                  <a:lnTo>
                    <a:pt x="848" y="0"/>
                  </a:lnTo>
                  <a:close/>
                </a:path>
              </a:pathLst>
            </a:custGeom>
            <a:solidFill>
              <a:srgbClr val="53B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336" y="3109"/>
              <a:ext cx="3444" cy="59"/>
            </a:xfrm>
            <a:custGeom>
              <a:avLst/>
              <a:gdLst>
                <a:gd name="T0" fmla="*/ 6 w 3444"/>
                <a:gd name="T1" fmla="*/ 22 h 59"/>
                <a:gd name="T2" fmla="*/ 3432 w 3444"/>
                <a:gd name="T3" fmla="*/ 5 h 59"/>
                <a:gd name="T4" fmla="*/ 3444 w 3444"/>
                <a:gd name="T5" fmla="*/ 53 h 59"/>
                <a:gd name="T6" fmla="*/ 0 w 3444"/>
                <a:gd name="T7" fmla="*/ 59 h 59"/>
                <a:gd name="T8" fmla="*/ 6 w 3444"/>
                <a:gd name="T9" fmla="*/ 22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44" h="59">
                  <a:moveTo>
                    <a:pt x="6" y="22"/>
                  </a:moveTo>
                  <a:cubicBezTo>
                    <a:pt x="2207" y="27"/>
                    <a:pt x="2859" y="0"/>
                    <a:pt x="3432" y="5"/>
                  </a:cubicBezTo>
                  <a:lnTo>
                    <a:pt x="3444" y="53"/>
                  </a:lnTo>
                  <a:lnTo>
                    <a:pt x="0" y="59"/>
                  </a:lnTo>
                  <a:lnTo>
                    <a:pt x="6" y="2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rgbClr val="0099FF"/>
                </a:gs>
                <a:gs pos="100000">
                  <a:schemeClr val="accent1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4643438" y="3929066"/>
            <a:ext cx="4778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</a:t>
            </a:r>
          </a:p>
        </p:txBody>
      </p:sp>
      <p:sp>
        <p:nvSpPr>
          <p:cNvPr id="19" name="Text Box 26"/>
          <p:cNvSpPr txBox="1">
            <a:spLocks noChangeArrowheads="1"/>
          </p:cNvSpPr>
          <p:nvPr/>
        </p:nvSpPr>
        <p:spPr bwMode="auto">
          <a:xfrm>
            <a:off x="2357422" y="4714884"/>
            <a:ext cx="4778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endParaRPr lang="ru-RU" sz="4400" b="1" i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" name="Freeform 24"/>
          <p:cNvSpPr>
            <a:spLocks/>
          </p:cNvSpPr>
          <p:nvPr/>
        </p:nvSpPr>
        <p:spPr bwMode="auto">
          <a:xfrm>
            <a:off x="2428860" y="4429132"/>
            <a:ext cx="1549400" cy="685800"/>
          </a:xfrm>
          <a:custGeom>
            <a:avLst/>
            <a:gdLst>
              <a:gd name="T0" fmla="*/ 0 w 1744"/>
              <a:gd name="T1" fmla="*/ 0 h 768"/>
              <a:gd name="T2" fmla="*/ 2147483647 w 1744"/>
              <a:gd name="T3" fmla="*/ 2147483647 h 768"/>
              <a:gd name="T4" fmla="*/ 0 60000 65536"/>
              <a:gd name="T5" fmla="*/ 0 60000 65536"/>
              <a:gd name="T6" fmla="*/ 0 w 1744"/>
              <a:gd name="T7" fmla="*/ 0 h 768"/>
              <a:gd name="T8" fmla="*/ 1744 w 1744"/>
              <a:gd name="T9" fmla="*/ 768 h 7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44" h="768">
                <a:moveTo>
                  <a:pt x="0" y="0"/>
                </a:moveTo>
                <a:lnTo>
                  <a:pt x="1744" y="768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4500562" y="2857496"/>
            <a:ext cx="3810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endParaRPr lang="ru-RU" sz="4400" b="1" i="1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2" name="Freeform 30"/>
          <p:cNvSpPr>
            <a:spLocks/>
          </p:cNvSpPr>
          <p:nvPr/>
        </p:nvSpPr>
        <p:spPr bwMode="auto">
          <a:xfrm>
            <a:off x="4500562" y="4500570"/>
            <a:ext cx="76200" cy="609600"/>
          </a:xfrm>
          <a:custGeom>
            <a:avLst/>
            <a:gdLst>
              <a:gd name="T0" fmla="*/ 0 w 112"/>
              <a:gd name="T1" fmla="*/ 0 h 752"/>
              <a:gd name="T2" fmla="*/ 2147483647 w 112"/>
              <a:gd name="T3" fmla="*/ 2147483647 h 752"/>
              <a:gd name="T4" fmla="*/ 0 60000 65536"/>
              <a:gd name="T5" fmla="*/ 0 60000 65536"/>
              <a:gd name="T6" fmla="*/ 0 w 112"/>
              <a:gd name="T7" fmla="*/ 0 h 752"/>
              <a:gd name="T8" fmla="*/ 112 w 112"/>
              <a:gd name="T9" fmla="*/ 752 h 7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2" h="752">
                <a:moveTo>
                  <a:pt x="0" y="0"/>
                </a:moveTo>
                <a:lnTo>
                  <a:pt x="112" y="752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grpSp>
        <p:nvGrpSpPr>
          <p:cNvPr id="23" name="Group 34"/>
          <p:cNvGrpSpPr>
            <a:grpSpLocks/>
          </p:cNvGrpSpPr>
          <p:nvPr/>
        </p:nvGrpSpPr>
        <p:grpSpPr bwMode="auto">
          <a:xfrm>
            <a:off x="4286248" y="2786058"/>
            <a:ext cx="254000" cy="1690688"/>
            <a:chOff x="2352" y="816"/>
            <a:chExt cx="240" cy="2035"/>
          </a:xfrm>
        </p:grpSpPr>
        <p:sp>
          <p:nvSpPr>
            <p:cNvPr id="24" name="Freeform 28"/>
            <p:cNvSpPr>
              <a:spLocks/>
            </p:cNvSpPr>
            <p:nvPr/>
          </p:nvSpPr>
          <p:spPr bwMode="auto">
            <a:xfrm rot="4565838" flipH="1" flipV="1">
              <a:off x="1458" y="1710"/>
              <a:ext cx="1996" cy="208"/>
            </a:xfrm>
            <a:custGeom>
              <a:avLst/>
              <a:gdLst>
                <a:gd name="T0" fmla="*/ 179 w 2816"/>
                <a:gd name="T1" fmla="*/ 208 h 208"/>
                <a:gd name="T2" fmla="*/ 0 w 2816"/>
                <a:gd name="T3" fmla="*/ 0 h 208"/>
                <a:gd name="T4" fmla="*/ 0 60000 65536"/>
                <a:gd name="T5" fmla="*/ 0 60000 65536"/>
                <a:gd name="T6" fmla="*/ 0 w 2816"/>
                <a:gd name="T7" fmla="*/ 0 h 208"/>
                <a:gd name="T8" fmla="*/ 2816 w 2816"/>
                <a:gd name="T9" fmla="*/ 208 h 2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16" h="208">
                  <a:moveTo>
                    <a:pt x="2816" y="208"/>
                  </a:moveTo>
                  <a:lnTo>
                    <a:pt x="0" y="0"/>
                  </a:lnTo>
                </a:path>
              </a:pathLst>
            </a:custGeom>
            <a:noFill/>
            <a:ln w="28575" cmpd="sng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5" name="Oval 14"/>
            <p:cNvSpPr>
              <a:spLocks noChangeArrowheads="1"/>
            </p:cNvSpPr>
            <p:nvPr/>
          </p:nvSpPr>
          <p:spPr bwMode="auto">
            <a:xfrm flipV="1">
              <a:off x="2496" y="2736"/>
              <a:ext cx="96" cy="115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26" name="Freeform 31"/>
          <p:cNvSpPr>
            <a:spLocks/>
          </p:cNvSpPr>
          <p:nvPr/>
        </p:nvSpPr>
        <p:spPr bwMode="auto">
          <a:xfrm>
            <a:off x="4572000" y="5143512"/>
            <a:ext cx="152400" cy="1092200"/>
          </a:xfrm>
          <a:custGeom>
            <a:avLst/>
            <a:gdLst>
              <a:gd name="T0" fmla="*/ 0 w 96"/>
              <a:gd name="T1" fmla="*/ 0 h 688"/>
              <a:gd name="T2" fmla="*/ 2147483647 w 96"/>
              <a:gd name="T3" fmla="*/ 2147483647 h 688"/>
              <a:gd name="T4" fmla="*/ 0 60000 65536"/>
              <a:gd name="T5" fmla="*/ 0 60000 65536"/>
              <a:gd name="T6" fmla="*/ 0 w 96"/>
              <a:gd name="T7" fmla="*/ 0 h 688"/>
              <a:gd name="T8" fmla="*/ 96 w 96"/>
              <a:gd name="T9" fmla="*/ 688 h 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6" h="688">
                <a:moveTo>
                  <a:pt x="0" y="0"/>
                </a:moveTo>
                <a:lnTo>
                  <a:pt x="96" y="688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27" name="Picture 3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5000636"/>
            <a:ext cx="4365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5214942" y="2643182"/>
          <a:ext cx="4578233" cy="3643338"/>
        </p:xfrm>
        <a:graphic>
          <a:graphicData uri="http://schemas.openxmlformats.org/presentationml/2006/ole">
            <p:oleObj spid="_x0000_s4098" name="Шаблон с поддержкой макросов" r:id="rId4" imgW="6086594" imgH="4060726" progId="Word.DocumentMacroEnabled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2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2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2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  <p:bldP spid="19" grpId="0"/>
      <p:bldP spid="20" grpId="0" animBg="1"/>
      <p:bldP spid="21" grpId="0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 descr="Орех"/>
          <p:cNvSpPr>
            <a:spLocks/>
          </p:cNvSpPr>
          <p:nvPr/>
        </p:nvSpPr>
        <p:spPr bwMode="auto">
          <a:xfrm>
            <a:off x="1600200" y="2819400"/>
            <a:ext cx="7391400" cy="1828800"/>
          </a:xfrm>
          <a:custGeom>
            <a:avLst/>
            <a:gdLst>
              <a:gd name="T0" fmla="*/ 0 w 4656"/>
              <a:gd name="T1" fmla="*/ 2147483647 h 1152"/>
              <a:gd name="T2" fmla="*/ 0 w 4656"/>
              <a:gd name="T3" fmla="*/ 2147483647 h 1152"/>
              <a:gd name="T4" fmla="*/ 2147483647 w 4656"/>
              <a:gd name="T5" fmla="*/ 2147483647 h 1152"/>
              <a:gd name="T6" fmla="*/ 2147483647 w 4656"/>
              <a:gd name="T7" fmla="*/ 0 h 1152"/>
              <a:gd name="T8" fmla="*/ 2147483647 w 4656"/>
              <a:gd name="T9" fmla="*/ 2147483647 h 1152"/>
              <a:gd name="T10" fmla="*/ 2147483647 w 4656"/>
              <a:gd name="T11" fmla="*/ 2147483647 h 11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656"/>
              <a:gd name="T19" fmla="*/ 0 h 1152"/>
              <a:gd name="T20" fmla="*/ 4656 w 4656"/>
              <a:gd name="T21" fmla="*/ 1152 h 115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656" h="1152">
                <a:moveTo>
                  <a:pt x="0" y="1152"/>
                </a:moveTo>
                <a:lnTo>
                  <a:pt x="0" y="288"/>
                </a:lnTo>
                <a:lnTo>
                  <a:pt x="1824" y="96"/>
                </a:lnTo>
                <a:lnTo>
                  <a:pt x="4416" y="0"/>
                </a:lnTo>
                <a:lnTo>
                  <a:pt x="4416" y="960"/>
                </a:lnTo>
                <a:lnTo>
                  <a:pt x="4656" y="912"/>
                </a:lnTo>
              </a:path>
            </a:pathLst>
          </a:cu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grpSp>
        <p:nvGrpSpPr>
          <p:cNvPr id="3" name="Group 114"/>
          <p:cNvGrpSpPr>
            <a:grpSpLocks/>
          </p:cNvGrpSpPr>
          <p:nvPr/>
        </p:nvGrpSpPr>
        <p:grpSpPr bwMode="auto">
          <a:xfrm rot="-280557">
            <a:off x="-2360856" y="2471318"/>
            <a:ext cx="2831555" cy="917350"/>
            <a:chOff x="2200" y="2069"/>
            <a:chExt cx="1995" cy="590"/>
          </a:xfrm>
        </p:grpSpPr>
        <p:grpSp>
          <p:nvGrpSpPr>
            <p:cNvPr id="4" name="Group 115"/>
            <p:cNvGrpSpPr>
              <a:grpSpLocks/>
            </p:cNvGrpSpPr>
            <p:nvPr/>
          </p:nvGrpSpPr>
          <p:grpSpPr bwMode="auto">
            <a:xfrm>
              <a:off x="2200" y="2069"/>
              <a:ext cx="1995" cy="590"/>
              <a:chOff x="884" y="1633"/>
              <a:chExt cx="2177" cy="663"/>
            </a:xfrm>
          </p:grpSpPr>
          <p:sp>
            <p:nvSpPr>
              <p:cNvPr id="13" name="AutoShape 116"/>
              <p:cNvSpPr>
                <a:spLocks noChangeAspect="1" noChangeArrowheads="1" noTextEdit="1"/>
              </p:cNvSpPr>
              <p:nvPr/>
            </p:nvSpPr>
            <p:spPr bwMode="auto">
              <a:xfrm>
                <a:off x="895" y="1633"/>
                <a:ext cx="2166" cy="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4" name="Freeform 117"/>
              <p:cNvSpPr>
                <a:spLocks noEditPoints="1"/>
              </p:cNvSpPr>
              <p:nvPr/>
            </p:nvSpPr>
            <p:spPr bwMode="auto">
              <a:xfrm>
                <a:off x="994" y="1659"/>
                <a:ext cx="2044" cy="611"/>
              </a:xfrm>
              <a:custGeom>
                <a:avLst/>
                <a:gdLst>
                  <a:gd name="T0" fmla="*/ 374 w 2468"/>
                  <a:gd name="T1" fmla="*/ 360 h 640"/>
                  <a:gd name="T2" fmla="*/ 388 w 2468"/>
                  <a:gd name="T3" fmla="*/ 372 h 640"/>
                  <a:gd name="T4" fmla="*/ 374 w 2468"/>
                  <a:gd name="T5" fmla="*/ 412 h 640"/>
                  <a:gd name="T6" fmla="*/ 362 w 2468"/>
                  <a:gd name="T7" fmla="*/ 360 h 640"/>
                  <a:gd name="T8" fmla="*/ 321 w 2468"/>
                  <a:gd name="T9" fmla="*/ 360 h 640"/>
                  <a:gd name="T10" fmla="*/ 334 w 2468"/>
                  <a:gd name="T11" fmla="*/ 372 h 640"/>
                  <a:gd name="T12" fmla="*/ 307 w 2468"/>
                  <a:gd name="T13" fmla="*/ 372 h 640"/>
                  <a:gd name="T14" fmla="*/ 74 w 2468"/>
                  <a:gd name="T15" fmla="*/ 360 h 640"/>
                  <a:gd name="T16" fmla="*/ 94 w 2468"/>
                  <a:gd name="T17" fmla="*/ 335 h 640"/>
                  <a:gd name="T18" fmla="*/ 88 w 2468"/>
                  <a:gd name="T19" fmla="*/ 412 h 640"/>
                  <a:gd name="T20" fmla="*/ 74 w 2468"/>
                  <a:gd name="T21" fmla="*/ 360 h 640"/>
                  <a:gd name="T22" fmla="*/ 31 w 2468"/>
                  <a:gd name="T23" fmla="*/ 360 h 640"/>
                  <a:gd name="T24" fmla="*/ 47 w 2468"/>
                  <a:gd name="T25" fmla="*/ 372 h 640"/>
                  <a:gd name="T26" fmla="*/ 20 w 2468"/>
                  <a:gd name="T27" fmla="*/ 372 h 640"/>
                  <a:gd name="T28" fmla="*/ 57 w 2468"/>
                  <a:gd name="T29" fmla="*/ 360 h 640"/>
                  <a:gd name="T30" fmla="*/ 65 w 2468"/>
                  <a:gd name="T31" fmla="*/ 372 h 640"/>
                  <a:gd name="T32" fmla="*/ 111 w 2468"/>
                  <a:gd name="T33" fmla="*/ 372 h 640"/>
                  <a:gd name="T34" fmla="*/ 100 w 2468"/>
                  <a:gd name="T35" fmla="*/ 311 h 640"/>
                  <a:gd name="T36" fmla="*/ 263 w 2468"/>
                  <a:gd name="T37" fmla="*/ 282 h 640"/>
                  <a:gd name="T38" fmla="*/ 337 w 2468"/>
                  <a:gd name="T39" fmla="*/ 292 h 640"/>
                  <a:gd name="T40" fmla="*/ 357 w 2468"/>
                  <a:gd name="T41" fmla="*/ 282 h 640"/>
                  <a:gd name="T42" fmla="*/ 375 w 2468"/>
                  <a:gd name="T43" fmla="*/ 271 h 640"/>
                  <a:gd name="T44" fmla="*/ 7 w 2468"/>
                  <a:gd name="T45" fmla="*/ 311 h 640"/>
                  <a:gd name="T46" fmla="*/ 10 w 2468"/>
                  <a:gd name="T47" fmla="*/ 372 h 640"/>
                  <a:gd name="T48" fmla="*/ 58 w 2468"/>
                  <a:gd name="T49" fmla="*/ 372 h 640"/>
                  <a:gd name="T50" fmla="*/ 57 w 2468"/>
                  <a:gd name="T51" fmla="*/ 360 h 640"/>
                  <a:gd name="T52" fmla="*/ 519 w 2468"/>
                  <a:gd name="T53" fmla="*/ 352 h 640"/>
                  <a:gd name="T54" fmla="*/ 508 w 2468"/>
                  <a:gd name="T55" fmla="*/ 412 h 640"/>
                  <a:gd name="T56" fmla="*/ 495 w 2468"/>
                  <a:gd name="T57" fmla="*/ 352 h 640"/>
                  <a:gd name="T58" fmla="*/ 533 w 2468"/>
                  <a:gd name="T59" fmla="*/ 352 h 640"/>
                  <a:gd name="T60" fmla="*/ 540 w 2468"/>
                  <a:gd name="T61" fmla="*/ 392 h 640"/>
                  <a:gd name="T62" fmla="*/ 547 w 2468"/>
                  <a:gd name="T63" fmla="*/ 381 h 640"/>
                  <a:gd name="T64" fmla="*/ 544 w 2468"/>
                  <a:gd name="T65" fmla="*/ 221 h 640"/>
                  <a:gd name="T66" fmla="*/ 489 w 2468"/>
                  <a:gd name="T67" fmla="*/ 181 h 640"/>
                  <a:gd name="T68" fmla="*/ 418 w 2468"/>
                  <a:gd name="T69" fmla="*/ 71 h 640"/>
                  <a:gd name="T70" fmla="*/ 415 w 2468"/>
                  <a:gd name="T71" fmla="*/ 160 h 640"/>
                  <a:gd name="T72" fmla="*/ 408 w 2468"/>
                  <a:gd name="T73" fmla="*/ 0 h 640"/>
                  <a:gd name="T74" fmla="*/ 405 w 2468"/>
                  <a:gd name="T75" fmla="*/ 160 h 640"/>
                  <a:gd name="T76" fmla="*/ 290 w 2468"/>
                  <a:gd name="T77" fmla="*/ 292 h 640"/>
                  <a:gd name="T78" fmla="*/ 301 w 2468"/>
                  <a:gd name="T79" fmla="*/ 331 h 640"/>
                  <a:gd name="T80" fmla="*/ 321 w 2468"/>
                  <a:gd name="T81" fmla="*/ 442 h 640"/>
                  <a:gd name="T82" fmla="*/ 345 w 2468"/>
                  <a:gd name="T83" fmla="*/ 372 h 640"/>
                  <a:gd name="T84" fmla="*/ 344 w 2468"/>
                  <a:gd name="T85" fmla="*/ 360 h 640"/>
                  <a:gd name="T86" fmla="*/ 350 w 2468"/>
                  <a:gd name="T87" fmla="*/ 372 h 640"/>
                  <a:gd name="T88" fmla="*/ 398 w 2468"/>
                  <a:gd name="T89" fmla="*/ 372 h 640"/>
                  <a:gd name="T90" fmla="*/ 393 w 2468"/>
                  <a:gd name="T91" fmla="*/ 331 h 640"/>
                  <a:gd name="T92" fmla="*/ 401 w 2468"/>
                  <a:gd name="T93" fmla="*/ 331 h 640"/>
                  <a:gd name="T94" fmla="*/ 412 w 2468"/>
                  <a:gd name="T95" fmla="*/ 352 h 640"/>
                  <a:gd name="T96" fmla="*/ 453 w 2468"/>
                  <a:gd name="T97" fmla="*/ 392 h 640"/>
                  <a:gd name="T98" fmla="*/ 479 w 2468"/>
                  <a:gd name="T99" fmla="*/ 375 h 640"/>
                  <a:gd name="T100" fmla="*/ 485 w 2468"/>
                  <a:gd name="T101" fmla="*/ 352 h 640"/>
                  <a:gd name="T102" fmla="*/ 508 w 2468"/>
                  <a:gd name="T103" fmla="*/ 442 h 640"/>
                  <a:gd name="T104" fmla="*/ 531 w 2468"/>
                  <a:gd name="T105" fmla="*/ 372 h 64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468"/>
                  <a:gd name="T160" fmla="*/ 0 h 640"/>
                  <a:gd name="T161" fmla="*/ 2468 w 2468"/>
                  <a:gd name="T162" fmla="*/ 640 h 64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468" h="640">
                    <a:moveTo>
                      <a:pt x="1633" y="524"/>
                    </a:moveTo>
                    <a:lnTo>
                      <a:pt x="1692" y="524"/>
                    </a:lnTo>
                    <a:lnTo>
                      <a:pt x="1692" y="480"/>
                    </a:lnTo>
                    <a:cubicBezTo>
                      <a:pt x="1725" y="480"/>
                      <a:pt x="1753" y="506"/>
                      <a:pt x="1753" y="538"/>
                    </a:cubicBezTo>
                    <a:cubicBezTo>
                      <a:pt x="1753" y="538"/>
                      <a:pt x="1753" y="538"/>
                      <a:pt x="1753" y="538"/>
                    </a:cubicBezTo>
                    <a:cubicBezTo>
                      <a:pt x="1753" y="571"/>
                      <a:pt x="1725" y="597"/>
                      <a:pt x="1692" y="597"/>
                    </a:cubicBezTo>
                    <a:cubicBezTo>
                      <a:pt x="1658" y="597"/>
                      <a:pt x="1631" y="571"/>
                      <a:pt x="1631" y="538"/>
                    </a:cubicBezTo>
                    <a:cubicBezTo>
                      <a:pt x="1631" y="534"/>
                      <a:pt x="1631" y="529"/>
                      <a:pt x="1633" y="524"/>
                    </a:cubicBezTo>
                    <a:close/>
                    <a:moveTo>
                      <a:pt x="1448" y="480"/>
                    </a:moveTo>
                    <a:lnTo>
                      <a:pt x="1448" y="524"/>
                    </a:lnTo>
                    <a:lnTo>
                      <a:pt x="1507" y="524"/>
                    </a:lnTo>
                    <a:cubicBezTo>
                      <a:pt x="1508" y="529"/>
                      <a:pt x="1509" y="534"/>
                      <a:pt x="1509" y="538"/>
                    </a:cubicBezTo>
                    <a:cubicBezTo>
                      <a:pt x="1509" y="571"/>
                      <a:pt x="1482" y="597"/>
                      <a:pt x="1448" y="597"/>
                    </a:cubicBezTo>
                    <a:cubicBezTo>
                      <a:pt x="1414" y="597"/>
                      <a:pt x="1387" y="571"/>
                      <a:pt x="1387" y="538"/>
                    </a:cubicBezTo>
                    <a:cubicBezTo>
                      <a:pt x="1387" y="506"/>
                      <a:pt x="1414" y="480"/>
                      <a:pt x="1448" y="480"/>
                    </a:cubicBezTo>
                    <a:close/>
                    <a:moveTo>
                      <a:pt x="336" y="524"/>
                    </a:moveTo>
                    <a:lnTo>
                      <a:pt x="420" y="524"/>
                    </a:lnTo>
                    <a:lnTo>
                      <a:pt x="420" y="485"/>
                    </a:lnTo>
                    <a:cubicBezTo>
                      <a:pt x="442" y="495"/>
                      <a:pt x="456" y="516"/>
                      <a:pt x="456" y="538"/>
                    </a:cubicBezTo>
                    <a:cubicBezTo>
                      <a:pt x="456" y="571"/>
                      <a:pt x="429" y="597"/>
                      <a:pt x="395" y="597"/>
                    </a:cubicBezTo>
                    <a:cubicBezTo>
                      <a:pt x="361" y="597"/>
                      <a:pt x="334" y="571"/>
                      <a:pt x="334" y="538"/>
                    </a:cubicBezTo>
                    <a:cubicBezTo>
                      <a:pt x="334" y="534"/>
                      <a:pt x="335" y="529"/>
                      <a:pt x="336" y="524"/>
                    </a:cubicBezTo>
                    <a:close/>
                    <a:moveTo>
                      <a:pt x="139" y="482"/>
                    </a:moveTo>
                    <a:lnTo>
                      <a:pt x="139" y="524"/>
                    </a:lnTo>
                    <a:lnTo>
                      <a:pt x="210" y="524"/>
                    </a:lnTo>
                    <a:cubicBezTo>
                      <a:pt x="212" y="529"/>
                      <a:pt x="212" y="534"/>
                      <a:pt x="212" y="538"/>
                    </a:cubicBezTo>
                    <a:cubicBezTo>
                      <a:pt x="212" y="571"/>
                      <a:pt x="185" y="597"/>
                      <a:pt x="151" y="597"/>
                    </a:cubicBezTo>
                    <a:cubicBezTo>
                      <a:pt x="118" y="597"/>
                      <a:pt x="91" y="571"/>
                      <a:pt x="91" y="538"/>
                    </a:cubicBezTo>
                    <a:cubicBezTo>
                      <a:pt x="91" y="511"/>
                      <a:pt x="111" y="487"/>
                      <a:pt x="139" y="482"/>
                    </a:cubicBezTo>
                    <a:close/>
                    <a:moveTo>
                      <a:pt x="257" y="524"/>
                    </a:moveTo>
                    <a:lnTo>
                      <a:pt x="290" y="524"/>
                    </a:lnTo>
                    <a:cubicBezTo>
                      <a:pt x="289" y="529"/>
                      <a:pt x="289" y="534"/>
                      <a:pt x="289" y="538"/>
                    </a:cubicBezTo>
                    <a:cubicBezTo>
                      <a:pt x="289" y="595"/>
                      <a:pt x="336" y="640"/>
                      <a:pt x="395" y="640"/>
                    </a:cubicBezTo>
                    <a:cubicBezTo>
                      <a:pt x="454" y="640"/>
                      <a:pt x="502" y="595"/>
                      <a:pt x="502" y="538"/>
                    </a:cubicBezTo>
                    <a:cubicBezTo>
                      <a:pt x="502" y="538"/>
                      <a:pt x="502" y="538"/>
                      <a:pt x="502" y="538"/>
                    </a:cubicBezTo>
                    <a:cubicBezTo>
                      <a:pt x="502" y="503"/>
                      <a:pt x="482" y="470"/>
                      <a:pt x="450" y="451"/>
                    </a:cubicBezTo>
                    <a:lnTo>
                      <a:pt x="1128" y="451"/>
                    </a:lnTo>
                    <a:lnTo>
                      <a:pt x="1189" y="408"/>
                    </a:lnTo>
                    <a:lnTo>
                      <a:pt x="1520" y="408"/>
                    </a:lnTo>
                    <a:lnTo>
                      <a:pt x="1520" y="422"/>
                    </a:lnTo>
                    <a:lnTo>
                      <a:pt x="1616" y="422"/>
                    </a:lnTo>
                    <a:lnTo>
                      <a:pt x="1616" y="408"/>
                    </a:lnTo>
                    <a:lnTo>
                      <a:pt x="1676" y="408"/>
                    </a:lnTo>
                    <a:lnTo>
                      <a:pt x="1696" y="393"/>
                    </a:lnTo>
                    <a:lnTo>
                      <a:pt x="0" y="393"/>
                    </a:lnTo>
                    <a:lnTo>
                      <a:pt x="32" y="451"/>
                    </a:lnTo>
                    <a:lnTo>
                      <a:pt x="97" y="451"/>
                    </a:lnTo>
                    <a:cubicBezTo>
                      <a:pt x="65" y="470"/>
                      <a:pt x="45" y="503"/>
                      <a:pt x="45" y="538"/>
                    </a:cubicBezTo>
                    <a:cubicBezTo>
                      <a:pt x="45" y="595"/>
                      <a:pt x="93" y="640"/>
                      <a:pt x="151" y="640"/>
                    </a:cubicBezTo>
                    <a:cubicBezTo>
                      <a:pt x="210" y="640"/>
                      <a:pt x="258" y="595"/>
                      <a:pt x="258" y="538"/>
                    </a:cubicBezTo>
                    <a:cubicBezTo>
                      <a:pt x="258" y="538"/>
                      <a:pt x="258" y="538"/>
                      <a:pt x="258" y="538"/>
                    </a:cubicBezTo>
                    <a:cubicBezTo>
                      <a:pt x="258" y="534"/>
                      <a:pt x="258" y="529"/>
                      <a:pt x="257" y="524"/>
                    </a:cubicBezTo>
                    <a:close/>
                    <a:moveTo>
                      <a:pt x="2240" y="509"/>
                    </a:moveTo>
                    <a:lnTo>
                      <a:pt x="2346" y="509"/>
                    </a:lnTo>
                    <a:cubicBezTo>
                      <a:pt x="2351" y="518"/>
                      <a:pt x="2354" y="528"/>
                      <a:pt x="2354" y="538"/>
                    </a:cubicBezTo>
                    <a:cubicBezTo>
                      <a:pt x="2354" y="571"/>
                      <a:pt x="2327" y="597"/>
                      <a:pt x="2293" y="597"/>
                    </a:cubicBezTo>
                    <a:cubicBezTo>
                      <a:pt x="2260" y="597"/>
                      <a:pt x="2232" y="571"/>
                      <a:pt x="2232" y="538"/>
                    </a:cubicBezTo>
                    <a:cubicBezTo>
                      <a:pt x="2232" y="528"/>
                      <a:pt x="2235" y="518"/>
                      <a:pt x="2240" y="509"/>
                    </a:cubicBezTo>
                    <a:close/>
                    <a:moveTo>
                      <a:pt x="2395" y="509"/>
                    </a:moveTo>
                    <a:lnTo>
                      <a:pt x="2407" y="509"/>
                    </a:lnTo>
                    <a:lnTo>
                      <a:pt x="2423" y="568"/>
                    </a:lnTo>
                    <a:lnTo>
                      <a:pt x="2438" y="568"/>
                    </a:lnTo>
                    <a:lnTo>
                      <a:pt x="2438" y="553"/>
                    </a:lnTo>
                    <a:lnTo>
                      <a:pt x="2468" y="553"/>
                    </a:lnTo>
                    <a:lnTo>
                      <a:pt x="2468" y="320"/>
                    </a:lnTo>
                    <a:lnTo>
                      <a:pt x="2453" y="320"/>
                    </a:lnTo>
                    <a:lnTo>
                      <a:pt x="2438" y="277"/>
                    </a:lnTo>
                    <a:lnTo>
                      <a:pt x="2209" y="262"/>
                    </a:lnTo>
                    <a:lnTo>
                      <a:pt x="2133" y="102"/>
                    </a:lnTo>
                    <a:lnTo>
                      <a:pt x="1890" y="102"/>
                    </a:lnTo>
                    <a:lnTo>
                      <a:pt x="1890" y="233"/>
                    </a:lnTo>
                    <a:lnTo>
                      <a:pt x="1874" y="233"/>
                    </a:lnTo>
                    <a:lnTo>
                      <a:pt x="1874" y="0"/>
                    </a:lnTo>
                    <a:lnTo>
                      <a:pt x="1844" y="0"/>
                    </a:lnTo>
                    <a:lnTo>
                      <a:pt x="1844" y="233"/>
                    </a:lnTo>
                    <a:lnTo>
                      <a:pt x="1829" y="233"/>
                    </a:lnTo>
                    <a:lnTo>
                      <a:pt x="1829" y="422"/>
                    </a:lnTo>
                    <a:lnTo>
                      <a:pt x="1311" y="422"/>
                    </a:lnTo>
                    <a:lnTo>
                      <a:pt x="1326" y="480"/>
                    </a:lnTo>
                    <a:lnTo>
                      <a:pt x="1361" y="480"/>
                    </a:lnTo>
                    <a:cubicBezTo>
                      <a:pt x="1348" y="497"/>
                      <a:pt x="1342" y="518"/>
                      <a:pt x="1342" y="538"/>
                    </a:cubicBezTo>
                    <a:cubicBezTo>
                      <a:pt x="1342" y="595"/>
                      <a:pt x="1389" y="640"/>
                      <a:pt x="1448" y="640"/>
                    </a:cubicBezTo>
                    <a:cubicBezTo>
                      <a:pt x="1507" y="640"/>
                      <a:pt x="1555" y="595"/>
                      <a:pt x="1555" y="538"/>
                    </a:cubicBezTo>
                    <a:cubicBezTo>
                      <a:pt x="1555" y="538"/>
                      <a:pt x="1555" y="538"/>
                      <a:pt x="1555" y="538"/>
                    </a:cubicBezTo>
                    <a:cubicBezTo>
                      <a:pt x="1555" y="534"/>
                      <a:pt x="1554" y="529"/>
                      <a:pt x="1554" y="524"/>
                    </a:cubicBezTo>
                    <a:lnTo>
                      <a:pt x="1586" y="524"/>
                    </a:lnTo>
                    <a:cubicBezTo>
                      <a:pt x="1586" y="529"/>
                      <a:pt x="1585" y="534"/>
                      <a:pt x="1585" y="538"/>
                    </a:cubicBezTo>
                    <a:cubicBezTo>
                      <a:pt x="1585" y="595"/>
                      <a:pt x="1633" y="640"/>
                      <a:pt x="1692" y="640"/>
                    </a:cubicBezTo>
                    <a:cubicBezTo>
                      <a:pt x="1751" y="640"/>
                      <a:pt x="1798" y="595"/>
                      <a:pt x="1798" y="538"/>
                    </a:cubicBezTo>
                    <a:cubicBezTo>
                      <a:pt x="1798" y="538"/>
                      <a:pt x="1798" y="538"/>
                      <a:pt x="1798" y="538"/>
                    </a:cubicBezTo>
                    <a:cubicBezTo>
                      <a:pt x="1798" y="518"/>
                      <a:pt x="1792" y="497"/>
                      <a:pt x="1779" y="480"/>
                    </a:cubicBezTo>
                    <a:lnTo>
                      <a:pt x="1814" y="480"/>
                    </a:lnTo>
                    <a:lnTo>
                      <a:pt x="1829" y="509"/>
                    </a:lnTo>
                    <a:lnTo>
                      <a:pt x="1859" y="509"/>
                    </a:lnTo>
                    <a:lnTo>
                      <a:pt x="1859" y="568"/>
                    </a:lnTo>
                    <a:lnTo>
                      <a:pt x="2050" y="568"/>
                    </a:lnTo>
                    <a:lnTo>
                      <a:pt x="2050" y="546"/>
                    </a:lnTo>
                    <a:lnTo>
                      <a:pt x="2164" y="546"/>
                    </a:lnTo>
                    <a:lnTo>
                      <a:pt x="2179" y="509"/>
                    </a:lnTo>
                    <a:lnTo>
                      <a:pt x="2191" y="509"/>
                    </a:lnTo>
                    <a:cubicBezTo>
                      <a:pt x="2188" y="519"/>
                      <a:pt x="2187" y="529"/>
                      <a:pt x="2187" y="538"/>
                    </a:cubicBezTo>
                    <a:cubicBezTo>
                      <a:pt x="2187" y="595"/>
                      <a:pt x="2234" y="640"/>
                      <a:pt x="2293" y="640"/>
                    </a:cubicBezTo>
                    <a:cubicBezTo>
                      <a:pt x="2352" y="640"/>
                      <a:pt x="2400" y="595"/>
                      <a:pt x="2400" y="538"/>
                    </a:cubicBezTo>
                    <a:cubicBezTo>
                      <a:pt x="2400" y="538"/>
                      <a:pt x="2400" y="538"/>
                      <a:pt x="2400" y="538"/>
                    </a:cubicBezTo>
                    <a:cubicBezTo>
                      <a:pt x="2400" y="529"/>
                      <a:pt x="2398" y="519"/>
                      <a:pt x="2395" y="509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" name="Freeform 118"/>
              <p:cNvSpPr>
                <a:spLocks noEditPoints="1"/>
              </p:cNvSpPr>
              <p:nvPr/>
            </p:nvSpPr>
            <p:spPr bwMode="auto">
              <a:xfrm>
                <a:off x="994" y="1659"/>
                <a:ext cx="2044" cy="611"/>
              </a:xfrm>
              <a:custGeom>
                <a:avLst/>
                <a:gdLst>
                  <a:gd name="T0" fmla="*/ 374 w 2468"/>
                  <a:gd name="T1" fmla="*/ 360 h 640"/>
                  <a:gd name="T2" fmla="*/ 388 w 2468"/>
                  <a:gd name="T3" fmla="*/ 372 h 640"/>
                  <a:gd name="T4" fmla="*/ 374 w 2468"/>
                  <a:gd name="T5" fmla="*/ 412 h 640"/>
                  <a:gd name="T6" fmla="*/ 362 w 2468"/>
                  <a:gd name="T7" fmla="*/ 360 h 640"/>
                  <a:gd name="T8" fmla="*/ 321 w 2468"/>
                  <a:gd name="T9" fmla="*/ 360 h 640"/>
                  <a:gd name="T10" fmla="*/ 334 w 2468"/>
                  <a:gd name="T11" fmla="*/ 372 h 640"/>
                  <a:gd name="T12" fmla="*/ 307 w 2468"/>
                  <a:gd name="T13" fmla="*/ 372 h 640"/>
                  <a:gd name="T14" fmla="*/ 74 w 2468"/>
                  <a:gd name="T15" fmla="*/ 360 h 640"/>
                  <a:gd name="T16" fmla="*/ 94 w 2468"/>
                  <a:gd name="T17" fmla="*/ 335 h 640"/>
                  <a:gd name="T18" fmla="*/ 88 w 2468"/>
                  <a:gd name="T19" fmla="*/ 412 h 640"/>
                  <a:gd name="T20" fmla="*/ 74 w 2468"/>
                  <a:gd name="T21" fmla="*/ 360 h 640"/>
                  <a:gd name="T22" fmla="*/ 31 w 2468"/>
                  <a:gd name="T23" fmla="*/ 360 h 640"/>
                  <a:gd name="T24" fmla="*/ 47 w 2468"/>
                  <a:gd name="T25" fmla="*/ 372 h 640"/>
                  <a:gd name="T26" fmla="*/ 20 w 2468"/>
                  <a:gd name="T27" fmla="*/ 372 h 640"/>
                  <a:gd name="T28" fmla="*/ 57 w 2468"/>
                  <a:gd name="T29" fmla="*/ 360 h 640"/>
                  <a:gd name="T30" fmla="*/ 65 w 2468"/>
                  <a:gd name="T31" fmla="*/ 372 h 640"/>
                  <a:gd name="T32" fmla="*/ 111 w 2468"/>
                  <a:gd name="T33" fmla="*/ 372 h 640"/>
                  <a:gd name="T34" fmla="*/ 100 w 2468"/>
                  <a:gd name="T35" fmla="*/ 311 h 640"/>
                  <a:gd name="T36" fmla="*/ 263 w 2468"/>
                  <a:gd name="T37" fmla="*/ 282 h 640"/>
                  <a:gd name="T38" fmla="*/ 337 w 2468"/>
                  <a:gd name="T39" fmla="*/ 292 h 640"/>
                  <a:gd name="T40" fmla="*/ 357 w 2468"/>
                  <a:gd name="T41" fmla="*/ 282 h 640"/>
                  <a:gd name="T42" fmla="*/ 375 w 2468"/>
                  <a:gd name="T43" fmla="*/ 271 h 640"/>
                  <a:gd name="T44" fmla="*/ 7 w 2468"/>
                  <a:gd name="T45" fmla="*/ 311 h 640"/>
                  <a:gd name="T46" fmla="*/ 10 w 2468"/>
                  <a:gd name="T47" fmla="*/ 372 h 640"/>
                  <a:gd name="T48" fmla="*/ 58 w 2468"/>
                  <a:gd name="T49" fmla="*/ 372 h 640"/>
                  <a:gd name="T50" fmla="*/ 57 w 2468"/>
                  <a:gd name="T51" fmla="*/ 360 h 640"/>
                  <a:gd name="T52" fmla="*/ 519 w 2468"/>
                  <a:gd name="T53" fmla="*/ 352 h 640"/>
                  <a:gd name="T54" fmla="*/ 508 w 2468"/>
                  <a:gd name="T55" fmla="*/ 412 h 640"/>
                  <a:gd name="T56" fmla="*/ 495 w 2468"/>
                  <a:gd name="T57" fmla="*/ 352 h 640"/>
                  <a:gd name="T58" fmla="*/ 533 w 2468"/>
                  <a:gd name="T59" fmla="*/ 352 h 640"/>
                  <a:gd name="T60" fmla="*/ 540 w 2468"/>
                  <a:gd name="T61" fmla="*/ 392 h 640"/>
                  <a:gd name="T62" fmla="*/ 547 w 2468"/>
                  <a:gd name="T63" fmla="*/ 381 h 640"/>
                  <a:gd name="T64" fmla="*/ 544 w 2468"/>
                  <a:gd name="T65" fmla="*/ 221 h 640"/>
                  <a:gd name="T66" fmla="*/ 489 w 2468"/>
                  <a:gd name="T67" fmla="*/ 181 h 640"/>
                  <a:gd name="T68" fmla="*/ 418 w 2468"/>
                  <a:gd name="T69" fmla="*/ 71 h 640"/>
                  <a:gd name="T70" fmla="*/ 415 w 2468"/>
                  <a:gd name="T71" fmla="*/ 160 h 640"/>
                  <a:gd name="T72" fmla="*/ 408 w 2468"/>
                  <a:gd name="T73" fmla="*/ 0 h 640"/>
                  <a:gd name="T74" fmla="*/ 405 w 2468"/>
                  <a:gd name="T75" fmla="*/ 160 h 640"/>
                  <a:gd name="T76" fmla="*/ 290 w 2468"/>
                  <a:gd name="T77" fmla="*/ 292 h 640"/>
                  <a:gd name="T78" fmla="*/ 301 w 2468"/>
                  <a:gd name="T79" fmla="*/ 331 h 640"/>
                  <a:gd name="T80" fmla="*/ 321 w 2468"/>
                  <a:gd name="T81" fmla="*/ 442 h 640"/>
                  <a:gd name="T82" fmla="*/ 345 w 2468"/>
                  <a:gd name="T83" fmla="*/ 372 h 640"/>
                  <a:gd name="T84" fmla="*/ 344 w 2468"/>
                  <a:gd name="T85" fmla="*/ 360 h 640"/>
                  <a:gd name="T86" fmla="*/ 350 w 2468"/>
                  <a:gd name="T87" fmla="*/ 372 h 640"/>
                  <a:gd name="T88" fmla="*/ 398 w 2468"/>
                  <a:gd name="T89" fmla="*/ 372 h 640"/>
                  <a:gd name="T90" fmla="*/ 393 w 2468"/>
                  <a:gd name="T91" fmla="*/ 331 h 640"/>
                  <a:gd name="T92" fmla="*/ 401 w 2468"/>
                  <a:gd name="T93" fmla="*/ 331 h 640"/>
                  <a:gd name="T94" fmla="*/ 412 w 2468"/>
                  <a:gd name="T95" fmla="*/ 352 h 640"/>
                  <a:gd name="T96" fmla="*/ 453 w 2468"/>
                  <a:gd name="T97" fmla="*/ 392 h 640"/>
                  <a:gd name="T98" fmla="*/ 479 w 2468"/>
                  <a:gd name="T99" fmla="*/ 375 h 640"/>
                  <a:gd name="T100" fmla="*/ 485 w 2468"/>
                  <a:gd name="T101" fmla="*/ 352 h 640"/>
                  <a:gd name="T102" fmla="*/ 508 w 2468"/>
                  <a:gd name="T103" fmla="*/ 442 h 640"/>
                  <a:gd name="T104" fmla="*/ 531 w 2468"/>
                  <a:gd name="T105" fmla="*/ 372 h 64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468"/>
                  <a:gd name="T160" fmla="*/ 0 h 640"/>
                  <a:gd name="T161" fmla="*/ 2468 w 2468"/>
                  <a:gd name="T162" fmla="*/ 640 h 64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468" h="640">
                    <a:moveTo>
                      <a:pt x="1633" y="524"/>
                    </a:moveTo>
                    <a:lnTo>
                      <a:pt x="1692" y="524"/>
                    </a:lnTo>
                    <a:lnTo>
                      <a:pt x="1692" y="480"/>
                    </a:lnTo>
                    <a:cubicBezTo>
                      <a:pt x="1725" y="480"/>
                      <a:pt x="1753" y="506"/>
                      <a:pt x="1753" y="538"/>
                    </a:cubicBezTo>
                    <a:cubicBezTo>
                      <a:pt x="1753" y="538"/>
                      <a:pt x="1753" y="538"/>
                      <a:pt x="1753" y="538"/>
                    </a:cubicBezTo>
                    <a:cubicBezTo>
                      <a:pt x="1753" y="571"/>
                      <a:pt x="1725" y="597"/>
                      <a:pt x="1692" y="597"/>
                    </a:cubicBezTo>
                    <a:cubicBezTo>
                      <a:pt x="1658" y="597"/>
                      <a:pt x="1631" y="571"/>
                      <a:pt x="1631" y="538"/>
                    </a:cubicBezTo>
                    <a:cubicBezTo>
                      <a:pt x="1631" y="534"/>
                      <a:pt x="1631" y="529"/>
                      <a:pt x="1633" y="524"/>
                    </a:cubicBezTo>
                    <a:close/>
                    <a:moveTo>
                      <a:pt x="1448" y="480"/>
                    </a:moveTo>
                    <a:lnTo>
                      <a:pt x="1448" y="524"/>
                    </a:lnTo>
                    <a:lnTo>
                      <a:pt x="1507" y="524"/>
                    </a:lnTo>
                    <a:cubicBezTo>
                      <a:pt x="1508" y="529"/>
                      <a:pt x="1509" y="534"/>
                      <a:pt x="1509" y="538"/>
                    </a:cubicBezTo>
                    <a:cubicBezTo>
                      <a:pt x="1509" y="571"/>
                      <a:pt x="1482" y="597"/>
                      <a:pt x="1448" y="597"/>
                    </a:cubicBezTo>
                    <a:cubicBezTo>
                      <a:pt x="1414" y="597"/>
                      <a:pt x="1387" y="571"/>
                      <a:pt x="1387" y="538"/>
                    </a:cubicBezTo>
                    <a:cubicBezTo>
                      <a:pt x="1387" y="506"/>
                      <a:pt x="1414" y="480"/>
                      <a:pt x="1448" y="480"/>
                    </a:cubicBezTo>
                    <a:close/>
                    <a:moveTo>
                      <a:pt x="336" y="524"/>
                    </a:moveTo>
                    <a:lnTo>
                      <a:pt x="420" y="524"/>
                    </a:lnTo>
                    <a:lnTo>
                      <a:pt x="420" y="485"/>
                    </a:lnTo>
                    <a:cubicBezTo>
                      <a:pt x="442" y="495"/>
                      <a:pt x="456" y="516"/>
                      <a:pt x="456" y="538"/>
                    </a:cubicBezTo>
                    <a:cubicBezTo>
                      <a:pt x="456" y="571"/>
                      <a:pt x="429" y="597"/>
                      <a:pt x="395" y="597"/>
                    </a:cubicBezTo>
                    <a:cubicBezTo>
                      <a:pt x="361" y="597"/>
                      <a:pt x="334" y="571"/>
                      <a:pt x="334" y="538"/>
                    </a:cubicBezTo>
                    <a:cubicBezTo>
                      <a:pt x="334" y="534"/>
                      <a:pt x="335" y="529"/>
                      <a:pt x="336" y="524"/>
                    </a:cubicBezTo>
                    <a:close/>
                    <a:moveTo>
                      <a:pt x="139" y="482"/>
                    </a:moveTo>
                    <a:lnTo>
                      <a:pt x="139" y="524"/>
                    </a:lnTo>
                    <a:lnTo>
                      <a:pt x="210" y="524"/>
                    </a:lnTo>
                    <a:cubicBezTo>
                      <a:pt x="212" y="529"/>
                      <a:pt x="212" y="534"/>
                      <a:pt x="212" y="538"/>
                    </a:cubicBezTo>
                    <a:cubicBezTo>
                      <a:pt x="212" y="571"/>
                      <a:pt x="185" y="597"/>
                      <a:pt x="151" y="597"/>
                    </a:cubicBezTo>
                    <a:cubicBezTo>
                      <a:pt x="118" y="597"/>
                      <a:pt x="91" y="571"/>
                      <a:pt x="91" y="538"/>
                    </a:cubicBezTo>
                    <a:cubicBezTo>
                      <a:pt x="91" y="511"/>
                      <a:pt x="111" y="487"/>
                      <a:pt x="139" y="482"/>
                    </a:cubicBezTo>
                    <a:close/>
                    <a:moveTo>
                      <a:pt x="257" y="524"/>
                    </a:moveTo>
                    <a:lnTo>
                      <a:pt x="290" y="524"/>
                    </a:lnTo>
                    <a:cubicBezTo>
                      <a:pt x="289" y="529"/>
                      <a:pt x="289" y="534"/>
                      <a:pt x="289" y="538"/>
                    </a:cubicBezTo>
                    <a:cubicBezTo>
                      <a:pt x="289" y="595"/>
                      <a:pt x="336" y="640"/>
                      <a:pt x="395" y="640"/>
                    </a:cubicBezTo>
                    <a:cubicBezTo>
                      <a:pt x="454" y="640"/>
                      <a:pt x="502" y="595"/>
                      <a:pt x="502" y="538"/>
                    </a:cubicBezTo>
                    <a:cubicBezTo>
                      <a:pt x="502" y="538"/>
                      <a:pt x="502" y="538"/>
                      <a:pt x="502" y="538"/>
                    </a:cubicBezTo>
                    <a:cubicBezTo>
                      <a:pt x="502" y="503"/>
                      <a:pt x="482" y="470"/>
                      <a:pt x="450" y="451"/>
                    </a:cubicBezTo>
                    <a:lnTo>
                      <a:pt x="1128" y="451"/>
                    </a:lnTo>
                    <a:lnTo>
                      <a:pt x="1189" y="408"/>
                    </a:lnTo>
                    <a:lnTo>
                      <a:pt x="1520" y="408"/>
                    </a:lnTo>
                    <a:lnTo>
                      <a:pt x="1520" y="422"/>
                    </a:lnTo>
                    <a:lnTo>
                      <a:pt x="1616" y="422"/>
                    </a:lnTo>
                    <a:lnTo>
                      <a:pt x="1616" y="408"/>
                    </a:lnTo>
                    <a:lnTo>
                      <a:pt x="1676" y="408"/>
                    </a:lnTo>
                    <a:lnTo>
                      <a:pt x="1696" y="393"/>
                    </a:lnTo>
                    <a:lnTo>
                      <a:pt x="0" y="393"/>
                    </a:lnTo>
                    <a:lnTo>
                      <a:pt x="32" y="451"/>
                    </a:lnTo>
                    <a:lnTo>
                      <a:pt x="97" y="451"/>
                    </a:lnTo>
                    <a:cubicBezTo>
                      <a:pt x="65" y="470"/>
                      <a:pt x="45" y="503"/>
                      <a:pt x="45" y="538"/>
                    </a:cubicBezTo>
                    <a:cubicBezTo>
                      <a:pt x="45" y="595"/>
                      <a:pt x="93" y="640"/>
                      <a:pt x="151" y="640"/>
                    </a:cubicBezTo>
                    <a:cubicBezTo>
                      <a:pt x="210" y="640"/>
                      <a:pt x="258" y="595"/>
                      <a:pt x="258" y="538"/>
                    </a:cubicBezTo>
                    <a:cubicBezTo>
                      <a:pt x="258" y="538"/>
                      <a:pt x="258" y="538"/>
                      <a:pt x="258" y="538"/>
                    </a:cubicBezTo>
                    <a:cubicBezTo>
                      <a:pt x="258" y="534"/>
                      <a:pt x="258" y="529"/>
                      <a:pt x="257" y="524"/>
                    </a:cubicBezTo>
                    <a:close/>
                    <a:moveTo>
                      <a:pt x="2240" y="509"/>
                    </a:moveTo>
                    <a:lnTo>
                      <a:pt x="2346" y="509"/>
                    </a:lnTo>
                    <a:cubicBezTo>
                      <a:pt x="2351" y="518"/>
                      <a:pt x="2354" y="528"/>
                      <a:pt x="2354" y="538"/>
                    </a:cubicBezTo>
                    <a:cubicBezTo>
                      <a:pt x="2354" y="571"/>
                      <a:pt x="2327" y="597"/>
                      <a:pt x="2293" y="597"/>
                    </a:cubicBezTo>
                    <a:cubicBezTo>
                      <a:pt x="2260" y="597"/>
                      <a:pt x="2232" y="571"/>
                      <a:pt x="2232" y="538"/>
                    </a:cubicBezTo>
                    <a:cubicBezTo>
                      <a:pt x="2232" y="528"/>
                      <a:pt x="2235" y="518"/>
                      <a:pt x="2240" y="509"/>
                    </a:cubicBezTo>
                    <a:close/>
                    <a:moveTo>
                      <a:pt x="2395" y="509"/>
                    </a:moveTo>
                    <a:lnTo>
                      <a:pt x="2407" y="509"/>
                    </a:lnTo>
                    <a:lnTo>
                      <a:pt x="2423" y="568"/>
                    </a:lnTo>
                    <a:lnTo>
                      <a:pt x="2438" y="568"/>
                    </a:lnTo>
                    <a:lnTo>
                      <a:pt x="2438" y="553"/>
                    </a:lnTo>
                    <a:lnTo>
                      <a:pt x="2468" y="553"/>
                    </a:lnTo>
                    <a:lnTo>
                      <a:pt x="2468" y="320"/>
                    </a:lnTo>
                    <a:lnTo>
                      <a:pt x="2453" y="320"/>
                    </a:lnTo>
                    <a:lnTo>
                      <a:pt x="2438" y="277"/>
                    </a:lnTo>
                    <a:lnTo>
                      <a:pt x="2209" y="262"/>
                    </a:lnTo>
                    <a:lnTo>
                      <a:pt x="2133" y="102"/>
                    </a:lnTo>
                    <a:lnTo>
                      <a:pt x="1890" y="102"/>
                    </a:lnTo>
                    <a:lnTo>
                      <a:pt x="1890" y="233"/>
                    </a:lnTo>
                    <a:lnTo>
                      <a:pt x="1874" y="233"/>
                    </a:lnTo>
                    <a:lnTo>
                      <a:pt x="1874" y="0"/>
                    </a:lnTo>
                    <a:lnTo>
                      <a:pt x="1844" y="0"/>
                    </a:lnTo>
                    <a:lnTo>
                      <a:pt x="1844" y="233"/>
                    </a:lnTo>
                    <a:lnTo>
                      <a:pt x="1829" y="233"/>
                    </a:lnTo>
                    <a:lnTo>
                      <a:pt x="1829" y="422"/>
                    </a:lnTo>
                    <a:lnTo>
                      <a:pt x="1311" y="422"/>
                    </a:lnTo>
                    <a:lnTo>
                      <a:pt x="1326" y="480"/>
                    </a:lnTo>
                    <a:lnTo>
                      <a:pt x="1361" y="480"/>
                    </a:lnTo>
                    <a:cubicBezTo>
                      <a:pt x="1348" y="497"/>
                      <a:pt x="1342" y="518"/>
                      <a:pt x="1342" y="538"/>
                    </a:cubicBezTo>
                    <a:cubicBezTo>
                      <a:pt x="1342" y="595"/>
                      <a:pt x="1389" y="640"/>
                      <a:pt x="1448" y="640"/>
                    </a:cubicBezTo>
                    <a:cubicBezTo>
                      <a:pt x="1507" y="640"/>
                      <a:pt x="1555" y="595"/>
                      <a:pt x="1555" y="538"/>
                    </a:cubicBezTo>
                    <a:cubicBezTo>
                      <a:pt x="1555" y="538"/>
                      <a:pt x="1555" y="538"/>
                      <a:pt x="1555" y="538"/>
                    </a:cubicBezTo>
                    <a:cubicBezTo>
                      <a:pt x="1555" y="534"/>
                      <a:pt x="1554" y="529"/>
                      <a:pt x="1554" y="524"/>
                    </a:cubicBezTo>
                    <a:lnTo>
                      <a:pt x="1586" y="524"/>
                    </a:lnTo>
                    <a:cubicBezTo>
                      <a:pt x="1586" y="529"/>
                      <a:pt x="1585" y="534"/>
                      <a:pt x="1585" y="538"/>
                    </a:cubicBezTo>
                    <a:cubicBezTo>
                      <a:pt x="1585" y="595"/>
                      <a:pt x="1633" y="640"/>
                      <a:pt x="1692" y="640"/>
                    </a:cubicBezTo>
                    <a:cubicBezTo>
                      <a:pt x="1751" y="640"/>
                      <a:pt x="1798" y="595"/>
                      <a:pt x="1798" y="538"/>
                    </a:cubicBezTo>
                    <a:cubicBezTo>
                      <a:pt x="1798" y="538"/>
                      <a:pt x="1798" y="538"/>
                      <a:pt x="1798" y="538"/>
                    </a:cubicBezTo>
                    <a:cubicBezTo>
                      <a:pt x="1798" y="518"/>
                      <a:pt x="1792" y="497"/>
                      <a:pt x="1779" y="480"/>
                    </a:cubicBezTo>
                    <a:lnTo>
                      <a:pt x="1814" y="480"/>
                    </a:lnTo>
                    <a:lnTo>
                      <a:pt x="1829" y="509"/>
                    </a:lnTo>
                    <a:lnTo>
                      <a:pt x="1859" y="509"/>
                    </a:lnTo>
                    <a:lnTo>
                      <a:pt x="1859" y="568"/>
                    </a:lnTo>
                    <a:lnTo>
                      <a:pt x="2050" y="568"/>
                    </a:lnTo>
                    <a:lnTo>
                      <a:pt x="2050" y="546"/>
                    </a:lnTo>
                    <a:lnTo>
                      <a:pt x="2164" y="546"/>
                    </a:lnTo>
                    <a:lnTo>
                      <a:pt x="2179" y="509"/>
                    </a:lnTo>
                    <a:lnTo>
                      <a:pt x="2191" y="509"/>
                    </a:lnTo>
                    <a:cubicBezTo>
                      <a:pt x="2188" y="519"/>
                      <a:pt x="2187" y="529"/>
                      <a:pt x="2187" y="538"/>
                    </a:cubicBezTo>
                    <a:cubicBezTo>
                      <a:pt x="2187" y="595"/>
                      <a:pt x="2234" y="640"/>
                      <a:pt x="2293" y="640"/>
                    </a:cubicBezTo>
                    <a:cubicBezTo>
                      <a:pt x="2352" y="640"/>
                      <a:pt x="2400" y="595"/>
                      <a:pt x="2400" y="538"/>
                    </a:cubicBezTo>
                    <a:cubicBezTo>
                      <a:pt x="2400" y="538"/>
                      <a:pt x="2400" y="538"/>
                      <a:pt x="2400" y="538"/>
                    </a:cubicBezTo>
                    <a:cubicBezTo>
                      <a:pt x="2400" y="529"/>
                      <a:pt x="2398" y="519"/>
                      <a:pt x="2395" y="509"/>
                    </a:cubicBezTo>
                    <a:close/>
                  </a:path>
                </a:pathLst>
              </a:custGeom>
              <a:noFill/>
              <a:ln w="317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" name="Freeform 119"/>
              <p:cNvSpPr>
                <a:spLocks noEditPoints="1"/>
              </p:cNvSpPr>
              <p:nvPr/>
            </p:nvSpPr>
            <p:spPr bwMode="auto">
              <a:xfrm>
                <a:off x="917" y="1687"/>
                <a:ext cx="2027" cy="542"/>
              </a:xfrm>
              <a:custGeom>
                <a:avLst/>
                <a:gdLst>
                  <a:gd name="T0" fmla="*/ 295 w 2446"/>
                  <a:gd name="T1" fmla="*/ 10 h 568"/>
                  <a:gd name="T2" fmla="*/ 309 w 2446"/>
                  <a:gd name="T3" fmla="*/ 10 h 568"/>
                  <a:gd name="T4" fmla="*/ 309 w 2446"/>
                  <a:gd name="T5" fmla="*/ 0 h 568"/>
                  <a:gd name="T6" fmla="*/ 295 w 2446"/>
                  <a:gd name="T7" fmla="*/ 0 h 568"/>
                  <a:gd name="T8" fmla="*/ 295 w 2446"/>
                  <a:gd name="T9" fmla="*/ 10 h 568"/>
                  <a:gd name="T10" fmla="*/ 201 w 2446"/>
                  <a:gd name="T11" fmla="*/ 10 h 568"/>
                  <a:gd name="T12" fmla="*/ 214 w 2446"/>
                  <a:gd name="T13" fmla="*/ 10 h 568"/>
                  <a:gd name="T14" fmla="*/ 214 w 2446"/>
                  <a:gd name="T15" fmla="*/ 0 h 568"/>
                  <a:gd name="T16" fmla="*/ 201 w 2446"/>
                  <a:gd name="T17" fmla="*/ 0 h 568"/>
                  <a:gd name="T18" fmla="*/ 201 w 2446"/>
                  <a:gd name="T19" fmla="*/ 10 h 568"/>
                  <a:gd name="T20" fmla="*/ 106 w 2446"/>
                  <a:gd name="T21" fmla="*/ 10 h 568"/>
                  <a:gd name="T22" fmla="*/ 119 w 2446"/>
                  <a:gd name="T23" fmla="*/ 10 h 568"/>
                  <a:gd name="T24" fmla="*/ 119 w 2446"/>
                  <a:gd name="T25" fmla="*/ 0 h 568"/>
                  <a:gd name="T26" fmla="*/ 106 w 2446"/>
                  <a:gd name="T27" fmla="*/ 0 h 568"/>
                  <a:gd name="T28" fmla="*/ 106 w 2446"/>
                  <a:gd name="T29" fmla="*/ 10 h 568"/>
                  <a:gd name="T30" fmla="*/ 400 w 2446"/>
                  <a:gd name="T31" fmla="*/ 10 h 568"/>
                  <a:gd name="T32" fmla="*/ 14 w 2446"/>
                  <a:gd name="T33" fmla="*/ 10 h 568"/>
                  <a:gd name="T34" fmla="*/ 0 w 2446"/>
                  <a:gd name="T35" fmla="*/ 130 h 568"/>
                  <a:gd name="T36" fmla="*/ 14 w 2446"/>
                  <a:gd name="T37" fmla="*/ 250 h 568"/>
                  <a:gd name="T38" fmla="*/ 14 w 2446"/>
                  <a:gd name="T39" fmla="*/ 250 h 568"/>
                  <a:gd name="T40" fmla="*/ 400 w 2446"/>
                  <a:gd name="T41" fmla="*/ 250 h 568"/>
                  <a:gd name="T42" fmla="*/ 414 w 2446"/>
                  <a:gd name="T43" fmla="*/ 130 h 568"/>
                  <a:gd name="T44" fmla="*/ 400 w 2446"/>
                  <a:gd name="T45" fmla="*/ 10 h 568"/>
                  <a:gd name="T46" fmla="*/ 41 w 2446"/>
                  <a:gd name="T47" fmla="*/ 351 h 568"/>
                  <a:gd name="T48" fmla="*/ 54 w 2446"/>
                  <a:gd name="T49" fmla="*/ 388 h 568"/>
                  <a:gd name="T50" fmla="*/ 68 w 2446"/>
                  <a:gd name="T51" fmla="*/ 351 h 568"/>
                  <a:gd name="T52" fmla="*/ 68 w 2446"/>
                  <a:gd name="T53" fmla="*/ 351 h 568"/>
                  <a:gd name="T54" fmla="*/ 54 w 2446"/>
                  <a:gd name="T55" fmla="*/ 309 h 568"/>
                  <a:gd name="T56" fmla="*/ 41 w 2446"/>
                  <a:gd name="T57" fmla="*/ 351 h 568"/>
                  <a:gd name="T58" fmla="*/ 94 w 2446"/>
                  <a:gd name="T59" fmla="*/ 351 h 568"/>
                  <a:gd name="T60" fmla="*/ 109 w 2446"/>
                  <a:gd name="T61" fmla="*/ 388 h 568"/>
                  <a:gd name="T62" fmla="*/ 123 w 2446"/>
                  <a:gd name="T63" fmla="*/ 351 h 568"/>
                  <a:gd name="T64" fmla="*/ 123 w 2446"/>
                  <a:gd name="T65" fmla="*/ 351 h 568"/>
                  <a:gd name="T66" fmla="*/ 109 w 2446"/>
                  <a:gd name="T67" fmla="*/ 309 h 568"/>
                  <a:gd name="T68" fmla="*/ 94 w 2446"/>
                  <a:gd name="T69" fmla="*/ 351 h 568"/>
                  <a:gd name="T70" fmla="*/ 329 w 2446"/>
                  <a:gd name="T71" fmla="*/ 351 h 568"/>
                  <a:gd name="T72" fmla="*/ 343 w 2446"/>
                  <a:gd name="T73" fmla="*/ 388 h 568"/>
                  <a:gd name="T74" fmla="*/ 356 w 2446"/>
                  <a:gd name="T75" fmla="*/ 351 h 568"/>
                  <a:gd name="T76" fmla="*/ 356 w 2446"/>
                  <a:gd name="T77" fmla="*/ 351 h 568"/>
                  <a:gd name="T78" fmla="*/ 343 w 2446"/>
                  <a:gd name="T79" fmla="*/ 309 h 568"/>
                  <a:gd name="T80" fmla="*/ 329 w 2446"/>
                  <a:gd name="T81" fmla="*/ 351 h 568"/>
                  <a:gd name="T82" fmla="*/ 383 w 2446"/>
                  <a:gd name="T83" fmla="*/ 351 h 568"/>
                  <a:gd name="T84" fmla="*/ 397 w 2446"/>
                  <a:gd name="T85" fmla="*/ 388 h 568"/>
                  <a:gd name="T86" fmla="*/ 410 w 2446"/>
                  <a:gd name="T87" fmla="*/ 351 h 568"/>
                  <a:gd name="T88" fmla="*/ 410 w 2446"/>
                  <a:gd name="T89" fmla="*/ 351 h 568"/>
                  <a:gd name="T90" fmla="*/ 397 w 2446"/>
                  <a:gd name="T91" fmla="*/ 309 h 568"/>
                  <a:gd name="T92" fmla="*/ 383 w 2446"/>
                  <a:gd name="T93" fmla="*/ 351 h 568"/>
                  <a:gd name="T94" fmla="*/ 516 w 2446"/>
                  <a:gd name="T95" fmla="*/ 351 h 568"/>
                  <a:gd name="T96" fmla="*/ 530 w 2446"/>
                  <a:gd name="T97" fmla="*/ 388 h 568"/>
                  <a:gd name="T98" fmla="*/ 544 w 2446"/>
                  <a:gd name="T99" fmla="*/ 351 h 568"/>
                  <a:gd name="T100" fmla="*/ 544 w 2446"/>
                  <a:gd name="T101" fmla="*/ 351 h 568"/>
                  <a:gd name="T102" fmla="*/ 530 w 2446"/>
                  <a:gd name="T103" fmla="*/ 309 h 568"/>
                  <a:gd name="T104" fmla="*/ 516 w 2446"/>
                  <a:gd name="T105" fmla="*/ 351 h 56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446"/>
                  <a:gd name="T160" fmla="*/ 0 h 568"/>
                  <a:gd name="T161" fmla="*/ 2446 w 2446"/>
                  <a:gd name="T162" fmla="*/ 568 h 56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446" h="568">
                    <a:moveTo>
                      <a:pt x="1327" y="15"/>
                    </a:moveTo>
                    <a:lnTo>
                      <a:pt x="1388" y="15"/>
                    </a:lnTo>
                    <a:lnTo>
                      <a:pt x="1388" y="0"/>
                    </a:lnTo>
                    <a:lnTo>
                      <a:pt x="1327" y="0"/>
                    </a:lnTo>
                    <a:lnTo>
                      <a:pt x="1327" y="15"/>
                    </a:lnTo>
                    <a:close/>
                    <a:moveTo>
                      <a:pt x="901" y="15"/>
                    </a:moveTo>
                    <a:lnTo>
                      <a:pt x="961" y="15"/>
                    </a:lnTo>
                    <a:lnTo>
                      <a:pt x="961" y="0"/>
                    </a:lnTo>
                    <a:lnTo>
                      <a:pt x="901" y="0"/>
                    </a:lnTo>
                    <a:lnTo>
                      <a:pt x="901" y="15"/>
                    </a:lnTo>
                    <a:close/>
                    <a:moveTo>
                      <a:pt x="474" y="15"/>
                    </a:moveTo>
                    <a:lnTo>
                      <a:pt x="535" y="15"/>
                    </a:lnTo>
                    <a:lnTo>
                      <a:pt x="535" y="0"/>
                    </a:lnTo>
                    <a:lnTo>
                      <a:pt x="474" y="0"/>
                    </a:lnTo>
                    <a:lnTo>
                      <a:pt x="474" y="15"/>
                    </a:lnTo>
                    <a:close/>
                    <a:moveTo>
                      <a:pt x="1799" y="15"/>
                    </a:moveTo>
                    <a:lnTo>
                      <a:pt x="61" y="15"/>
                    </a:lnTo>
                    <a:cubicBezTo>
                      <a:pt x="28" y="15"/>
                      <a:pt x="0" y="93"/>
                      <a:pt x="0" y="189"/>
                    </a:cubicBezTo>
                    <a:cubicBezTo>
                      <a:pt x="0" y="286"/>
                      <a:pt x="28" y="364"/>
                      <a:pt x="61" y="364"/>
                    </a:cubicBezTo>
                    <a:cubicBezTo>
                      <a:pt x="61" y="364"/>
                      <a:pt x="61" y="364"/>
                      <a:pt x="61" y="364"/>
                    </a:cubicBezTo>
                    <a:lnTo>
                      <a:pt x="1799" y="364"/>
                    </a:lnTo>
                    <a:cubicBezTo>
                      <a:pt x="1833" y="364"/>
                      <a:pt x="1860" y="286"/>
                      <a:pt x="1860" y="189"/>
                    </a:cubicBezTo>
                    <a:cubicBezTo>
                      <a:pt x="1860" y="93"/>
                      <a:pt x="1833" y="15"/>
                      <a:pt x="1799" y="15"/>
                    </a:cubicBezTo>
                    <a:close/>
                    <a:moveTo>
                      <a:pt x="183" y="509"/>
                    </a:moveTo>
                    <a:cubicBezTo>
                      <a:pt x="183" y="542"/>
                      <a:pt x="210" y="568"/>
                      <a:pt x="243" y="568"/>
                    </a:cubicBezTo>
                    <a:cubicBezTo>
                      <a:pt x="277" y="568"/>
                      <a:pt x="304" y="542"/>
                      <a:pt x="304" y="509"/>
                    </a:cubicBezTo>
                    <a:cubicBezTo>
                      <a:pt x="304" y="509"/>
                      <a:pt x="304" y="509"/>
                      <a:pt x="304" y="509"/>
                    </a:cubicBezTo>
                    <a:cubicBezTo>
                      <a:pt x="304" y="477"/>
                      <a:pt x="277" y="451"/>
                      <a:pt x="243" y="451"/>
                    </a:cubicBezTo>
                    <a:cubicBezTo>
                      <a:pt x="210" y="451"/>
                      <a:pt x="183" y="477"/>
                      <a:pt x="183" y="509"/>
                    </a:cubicBezTo>
                    <a:close/>
                    <a:moveTo>
                      <a:pt x="426" y="509"/>
                    </a:moveTo>
                    <a:cubicBezTo>
                      <a:pt x="426" y="542"/>
                      <a:pt x="453" y="568"/>
                      <a:pt x="487" y="568"/>
                    </a:cubicBezTo>
                    <a:cubicBezTo>
                      <a:pt x="521" y="568"/>
                      <a:pt x="548" y="542"/>
                      <a:pt x="548" y="509"/>
                    </a:cubicBezTo>
                    <a:cubicBezTo>
                      <a:pt x="548" y="509"/>
                      <a:pt x="548" y="509"/>
                      <a:pt x="548" y="509"/>
                    </a:cubicBezTo>
                    <a:cubicBezTo>
                      <a:pt x="548" y="477"/>
                      <a:pt x="521" y="451"/>
                      <a:pt x="487" y="451"/>
                    </a:cubicBezTo>
                    <a:cubicBezTo>
                      <a:pt x="453" y="451"/>
                      <a:pt x="426" y="477"/>
                      <a:pt x="426" y="509"/>
                    </a:cubicBezTo>
                    <a:close/>
                    <a:moveTo>
                      <a:pt x="1479" y="509"/>
                    </a:moveTo>
                    <a:cubicBezTo>
                      <a:pt x="1479" y="542"/>
                      <a:pt x="1506" y="568"/>
                      <a:pt x="1540" y="568"/>
                    </a:cubicBezTo>
                    <a:cubicBezTo>
                      <a:pt x="1574" y="568"/>
                      <a:pt x="1601" y="542"/>
                      <a:pt x="1601" y="509"/>
                    </a:cubicBezTo>
                    <a:cubicBezTo>
                      <a:pt x="1601" y="509"/>
                      <a:pt x="1601" y="509"/>
                      <a:pt x="1601" y="509"/>
                    </a:cubicBezTo>
                    <a:cubicBezTo>
                      <a:pt x="1601" y="477"/>
                      <a:pt x="1574" y="451"/>
                      <a:pt x="1540" y="451"/>
                    </a:cubicBezTo>
                    <a:cubicBezTo>
                      <a:pt x="1506" y="451"/>
                      <a:pt x="1479" y="477"/>
                      <a:pt x="1479" y="509"/>
                    </a:cubicBezTo>
                    <a:close/>
                    <a:moveTo>
                      <a:pt x="1723" y="509"/>
                    </a:moveTo>
                    <a:cubicBezTo>
                      <a:pt x="1723" y="542"/>
                      <a:pt x="1750" y="568"/>
                      <a:pt x="1784" y="568"/>
                    </a:cubicBezTo>
                    <a:cubicBezTo>
                      <a:pt x="1817" y="568"/>
                      <a:pt x="1845" y="542"/>
                      <a:pt x="1845" y="509"/>
                    </a:cubicBezTo>
                    <a:cubicBezTo>
                      <a:pt x="1845" y="509"/>
                      <a:pt x="1845" y="509"/>
                      <a:pt x="1845" y="509"/>
                    </a:cubicBezTo>
                    <a:cubicBezTo>
                      <a:pt x="1845" y="477"/>
                      <a:pt x="1817" y="451"/>
                      <a:pt x="1784" y="451"/>
                    </a:cubicBezTo>
                    <a:cubicBezTo>
                      <a:pt x="1750" y="451"/>
                      <a:pt x="1723" y="477"/>
                      <a:pt x="1723" y="509"/>
                    </a:cubicBezTo>
                    <a:close/>
                    <a:moveTo>
                      <a:pt x="2324" y="509"/>
                    </a:moveTo>
                    <a:cubicBezTo>
                      <a:pt x="2324" y="542"/>
                      <a:pt x="2352" y="568"/>
                      <a:pt x="2385" y="568"/>
                    </a:cubicBezTo>
                    <a:cubicBezTo>
                      <a:pt x="2419" y="568"/>
                      <a:pt x="2446" y="542"/>
                      <a:pt x="2446" y="509"/>
                    </a:cubicBezTo>
                    <a:cubicBezTo>
                      <a:pt x="2446" y="509"/>
                      <a:pt x="2446" y="509"/>
                      <a:pt x="2446" y="509"/>
                    </a:cubicBezTo>
                    <a:cubicBezTo>
                      <a:pt x="2446" y="477"/>
                      <a:pt x="2419" y="451"/>
                      <a:pt x="2385" y="451"/>
                    </a:cubicBezTo>
                    <a:cubicBezTo>
                      <a:pt x="2352" y="451"/>
                      <a:pt x="2324" y="477"/>
                      <a:pt x="2324" y="509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7" name="Freeform 120"/>
              <p:cNvSpPr>
                <a:spLocks noEditPoints="1"/>
              </p:cNvSpPr>
              <p:nvPr/>
            </p:nvSpPr>
            <p:spPr bwMode="auto">
              <a:xfrm>
                <a:off x="917" y="1687"/>
                <a:ext cx="2027" cy="542"/>
              </a:xfrm>
              <a:custGeom>
                <a:avLst/>
                <a:gdLst>
                  <a:gd name="T0" fmla="*/ 295 w 2446"/>
                  <a:gd name="T1" fmla="*/ 10 h 568"/>
                  <a:gd name="T2" fmla="*/ 309 w 2446"/>
                  <a:gd name="T3" fmla="*/ 10 h 568"/>
                  <a:gd name="T4" fmla="*/ 309 w 2446"/>
                  <a:gd name="T5" fmla="*/ 0 h 568"/>
                  <a:gd name="T6" fmla="*/ 295 w 2446"/>
                  <a:gd name="T7" fmla="*/ 0 h 568"/>
                  <a:gd name="T8" fmla="*/ 295 w 2446"/>
                  <a:gd name="T9" fmla="*/ 10 h 568"/>
                  <a:gd name="T10" fmla="*/ 201 w 2446"/>
                  <a:gd name="T11" fmla="*/ 10 h 568"/>
                  <a:gd name="T12" fmla="*/ 214 w 2446"/>
                  <a:gd name="T13" fmla="*/ 10 h 568"/>
                  <a:gd name="T14" fmla="*/ 214 w 2446"/>
                  <a:gd name="T15" fmla="*/ 0 h 568"/>
                  <a:gd name="T16" fmla="*/ 201 w 2446"/>
                  <a:gd name="T17" fmla="*/ 0 h 568"/>
                  <a:gd name="T18" fmla="*/ 201 w 2446"/>
                  <a:gd name="T19" fmla="*/ 10 h 568"/>
                  <a:gd name="T20" fmla="*/ 106 w 2446"/>
                  <a:gd name="T21" fmla="*/ 10 h 568"/>
                  <a:gd name="T22" fmla="*/ 119 w 2446"/>
                  <a:gd name="T23" fmla="*/ 10 h 568"/>
                  <a:gd name="T24" fmla="*/ 119 w 2446"/>
                  <a:gd name="T25" fmla="*/ 0 h 568"/>
                  <a:gd name="T26" fmla="*/ 106 w 2446"/>
                  <a:gd name="T27" fmla="*/ 0 h 568"/>
                  <a:gd name="T28" fmla="*/ 106 w 2446"/>
                  <a:gd name="T29" fmla="*/ 10 h 568"/>
                  <a:gd name="T30" fmla="*/ 400 w 2446"/>
                  <a:gd name="T31" fmla="*/ 10 h 568"/>
                  <a:gd name="T32" fmla="*/ 14 w 2446"/>
                  <a:gd name="T33" fmla="*/ 10 h 568"/>
                  <a:gd name="T34" fmla="*/ 0 w 2446"/>
                  <a:gd name="T35" fmla="*/ 130 h 568"/>
                  <a:gd name="T36" fmla="*/ 14 w 2446"/>
                  <a:gd name="T37" fmla="*/ 250 h 568"/>
                  <a:gd name="T38" fmla="*/ 14 w 2446"/>
                  <a:gd name="T39" fmla="*/ 250 h 568"/>
                  <a:gd name="T40" fmla="*/ 400 w 2446"/>
                  <a:gd name="T41" fmla="*/ 250 h 568"/>
                  <a:gd name="T42" fmla="*/ 414 w 2446"/>
                  <a:gd name="T43" fmla="*/ 130 h 568"/>
                  <a:gd name="T44" fmla="*/ 400 w 2446"/>
                  <a:gd name="T45" fmla="*/ 10 h 568"/>
                  <a:gd name="T46" fmla="*/ 41 w 2446"/>
                  <a:gd name="T47" fmla="*/ 351 h 568"/>
                  <a:gd name="T48" fmla="*/ 54 w 2446"/>
                  <a:gd name="T49" fmla="*/ 388 h 568"/>
                  <a:gd name="T50" fmla="*/ 68 w 2446"/>
                  <a:gd name="T51" fmla="*/ 351 h 568"/>
                  <a:gd name="T52" fmla="*/ 68 w 2446"/>
                  <a:gd name="T53" fmla="*/ 351 h 568"/>
                  <a:gd name="T54" fmla="*/ 54 w 2446"/>
                  <a:gd name="T55" fmla="*/ 309 h 568"/>
                  <a:gd name="T56" fmla="*/ 41 w 2446"/>
                  <a:gd name="T57" fmla="*/ 351 h 568"/>
                  <a:gd name="T58" fmla="*/ 94 w 2446"/>
                  <a:gd name="T59" fmla="*/ 351 h 568"/>
                  <a:gd name="T60" fmla="*/ 109 w 2446"/>
                  <a:gd name="T61" fmla="*/ 388 h 568"/>
                  <a:gd name="T62" fmla="*/ 123 w 2446"/>
                  <a:gd name="T63" fmla="*/ 351 h 568"/>
                  <a:gd name="T64" fmla="*/ 123 w 2446"/>
                  <a:gd name="T65" fmla="*/ 351 h 568"/>
                  <a:gd name="T66" fmla="*/ 109 w 2446"/>
                  <a:gd name="T67" fmla="*/ 309 h 568"/>
                  <a:gd name="T68" fmla="*/ 94 w 2446"/>
                  <a:gd name="T69" fmla="*/ 351 h 568"/>
                  <a:gd name="T70" fmla="*/ 329 w 2446"/>
                  <a:gd name="T71" fmla="*/ 351 h 568"/>
                  <a:gd name="T72" fmla="*/ 343 w 2446"/>
                  <a:gd name="T73" fmla="*/ 388 h 568"/>
                  <a:gd name="T74" fmla="*/ 356 w 2446"/>
                  <a:gd name="T75" fmla="*/ 351 h 568"/>
                  <a:gd name="T76" fmla="*/ 356 w 2446"/>
                  <a:gd name="T77" fmla="*/ 351 h 568"/>
                  <a:gd name="T78" fmla="*/ 343 w 2446"/>
                  <a:gd name="T79" fmla="*/ 309 h 568"/>
                  <a:gd name="T80" fmla="*/ 329 w 2446"/>
                  <a:gd name="T81" fmla="*/ 351 h 568"/>
                  <a:gd name="T82" fmla="*/ 383 w 2446"/>
                  <a:gd name="T83" fmla="*/ 351 h 568"/>
                  <a:gd name="T84" fmla="*/ 397 w 2446"/>
                  <a:gd name="T85" fmla="*/ 388 h 568"/>
                  <a:gd name="T86" fmla="*/ 410 w 2446"/>
                  <a:gd name="T87" fmla="*/ 351 h 568"/>
                  <a:gd name="T88" fmla="*/ 410 w 2446"/>
                  <a:gd name="T89" fmla="*/ 351 h 568"/>
                  <a:gd name="T90" fmla="*/ 397 w 2446"/>
                  <a:gd name="T91" fmla="*/ 309 h 568"/>
                  <a:gd name="T92" fmla="*/ 383 w 2446"/>
                  <a:gd name="T93" fmla="*/ 351 h 568"/>
                  <a:gd name="T94" fmla="*/ 516 w 2446"/>
                  <a:gd name="T95" fmla="*/ 351 h 568"/>
                  <a:gd name="T96" fmla="*/ 530 w 2446"/>
                  <a:gd name="T97" fmla="*/ 388 h 568"/>
                  <a:gd name="T98" fmla="*/ 544 w 2446"/>
                  <a:gd name="T99" fmla="*/ 351 h 568"/>
                  <a:gd name="T100" fmla="*/ 544 w 2446"/>
                  <a:gd name="T101" fmla="*/ 351 h 568"/>
                  <a:gd name="T102" fmla="*/ 530 w 2446"/>
                  <a:gd name="T103" fmla="*/ 309 h 568"/>
                  <a:gd name="T104" fmla="*/ 516 w 2446"/>
                  <a:gd name="T105" fmla="*/ 351 h 56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446"/>
                  <a:gd name="T160" fmla="*/ 0 h 568"/>
                  <a:gd name="T161" fmla="*/ 2446 w 2446"/>
                  <a:gd name="T162" fmla="*/ 568 h 56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446" h="568">
                    <a:moveTo>
                      <a:pt x="1327" y="15"/>
                    </a:moveTo>
                    <a:lnTo>
                      <a:pt x="1388" y="15"/>
                    </a:lnTo>
                    <a:lnTo>
                      <a:pt x="1388" y="0"/>
                    </a:lnTo>
                    <a:lnTo>
                      <a:pt x="1327" y="0"/>
                    </a:lnTo>
                    <a:lnTo>
                      <a:pt x="1327" y="15"/>
                    </a:lnTo>
                    <a:close/>
                    <a:moveTo>
                      <a:pt x="901" y="15"/>
                    </a:moveTo>
                    <a:lnTo>
                      <a:pt x="961" y="15"/>
                    </a:lnTo>
                    <a:lnTo>
                      <a:pt x="961" y="0"/>
                    </a:lnTo>
                    <a:lnTo>
                      <a:pt x="901" y="0"/>
                    </a:lnTo>
                    <a:lnTo>
                      <a:pt x="901" y="15"/>
                    </a:lnTo>
                    <a:close/>
                    <a:moveTo>
                      <a:pt x="474" y="15"/>
                    </a:moveTo>
                    <a:lnTo>
                      <a:pt x="535" y="15"/>
                    </a:lnTo>
                    <a:lnTo>
                      <a:pt x="535" y="0"/>
                    </a:lnTo>
                    <a:lnTo>
                      <a:pt x="474" y="0"/>
                    </a:lnTo>
                    <a:lnTo>
                      <a:pt x="474" y="15"/>
                    </a:lnTo>
                    <a:close/>
                    <a:moveTo>
                      <a:pt x="1799" y="15"/>
                    </a:moveTo>
                    <a:lnTo>
                      <a:pt x="61" y="15"/>
                    </a:lnTo>
                    <a:cubicBezTo>
                      <a:pt x="28" y="15"/>
                      <a:pt x="0" y="93"/>
                      <a:pt x="0" y="189"/>
                    </a:cubicBezTo>
                    <a:cubicBezTo>
                      <a:pt x="0" y="286"/>
                      <a:pt x="28" y="364"/>
                      <a:pt x="61" y="364"/>
                    </a:cubicBezTo>
                    <a:cubicBezTo>
                      <a:pt x="61" y="364"/>
                      <a:pt x="61" y="364"/>
                      <a:pt x="61" y="364"/>
                    </a:cubicBezTo>
                    <a:lnTo>
                      <a:pt x="1799" y="364"/>
                    </a:lnTo>
                    <a:cubicBezTo>
                      <a:pt x="1833" y="364"/>
                      <a:pt x="1860" y="286"/>
                      <a:pt x="1860" y="189"/>
                    </a:cubicBezTo>
                    <a:cubicBezTo>
                      <a:pt x="1860" y="93"/>
                      <a:pt x="1833" y="15"/>
                      <a:pt x="1799" y="15"/>
                    </a:cubicBezTo>
                    <a:close/>
                    <a:moveTo>
                      <a:pt x="183" y="509"/>
                    </a:moveTo>
                    <a:cubicBezTo>
                      <a:pt x="183" y="542"/>
                      <a:pt x="210" y="568"/>
                      <a:pt x="243" y="568"/>
                    </a:cubicBezTo>
                    <a:cubicBezTo>
                      <a:pt x="277" y="568"/>
                      <a:pt x="304" y="542"/>
                      <a:pt x="304" y="509"/>
                    </a:cubicBezTo>
                    <a:cubicBezTo>
                      <a:pt x="304" y="509"/>
                      <a:pt x="304" y="509"/>
                      <a:pt x="304" y="509"/>
                    </a:cubicBezTo>
                    <a:cubicBezTo>
                      <a:pt x="304" y="477"/>
                      <a:pt x="277" y="451"/>
                      <a:pt x="243" y="451"/>
                    </a:cubicBezTo>
                    <a:cubicBezTo>
                      <a:pt x="210" y="451"/>
                      <a:pt x="183" y="477"/>
                      <a:pt x="183" y="509"/>
                    </a:cubicBezTo>
                    <a:close/>
                    <a:moveTo>
                      <a:pt x="426" y="509"/>
                    </a:moveTo>
                    <a:cubicBezTo>
                      <a:pt x="426" y="542"/>
                      <a:pt x="453" y="568"/>
                      <a:pt x="487" y="568"/>
                    </a:cubicBezTo>
                    <a:cubicBezTo>
                      <a:pt x="521" y="568"/>
                      <a:pt x="548" y="542"/>
                      <a:pt x="548" y="509"/>
                    </a:cubicBezTo>
                    <a:cubicBezTo>
                      <a:pt x="548" y="509"/>
                      <a:pt x="548" y="509"/>
                      <a:pt x="548" y="509"/>
                    </a:cubicBezTo>
                    <a:cubicBezTo>
                      <a:pt x="548" y="477"/>
                      <a:pt x="521" y="451"/>
                      <a:pt x="487" y="451"/>
                    </a:cubicBezTo>
                    <a:cubicBezTo>
                      <a:pt x="453" y="451"/>
                      <a:pt x="426" y="477"/>
                      <a:pt x="426" y="509"/>
                    </a:cubicBezTo>
                    <a:close/>
                    <a:moveTo>
                      <a:pt x="1479" y="509"/>
                    </a:moveTo>
                    <a:cubicBezTo>
                      <a:pt x="1479" y="542"/>
                      <a:pt x="1506" y="568"/>
                      <a:pt x="1540" y="568"/>
                    </a:cubicBezTo>
                    <a:cubicBezTo>
                      <a:pt x="1574" y="568"/>
                      <a:pt x="1601" y="542"/>
                      <a:pt x="1601" y="509"/>
                    </a:cubicBezTo>
                    <a:cubicBezTo>
                      <a:pt x="1601" y="509"/>
                      <a:pt x="1601" y="509"/>
                      <a:pt x="1601" y="509"/>
                    </a:cubicBezTo>
                    <a:cubicBezTo>
                      <a:pt x="1601" y="477"/>
                      <a:pt x="1574" y="451"/>
                      <a:pt x="1540" y="451"/>
                    </a:cubicBezTo>
                    <a:cubicBezTo>
                      <a:pt x="1506" y="451"/>
                      <a:pt x="1479" y="477"/>
                      <a:pt x="1479" y="509"/>
                    </a:cubicBezTo>
                    <a:close/>
                    <a:moveTo>
                      <a:pt x="1723" y="509"/>
                    </a:moveTo>
                    <a:cubicBezTo>
                      <a:pt x="1723" y="542"/>
                      <a:pt x="1750" y="568"/>
                      <a:pt x="1784" y="568"/>
                    </a:cubicBezTo>
                    <a:cubicBezTo>
                      <a:pt x="1817" y="568"/>
                      <a:pt x="1845" y="542"/>
                      <a:pt x="1845" y="509"/>
                    </a:cubicBezTo>
                    <a:cubicBezTo>
                      <a:pt x="1845" y="509"/>
                      <a:pt x="1845" y="509"/>
                      <a:pt x="1845" y="509"/>
                    </a:cubicBezTo>
                    <a:cubicBezTo>
                      <a:pt x="1845" y="477"/>
                      <a:pt x="1817" y="451"/>
                      <a:pt x="1784" y="451"/>
                    </a:cubicBezTo>
                    <a:cubicBezTo>
                      <a:pt x="1750" y="451"/>
                      <a:pt x="1723" y="477"/>
                      <a:pt x="1723" y="509"/>
                    </a:cubicBezTo>
                    <a:close/>
                    <a:moveTo>
                      <a:pt x="2324" y="509"/>
                    </a:moveTo>
                    <a:cubicBezTo>
                      <a:pt x="2324" y="542"/>
                      <a:pt x="2352" y="568"/>
                      <a:pt x="2385" y="568"/>
                    </a:cubicBezTo>
                    <a:cubicBezTo>
                      <a:pt x="2419" y="568"/>
                      <a:pt x="2446" y="542"/>
                      <a:pt x="2446" y="509"/>
                    </a:cubicBezTo>
                    <a:cubicBezTo>
                      <a:pt x="2446" y="509"/>
                      <a:pt x="2446" y="509"/>
                      <a:pt x="2446" y="509"/>
                    </a:cubicBezTo>
                    <a:cubicBezTo>
                      <a:pt x="2446" y="477"/>
                      <a:pt x="2419" y="451"/>
                      <a:pt x="2385" y="451"/>
                    </a:cubicBezTo>
                    <a:cubicBezTo>
                      <a:pt x="2352" y="451"/>
                      <a:pt x="2324" y="477"/>
                      <a:pt x="2324" y="509"/>
                    </a:cubicBezTo>
                    <a:close/>
                  </a:path>
                </a:pathLst>
              </a:custGeom>
              <a:noFill/>
              <a:ln w="317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8" name="Rectangle 121"/>
              <p:cNvSpPr>
                <a:spLocks noChangeArrowheads="1"/>
              </p:cNvSpPr>
              <p:nvPr/>
            </p:nvSpPr>
            <p:spPr bwMode="auto">
              <a:xfrm>
                <a:off x="884" y="1661"/>
                <a:ext cx="1588" cy="363"/>
              </a:xfrm>
              <a:prstGeom prst="rect">
                <a:avLst/>
              </a:prstGeom>
              <a:gradFill rotWithShape="1">
                <a:gsLst>
                  <a:gs pos="0">
                    <a:srgbClr val="FF6737"/>
                  </a:gs>
                  <a:gs pos="100000">
                    <a:srgbClr val="C4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71842" dir="18900000" algn="ctr" rotWithShape="0">
                  <a:schemeClr val="tx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3200" b="1"/>
              </a:p>
            </p:txBody>
          </p:sp>
        </p:grpSp>
        <p:sp>
          <p:nvSpPr>
            <p:cNvPr id="5" name="Freeform 122"/>
            <p:cNvSpPr>
              <a:spLocks/>
            </p:cNvSpPr>
            <p:nvPr/>
          </p:nvSpPr>
          <p:spPr bwMode="auto">
            <a:xfrm>
              <a:off x="3787" y="2205"/>
              <a:ext cx="182" cy="136"/>
            </a:xfrm>
            <a:custGeom>
              <a:avLst/>
              <a:gdLst>
                <a:gd name="T0" fmla="*/ 0 w 227"/>
                <a:gd name="T1" fmla="*/ 0 h 136"/>
                <a:gd name="T2" fmla="*/ 30 w 227"/>
                <a:gd name="T3" fmla="*/ 0 h 136"/>
                <a:gd name="T4" fmla="*/ 38 w 227"/>
                <a:gd name="T5" fmla="*/ 91 h 136"/>
                <a:gd name="T6" fmla="*/ 38 w 227"/>
                <a:gd name="T7" fmla="*/ 136 h 136"/>
                <a:gd name="T8" fmla="*/ 0 w 227"/>
                <a:gd name="T9" fmla="*/ 136 h 136"/>
                <a:gd name="T10" fmla="*/ 0 w 227"/>
                <a:gd name="T11" fmla="*/ 0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7"/>
                <a:gd name="T19" fmla="*/ 0 h 136"/>
                <a:gd name="T20" fmla="*/ 227 w 227"/>
                <a:gd name="T21" fmla="*/ 136 h 1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7" h="136">
                  <a:moveTo>
                    <a:pt x="0" y="0"/>
                  </a:moveTo>
                  <a:lnTo>
                    <a:pt x="181" y="0"/>
                  </a:lnTo>
                  <a:lnTo>
                    <a:pt x="227" y="91"/>
                  </a:lnTo>
                  <a:lnTo>
                    <a:pt x="227" y="136"/>
                  </a:lnTo>
                  <a:lnTo>
                    <a:pt x="0" y="13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00FF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6" name="Rectangle 123"/>
            <p:cNvSpPr>
              <a:spLocks noChangeArrowheads="1"/>
            </p:cNvSpPr>
            <p:nvPr/>
          </p:nvSpPr>
          <p:spPr bwMode="auto">
            <a:xfrm>
              <a:off x="3787" y="2341"/>
              <a:ext cx="181" cy="182"/>
            </a:xfrm>
            <a:prstGeom prst="rect">
              <a:avLst/>
            </a:prstGeom>
            <a:solidFill>
              <a:srgbClr val="7171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7" name="Oval 124"/>
            <p:cNvSpPr>
              <a:spLocks noChangeArrowheads="1"/>
            </p:cNvSpPr>
            <p:nvPr/>
          </p:nvSpPr>
          <p:spPr bwMode="auto">
            <a:xfrm>
              <a:off x="4150" y="2341"/>
              <a:ext cx="45" cy="45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8" name="AutoShape 125"/>
            <p:cNvSpPr>
              <a:spLocks noChangeArrowheads="1"/>
            </p:cNvSpPr>
            <p:nvPr/>
          </p:nvSpPr>
          <p:spPr bwMode="auto">
            <a:xfrm>
              <a:off x="3334" y="2478"/>
              <a:ext cx="135" cy="136"/>
            </a:xfrm>
            <a:prstGeom prst="star8">
              <a:avLst>
                <a:gd name="adj" fmla="val 11880"/>
              </a:avLst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9" name="AutoShape 126"/>
            <p:cNvSpPr>
              <a:spLocks noChangeArrowheads="1"/>
            </p:cNvSpPr>
            <p:nvPr/>
          </p:nvSpPr>
          <p:spPr bwMode="auto">
            <a:xfrm>
              <a:off x="3515" y="2478"/>
              <a:ext cx="135" cy="136"/>
            </a:xfrm>
            <a:prstGeom prst="star8">
              <a:avLst>
                <a:gd name="adj" fmla="val 11880"/>
              </a:avLst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10" name="AutoShape 127"/>
            <p:cNvSpPr>
              <a:spLocks noChangeArrowheads="1"/>
            </p:cNvSpPr>
            <p:nvPr/>
          </p:nvSpPr>
          <p:spPr bwMode="auto">
            <a:xfrm>
              <a:off x="3969" y="2478"/>
              <a:ext cx="135" cy="136"/>
            </a:xfrm>
            <a:prstGeom prst="star8">
              <a:avLst>
                <a:gd name="adj" fmla="val 11880"/>
              </a:avLst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11" name="AutoShape 128"/>
            <p:cNvSpPr>
              <a:spLocks noChangeArrowheads="1"/>
            </p:cNvSpPr>
            <p:nvPr/>
          </p:nvSpPr>
          <p:spPr bwMode="auto">
            <a:xfrm>
              <a:off x="2517" y="2478"/>
              <a:ext cx="136" cy="136"/>
            </a:xfrm>
            <a:prstGeom prst="star8">
              <a:avLst>
                <a:gd name="adj" fmla="val 11880"/>
              </a:avLst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12" name="AutoShape 129"/>
            <p:cNvSpPr>
              <a:spLocks noChangeArrowheads="1"/>
            </p:cNvSpPr>
            <p:nvPr/>
          </p:nvSpPr>
          <p:spPr bwMode="auto">
            <a:xfrm>
              <a:off x="2336" y="2478"/>
              <a:ext cx="135" cy="136"/>
            </a:xfrm>
            <a:prstGeom prst="star8">
              <a:avLst>
                <a:gd name="adj" fmla="val 11880"/>
              </a:avLst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19" name="Freeform 9"/>
          <p:cNvSpPr>
            <a:spLocks/>
          </p:cNvSpPr>
          <p:nvPr/>
        </p:nvSpPr>
        <p:spPr bwMode="auto">
          <a:xfrm>
            <a:off x="1752600" y="3429000"/>
            <a:ext cx="6223000" cy="3467100"/>
          </a:xfrm>
          <a:custGeom>
            <a:avLst/>
            <a:gdLst>
              <a:gd name="T0" fmla="*/ 1168 w 3920"/>
              <a:gd name="T1" fmla="*/ 344 h 2184"/>
              <a:gd name="T2" fmla="*/ 1872 w 3920"/>
              <a:gd name="T3" fmla="*/ 728 h 2184"/>
              <a:gd name="T4" fmla="*/ 2544 w 3920"/>
              <a:gd name="T5" fmla="*/ 1104 h 2184"/>
              <a:gd name="T6" fmla="*/ 3216 w 3920"/>
              <a:gd name="T7" fmla="*/ 1528 h 2184"/>
              <a:gd name="T8" fmla="*/ 3616 w 3920"/>
              <a:gd name="T9" fmla="*/ 1960 h 2184"/>
              <a:gd name="T10" fmla="*/ 3920 w 3920"/>
              <a:gd name="T11" fmla="*/ 2168 h 2184"/>
              <a:gd name="T12" fmla="*/ 1936 w 3920"/>
              <a:gd name="T13" fmla="*/ 2184 h 2184"/>
              <a:gd name="T14" fmla="*/ 992 w 3920"/>
              <a:gd name="T15" fmla="*/ 1304 h 2184"/>
              <a:gd name="T16" fmla="*/ 272 w 3920"/>
              <a:gd name="T17" fmla="*/ 808 h 2184"/>
              <a:gd name="T18" fmla="*/ 48 w 3920"/>
              <a:gd name="T19" fmla="*/ 720 h 2184"/>
              <a:gd name="T20" fmla="*/ 0 w 3920"/>
              <a:gd name="T21" fmla="*/ 0 h 2184"/>
              <a:gd name="T22" fmla="*/ 448 w 3920"/>
              <a:gd name="T23" fmla="*/ 120 h 2184"/>
              <a:gd name="T24" fmla="*/ 656 w 3920"/>
              <a:gd name="T25" fmla="*/ 184 h 2184"/>
              <a:gd name="T26" fmla="*/ 1168 w 3920"/>
              <a:gd name="T27" fmla="*/ 344 h 2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920" h="2184">
                <a:moveTo>
                  <a:pt x="1168" y="344"/>
                </a:moveTo>
                <a:lnTo>
                  <a:pt x="1872" y="728"/>
                </a:lnTo>
                <a:lnTo>
                  <a:pt x="2544" y="1104"/>
                </a:lnTo>
                <a:lnTo>
                  <a:pt x="3216" y="1528"/>
                </a:lnTo>
                <a:lnTo>
                  <a:pt x="3616" y="1960"/>
                </a:lnTo>
                <a:lnTo>
                  <a:pt x="3920" y="2168"/>
                </a:lnTo>
                <a:lnTo>
                  <a:pt x="1936" y="2184"/>
                </a:lnTo>
                <a:lnTo>
                  <a:pt x="992" y="1304"/>
                </a:lnTo>
                <a:lnTo>
                  <a:pt x="272" y="808"/>
                </a:lnTo>
                <a:lnTo>
                  <a:pt x="48" y="720"/>
                </a:lnTo>
                <a:lnTo>
                  <a:pt x="0" y="0"/>
                </a:lnTo>
                <a:lnTo>
                  <a:pt x="448" y="120"/>
                </a:lnTo>
                <a:lnTo>
                  <a:pt x="656" y="184"/>
                </a:lnTo>
                <a:lnTo>
                  <a:pt x="1168" y="34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808080"/>
              </a:gs>
              <a:gs pos="100000">
                <a:schemeClr val="bg1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Freeform 12"/>
          <p:cNvSpPr>
            <a:spLocks/>
          </p:cNvSpPr>
          <p:nvPr/>
        </p:nvSpPr>
        <p:spPr bwMode="auto">
          <a:xfrm>
            <a:off x="1828800" y="3962400"/>
            <a:ext cx="4521200" cy="2908300"/>
          </a:xfrm>
          <a:custGeom>
            <a:avLst/>
            <a:gdLst>
              <a:gd name="T0" fmla="*/ 0 w 2848"/>
              <a:gd name="T1" fmla="*/ 0 h 1832"/>
              <a:gd name="T2" fmla="*/ 2147483647 w 2848"/>
              <a:gd name="T3" fmla="*/ 2147483647 h 1832"/>
              <a:gd name="T4" fmla="*/ 2147483647 w 2848"/>
              <a:gd name="T5" fmla="*/ 2147483647 h 1832"/>
              <a:gd name="T6" fmla="*/ 2147483647 w 2848"/>
              <a:gd name="T7" fmla="*/ 2147483647 h 1832"/>
              <a:gd name="T8" fmla="*/ 0 60000 65536"/>
              <a:gd name="T9" fmla="*/ 0 60000 65536"/>
              <a:gd name="T10" fmla="*/ 0 60000 65536"/>
              <a:gd name="T11" fmla="*/ 0 60000 65536"/>
              <a:gd name="T12" fmla="*/ 0 w 2848"/>
              <a:gd name="T13" fmla="*/ 0 h 1832"/>
              <a:gd name="T14" fmla="*/ 2848 w 2848"/>
              <a:gd name="T15" fmla="*/ 1832 h 18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48" h="1832">
                <a:moveTo>
                  <a:pt x="0" y="0"/>
                </a:moveTo>
                <a:cubicBezTo>
                  <a:pt x="131" y="39"/>
                  <a:pt x="496" y="87"/>
                  <a:pt x="784" y="232"/>
                </a:cubicBezTo>
                <a:cubicBezTo>
                  <a:pt x="1072" y="377"/>
                  <a:pt x="1384" y="605"/>
                  <a:pt x="1728" y="872"/>
                </a:cubicBezTo>
                <a:cubicBezTo>
                  <a:pt x="2072" y="1139"/>
                  <a:pt x="2615" y="1632"/>
                  <a:pt x="2848" y="1832"/>
                </a:cubicBezTo>
              </a:path>
            </a:pathLst>
          </a:custGeom>
          <a:noFill/>
          <a:ln w="57150" cap="flat" cmpd="sng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21" name="Picture 110" descr="afficher_image12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94779" flipH="1">
            <a:off x="533400" y="3386138"/>
            <a:ext cx="1295400" cy="88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" name="Group 89"/>
          <p:cNvGrpSpPr>
            <a:grpSpLocks/>
          </p:cNvGrpSpPr>
          <p:nvPr/>
        </p:nvGrpSpPr>
        <p:grpSpPr bwMode="auto">
          <a:xfrm rot="-362121">
            <a:off x="-224073" y="2425847"/>
            <a:ext cx="2706423" cy="874798"/>
            <a:chOff x="2200" y="2069"/>
            <a:chExt cx="1995" cy="590"/>
          </a:xfrm>
        </p:grpSpPr>
        <p:grpSp>
          <p:nvGrpSpPr>
            <p:cNvPr id="23" name="Group 90"/>
            <p:cNvGrpSpPr>
              <a:grpSpLocks/>
            </p:cNvGrpSpPr>
            <p:nvPr/>
          </p:nvGrpSpPr>
          <p:grpSpPr bwMode="auto">
            <a:xfrm>
              <a:off x="2197" y="2069"/>
              <a:ext cx="1998" cy="590"/>
              <a:chOff x="881" y="1633"/>
              <a:chExt cx="2180" cy="663"/>
            </a:xfrm>
          </p:grpSpPr>
          <p:sp>
            <p:nvSpPr>
              <p:cNvPr id="32" name="AutoShape 91"/>
              <p:cNvSpPr>
                <a:spLocks noChangeAspect="1" noChangeArrowheads="1" noTextEdit="1"/>
              </p:cNvSpPr>
              <p:nvPr/>
            </p:nvSpPr>
            <p:spPr bwMode="auto">
              <a:xfrm>
                <a:off x="895" y="1633"/>
                <a:ext cx="2166" cy="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3" name="Freeform 92"/>
              <p:cNvSpPr>
                <a:spLocks noEditPoints="1"/>
              </p:cNvSpPr>
              <p:nvPr/>
            </p:nvSpPr>
            <p:spPr bwMode="auto">
              <a:xfrm>
                <a:off x="994" y="1659"/>
                <a:ext cx="2044" cy="611"/>
              </a:xfrm>
              <a:custGeom>
                <a:avLst/>
                <a:gdLst>
                  <a:gd name="T0" fmla="*/ 374 w 2468"/>
                  <a:gd name="T1" fmla="*/ 360 h 640"/>
                  <a:gd name="T2" fmla="*/ 388 w 2468"/>
                  <a:gd name="T3" fmla="*/ 372 h 640"/>
                  <a:gd name="T4" fmla="*/ 374 w 2468"/>
                  <a:gd name="T5" fmla="*/ 412 h 640"/>
                  <a:gd name="T6" fmla="*/ 362 w 2468"/>
                  <a:gd name="T7" fmla="*/ 360 h 640"/>
                  <a:gd name="T8" fmla="*/ 321 w 2468"/>
                  <a:gd name="T9" fmla="*/ 360 h 640"/>
                  <a:gd name="T10" fmla="*/ 334 w 2468"/>
                  <a:gd name="T11" fmla="*/ 372 h 640"/>
                  <a:gd name="T12" fmla="*/ 307 w 2468"/>
                  <a:gd name="T13" fmla="*/ 372 h 640"/>
                  <a:gd name="T14" fmla="*/ 74 w 2468"/>
                  <a:gd name="T15" fmla="*/ 360 h 640"/>
                  <a:gd name="T16" fmla="*/ 94 w 2468"/>
                  <a:gd name="T17" fmla="*/ 335 h 640"/>
                  <a:gd name="T18" fmla="*/ 88 w 2468"/>
                  <a:gd name="T19" fmla="*/ 412 h 640"/>
                  <a:gd name="T20" fmla="*/ 74 w 2468"/>
                  <a:gd name="T21" fmla="*/ 360 h 640"/>
                  <a:gd name="T22" fmla="*/ 31 w 2468"/>
                  <a:gd name="T23" fmla="*/ 360 h 640"/>
                  <a:gd name="T24" fmla="*/ 47 w 2468"/>
                  <a:gd name="T25" fmla="*/ 372 h 640"/>
                  <a:gd name="T26" fmla="*/ 20 w 2468"/>
                  <a:gd name="T27" fmla="*/ 372 h 640"/>
                  <a:gd name="T28" fmla="*/ 57 w 2468"/>
                  <a:gd name="T29" fmla="*/ 360 h 640"/>
                  <a:gd name="T30" fmla="*/ 65 w 2468"/>
                  <a:gd name="T31" fmla="*/ 372 h 640"/>
                  <a:gd name="T32" fmla="*/ 111 w 2468"/>
                  <a:gd name="T33" fmla="*/ 372 h 640"/>
                  <a:gd name="T34" fmla="*/ 100 w 2468"/>
                  <a:gd name="T35" fmla="*/ 311 h 640"/>
                  <a:gd name="T36" fmla="*/ 263 w 2468"/>
                  <a:gd name="T37" fmla="*/ 282 h 640"/>
                  <a:gd name="T38" fmla="*/ 337 w 2468"/>
                  <a:gd name="T39" fmla="*/ 292 h 640"/>
                  <a:gd name="T40" fmla="*/ 357 w 2468"/>
                  <a:gd name="T41" fmla="*/ 282 h 640"/>
                  <a:gd name="T42" fmla="*/ 375 w 2468"/>
                  <a:gd name="T43" fmla="*/ 271 h 640"/>
                  <a:gd name="T44" fmla="*/ 7 w 2468"/>
                  <a:gd name="T45" fmla="*/ 311 h 640"/>
                  <a:gd name="T46" fmla="*/ 10 w 2468"/>
                  <a:gd name="T47" fmla="*/ 372 h 640"/>
                  <a:gd name="T48" fmla="*/ 58 w 2468"/>
                  <a:gd name="T49" fmla="*/ 372 h 640"/>
                  <a:gd name="T50" fmla="*/ 57 w 2468"/>
                  <a:gd name="T51" fmla="*/ 360 h 640"/>
                  <a:gd name="T52" fmla="*/ 519 w 2468"/>
                  <a:gd name="T53" fmla="*/ 352 h 640"/>
                  <a:gd name="T54" fmla="*/ 508 w 2468"/>
                  <a:gd name="T55" fmla="*/ 412 h 640"/>
                  <a:gd name="T56" fmla="*/ 495 w 2468"/>
                  <a:gd name="T57" fmla="*/ 352 h 640"/>
                  <a:gd name="T58" fmla="*/ 533 w 2468"/>
                  <a:gd name="T59" fmla="*/ 352 h 640"/>
                  <a:gd name="T60" fmla="*/ 540 w 2468"/>
                  <a:gd name="T61" fmla="*/ 392 h 640"/>
                  <a:gd name="T62" fmla="*/ 547 w 2468"/>
                  <a:gd name="T63" fmla="*/ 381 h 640"/>
                  <a:gd name="T64" fmla="*/ 544 w 2468"/>
                  <a:gd name="T65" fmla="*/ 221 h 640"/>
                  <a:gd name="T66" fmla="*/ 489 w 2468"/>
                  <a:gd name="T67" fmla="*/ 181 h 640"/>
                  <a:gd name="T68" fmla="*/ 418 w 2468"/>
                  <a:gd name="T69" fmla="*/ 71 h 640"/>
                  <a:gd name="T70" fmla="*/ 415 w 2468"/>
                  <a:gd name="T71" fmla="*/ 160 h 640"/>
                  <a:gd name="T72" fmla="*/ 408 w 2468"/>
                  <a:gd name="T73" fmla="*/ 0 h 640"/>
                  <a:gd name="T74" fmla="*/ 405 w 2468"/>
                  <a:gd name="T75" fmla="*/ 160 h 640"/>
                  <a:gd name="T76" fmla="*/ 290 w 2468"/>
                  <a:gd name="T77" fmla="*/ 292 h 640"/>
                  <a:gd name="T78" fmla="*/ 301 w 2468"/>
                  <a:gd name="T79" fmla="*/ 331 h 640"/>
                  <a:gd name="T80" fmla="*/ 321 w 2468"/>
                  <a:gd name="T81" fmla="*/ 442 h 640"/>
                  <a:gd name="T82" fmla="*/ 345 w 2468"/>
                  <a:gd name="T83" fmla="*/ 372 h 640"/>
                  <a:gd name="T84" fmla="*/ 344 w 2468"/>
                  <a:gd name="T85" fmla="*/ 360 h 640"/>
                  <a:gd name="T86" fmla="*/ 350 w 2468"/>
                  <a:gd name="T87" fmla="*/ 372 h 640"/>
                  <a:gd name="T88" fmla="*/ 398 w 2468"/>
                  <a:gd name="T89" fmla="*/ 372 h 640"/>
                  <a:gd name="T90" fmla="*/ 393 w 2468"/>
                  <a:gd name="T91" fmla="*/ 331 h 640"/>
                  <a:gd name="T92" fmla="*/ 401 w 2468"/>
                  <a:gd name="T93" fmla="*/ 331 h 640"/>
                  <a:gd name="T94" fmla="*/ 412 w 2468"/>
                  <a:gd name="T95" fmla="*/ 352 h 640"/>
                  <a:gd name="T96" fmla="*/ 453 w 2468"/>
                  <a:gd name="T97" fmla="*/ 392 h 640"/>
                  <a:gd name="T98" fmla="*/ 479 w 2468"/>
                  <a:gd name="T99" fmla="*/ 375 h 640"/>
                  <a:gd name="T100" fmla="*/ 485 w 2468"/>
                  <a:gd name="T101" fmla="*/ 352 h 640"/>
                  <a:gd name="T102" fmla="*/ 508 w 2468"/>
                  <a:gd name="T103" fmla="*/ 442 h 640"/>
                  <a:gd name="T104" fmla="*/ 531 w 2468"/>
                  <a:gd name="T105" fmla="*/ 372 h 64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468"/>
                  <a:gd name="T160" fmla="*/ 0 h 640"/>
                  <a:gd name="T161" fmla="*/ 2468 w 2468"/>
                  <a:gd name="T162" fmla="*/ 640 h 64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468" h="640">
                    <a:moveTo>
                      <a:pt x="1633" y="524"/>
                    </a:moveTo>
                    <a:lnTo>
                      <a:pt x="1692" y="524"/>
                    </a:lnTo>
                    <a:lnTo>
                      <a:pt x="1692" y="480"/>
                    </a:lnTo>
                    <a:cubicBezTo>
                      <a:pt x="1725" y="480"/>
                      <a:pt x="1753" y="506"/>
                      <a:pt x="1753" y="538"/>
                    </a:cubicBezTo>
                    <a:cubicBezTo>
                      <a:pt x="1753" y="538"/>
                      <a:pt x="1753" y="538"/>
                      <a:pt x="1753" y="538"/>
                    </a:cubicBezTo>
                    <a:cubicBezTo>
                      <a:pt x="1753" y="571"/>
                      <a:pt x="1725" y="597"/>
                      <a:pt x="1692" y="597"/>
                    </a:cubicBezTo>
                    <a:cubicBezTo>
                      <a:pt x="1658" y="597"/>
                      <a:pt x="1631" y="571"/>
                      <a:pt x="1631" y="538"/>
                    </a:cubicBezTo>
                    <a:cubicBezTo>
                      <a:pt x="1631" y="534"/>
                      <a:pt x="1631" y="529"/>
                      <a:pt x="1633" y="524"/>
                    </a:cubicBezTo>
                    <a:close/>
                    <a:moveTo>
                      <a:pt x="1448" y="480"/>
                    </a:moveTo>
                    <a:lnTo>
                      <a:pt x="1448" y="524"/>
                    </a:lnTo>
                    <a:lnTo>
                      <a:pt x="1507" y="524"/>
                    </a:lnTo>
                    <a:cubicBezTo>
                      <a:pt x="1508" y="529"/>
                      <a:pt x="1509" y="534"/>
                      <a:pt x="1509" y="538"/>
                    </a:cubicBezTo>
                    <a:cubicBezTo>
                      <a:pt x="1509" y="571"/>
                      <a:pt x="1482" y="597"/>
                      <a:pt x="1448" y="597"/>
                    </a:cubicBezTo>
                    <a:cubicBezTo>
                      <a:pt x="1414" y="597"/>
                      <a:pt x="1387" y="571"/>
                      <a:pt x="1387" y="538"/>
                    </a:cubicBezTo>
                    <a:cubicBezTo>
                      <a:pt x="1387" y="506"/>
                      <a:pt x="1414" y="480"/>
                      <a:pt x="1448" y="480"/>
                    </a:cubicBezTo>
                    <a:close/>
                    <a:moveTo>
                      <a:pt x="336" y="524"/>
                    </a:moveTo>
                    <a:lnTo>
                      <a:pt x="420" y="524"/>
                    </a:lnTo>
                    <a:lnTo>
                      <a:pt x="420" y="485"/>
                    </a:lnTo>
                    <a:cubicBezTo>
                      <a:pt x="442" y="495"/>
                      <a:pt x="456" y="516"/>
                      <a:pt x="456" y="538"/>
                    </a:cubicBezTo>
                    <a:cubicBezTo>
                      <a:pt x="456" y="571"/>
                      <a:pt x="429" y="597"/>
                      <a:pt x="395" y="597"/>
                    </a:cubicBezTo>
                    <a:cubicBezTo>
                      <a:pt x="361" y="597"/>
                      <a:pt x="334" y="571"/>
                      <a:pt x="334" y="538"/>
                    </a:cubicBezTo>
                    <a:cubicBezTo>
                      <a:pt x="334" y="534"/>
                      <a:pt x="335" y="529"/>
                      <a:pt x="336" y="524"/>
                    </a:cubicBezTo>
                    <a:close/>
                    <a:moveTo>
                      <a:pt x="139" y="482"/>
                    </a:moveTo>
                    <a:lnTo>
                      <a:pt x="139" y="524"/>
                    </a:lnTo>
                    <a:lnTo>
                      <a:pt x="210" y="524"/>
                    </a:lnTo>
                    <a:cubicBezTo>
                      <a:pt x="212" y="529"/>
                      <a:pt x="212" y="534"/>
                      <a:pt x="212" y="538"/>
                    </a:cubicBezTo>
                    <a:cubicBezTo>
                      <a:pt x="212" y="571"/>
                      <a:pt x="185" y="597"/>
                      <a:pt x="151" y="597"/>
                    </a:cubicBezTo>
                    <a:cubicBezTo>
                      <a:pt x="118" y="597"/>
                      <a:pt x="91" y="571"/>
                      <a:pt x="91" y="538"/>
                    </a:cubicBezTo>
                    <a:cubicBezTo>
                      <a:pt x="91" y="511"/>
                      <a:pt x="111" y="487"/>
                      <a:pt x="139" y="482"/>
                    </a:cubicBezTo>
                    <a:close/>
                    <a:moveTo>
                      <a:pt x="257" y="524"/>
                    </a:moveTo>
                    <a:lnTo>
                      <a:pt x="290" y="524"/>
                    </a:lnTo>
                    <a:cubicBezTo>
                      <a:pt x="289" y="529"/>
                      <a:pt x="289" y="534"/>
                      <a:pt x="289" y="538"/>
                    </a:cubicBezTo>
                    <a:cubicBezTo>
                      <a:pt x="289" y="595"/>
                      <a:pt x="336" y="640"/>
                      <a:pt x="395" y="640"/>
                    </a:cubicBezTo>
                    <a:cubicBezTo>
                      <a:pt x="454" y="640"/>
                      <a:pt x="502" y="595"/>
                      <a:pt x="502" y="538"/>
                    </a:cubicBezTo>
                    <a:cubicBezTo>
                      <a:pt x="502" y="538"/>
                      <a:pt x="502" y="538"/>
                      <a:pt x="502" y="538"/>
                    </a:cubicBezTo>
                    <a:cubicBezTo>
                      <a:pt x="502" y="503"/>
                      <a:pt x="482" y="470"/>
                      <a:pt x="450" y="451"/>
                    </a:cubicBezTo>
                    <a:lnTo>
                      <a:pt x="1128" y="451"/>
                    </a:lnTo>
                    <a:lnTo>
                      <a:pt x="1189" y="408"/>
                    </a:lnTo>
                    <a:lnTo>
                      <a:pt x="1520" y="408"/>
                    </a:lnTo>
                    <a:lnTo>
                      <a:pt x="1520" y="422"/>
                    </a:lnTo>
                    <a:lnTo>
                      <a:pt x="1616" y="422"/>
                    </a:lnTo>
                    <a:lnTo>
                      <a:pt x="1616" y="408"/>
                    </a:lnTo>
                    <a:lnTo>
                      <a:pt x="1676" y="408"/>
                    </a:lnTo>
                    <a:lnTo>
                      <a:pt x="1696" y="393"/>
                    </a:lnTo>
                    <a:lnTo>
                      <a:pt x="0" y="393"/>
                    </a:lnTo>
                    <a:lnTo>
                      <a:pt x="32" y="451"/>
                    </a:lnTo>
                    <a:lnTo>
                      <a:pt x="97" y="451"/>
                    </a:lnTo>
                    <a:cubicBezTo>
                      <a:pt x="65" y="470"/>
                      <a:pt x="45" y="503"/>
                      <a:pt x="45" y="538"/>
                    </a:cubicBezTo>
                    <a:cubicBezTo>
                      <a:pt x="45" y="595"/>
                      <a:pt x="93" y="640"/>
                      <a:pt x="151" y="640"/>
                    </a:cubicBezTo>
                    <a:cubicBezTo>
                      <a:pt x="210" y="640"/>
                      <a:pt x="258" y="595"/>
                      <a:pt x="258" y="538"/>
                    </a:cubicBezTo>
                    <a:cubicBezTo>
                      <a:pt x="258" y="538"/>
                      <a:pt x="258" y="538"/>
                      <a:pt x="258" y="538"/>
                    </a:cubicBezTo>
                    <a:cubicBezTo>
                      <a:pt x="258" y="534"/>
                      <a:pt x="258" y="529"/>
                      <a:pt x="257" y="524"/>
                    </a:cubicBezTo>
                    <a:close/>
                    <a:moveTo>
                      <a:pt x="2240" y="509"/>
                    </a:moveTo>
                    <a:lnTo>
                      <a:pt x="2346" y="509"/>
                    </a:lnTo>
                    <a:cubicBezTo>
                      <a:pt x="2351" y="518"/>
                      <a:pt x="2354" y="528"/>
                      <a:pt x="2354" y="538"/>
                    </a:cubicBezTo>
                    <a:cubicBezTo>
                      <a:pt x="2354" y="571"/>
                      <a:pt x="2327" y="597"/>
                      <a:pt x="2293" y="597"/>
                    </a:cubicBezTo>
                    <a:cubicBezTo>
                      <a:pt x="2260" y="597"/>
                      <a:pt x="2232" y="571"/>
                      <a:pt x="2232" y="538"/>
                    </a:cubicBezTo>
                    <a:cubicBezTo>
                      <a:pt x="2232" y="528"/>
                      <a:pt x="2235" y="518"/>
                      <a:pt x="2240" y="509"/>
                    </a:cubicBezTo>
                    <a:close/>
                    <a:moveTo>
                      <a:pt x="2395" y="509"/>
                    </a:moveTo>
                    <a:lnTo>
                      <a:pt x="2407" y="509"/>
                    </a:lnTo>
                    <a:lnTo>
                      <a:pt x="2423" y="568"/>
                    </a:lnTo>
                    <a:lnTo>
                      <a:pt x="2438" y="568"/>
                    </a:lnTo>
                    <a:lnTo>
                      <a:pt x="2438" y="553"/>
                    </a:lnTo>
                    <a:lnTo>
                      <a:pt x="2468" y="553"/>
                    </a:lnTo>
                    <a:lnTo>
                      <a:pt x="2468" y="320"/>
                    </a:lnTo>
                    <a:lnTo>
                      <a:pt x="2453" y="320"/>
                    </a:lnTo>
                    <a:lnTo>
                      <a:pt x="2438" y="277"/>
                    </a:lnTo>
                    <a:lnTo>
                      <a:pt x="2209" y="262"/>
                    </a:lnTo>
                    <a:lnTo>
                      <a:pt x="2133" y="102"/>
                    </a:lnTo>
                    <a:lnTo>
                      <a:pt x="1890" y="102"/>
                    </a:lnTo>
                    <a:lnTo>
                      <a:pt x="1890" y="233"/>
                    </a:lnTo>
                    <a:lnTo>
                      <a:pt x="1874" y="233"/>
                    </a:lnTo>
                    <a:lnTo>
                      <a:pt x="1874" y="0"/>
                    </a:lnTo>
                    <a:lnTo>
                      <a:pt x="1844" y="0"/>
                    </a:lnTo>
                    <a:lnTo>
                      <a:pt x="1844" y="233"/>
                    </a:lnTo>
                    <a:lnTo>
                      <a:pt x="1829" y="233"/>
                    </a:lnTo>
                    <a:lnTo>
                      <a:pt x="1829" y="422"/>
                    </a:lnTo>
                    <a:lnTo>
                      <a:pt x="1311" y="422"/>
                    </a:lnTo>
                    <a:lnTo>
                      <a:pt x="1326" y="480"/>
                    </a:lnTo>
                    <a:lnTo>
                      <a:pt x="1361" y="480"/>
                    </a:lnTo>
                    <a:cubicBezTo>
                      <a:pt x="1348" y="497"/>
                      <a:pt x="1342" y="518"/>
                      <a:pt x="1342" y="538"/>
                    </a:cubicBezTo>
                    <a:cubicBezTo>
                      <a:pt x="1342" y="595"/>
                      <a:pt x="1389" y="640"/>
                      <a:pt x="1448" y="640"/>
                    </a:cubicBezTo>
                    <a:cubicBezTo>
                      <a:pt x="1507" y="640"/>
                      <a:pt x="1555" y="595"/>
                      <a:pt x="1555" y="538"/>
                    </a:cubicBezTo>
                    <a:cubicBezTo>
                      <a:pt x="1555" y="538"/>
                      <a:pt x="1555" y="538"/>
                      <a:pt x="1555" y="538"/>
                    </a:cubicBezTo>
                    <a:cubicBezTo>
                      <a:pt x="1555" y="534"/>
                      <a:pt x="1554" y="529"/>
                      <a:pt x="1554" y="524"/>
                    </a:cubicBezTo>
                    <a:lnTo>
                      <a:pt x="1586" y="524"/>
                    </a:lnTo>
                    <a:cubicBezTo>
                      <a:pt x="1586" y="529"/>
                      <a:pt x="1585" y="534"/>
                      <a:pt x="1585" y="538"/>
                    </a:cubicBezTo>
                    <a:cubicBezTo>
                      <a:pt x="1585" y="595"/>
                      <a:pt x="1633" y="640"/>
                      <a:pt x="1692" y="640"/>
                    </a:cubicBezTo>
                    <a:cubicBezTo>
                      <a:pt x="1751" y="640"/>
                      <a:pt x="1798" y="595"/>
                      <a:pt x="1798" y="538"/>
                    </a:cubicBezTo>
                    <a:cubicBezTo>
                      <a:pt x="1798" y="538"/>
                      <a:pt x="1798" y="538"/>
                      <a:pt x="1798" y="538"/>
                    </a:cubicBezTo>
                    <a:cubicBezTo>
                      <a:pt x="1798" y="518"/>
                      <a:pt x="1792" y="497"/>
                      <a:pt x="1779" y="480"/>
                    </a:cubicBezTo>
                    <a:lnTo>
                      <a:pt x="1814" y="480"/>
                    </a:lnTo>
                    <a:lnTo>
                      <a:pt x="1829" y="509"/>
                    </a:lnTo>
                    <a:lnTo>
                      <a:pt x="1859" y="509"/>
                    </a:lnTo>
                    <a:lnTo>
                      <a:pt x="1859" y="568"/>
                    </a:lnTo>
                    <a:lnTo>
                      <a:pt x="2050" y="568"/>
                    </a:lnTo>
                    <a:lnTo>
                      <a:pt x="2050" y="546"/>
                    </a:lnTo>
                    <a:lnTo>
                      <a:pt x="2164" y="546"/>
                    </a:lnTo>
                    <a:lnTo>
                      <a:pt x="2179" y="509"/>
                    </a:lnTo>
                    <a:lnTo>
                      <a:pt x="2191" y="509"/>
                    </a:lnTo>
                    <a:cubicBezTo>
                      <a:pt x="2188" y="519"/>
                      <a:pt x="2187" y="529"/>
                      <a:pt x="2187" y="538"/>
                    </a:cubicBezTo>
                    <a:cubicBezTo>
                      <a:pt x="2187" y="595"/>
                      <a:pt x="2234" y="640"/>
                      <a:pt x="2293" y="640"/>
                    </a:cubicBezTo>
                    <a:cubicBezTo>
                      <a:pt x="2352" y="640"/>
                      <a:pt x="2400" y="595"/>
                      <a:pt x="2400" y="538"/>
                    </a:cubicBezTo>
                    <a:cubicBezTo>
                      <a:pt x="2400" y="538"/>
                      <a:pt x="2400" y="538"/>
                      <a:pt x="2400" y="538"/>
                    </a:cubicBezTo>
                    <a:cubicBezTo>
                      <a:pt x="2400" y="529"/>
                      <a:pt x="2398" y="519"/>
                      <a:pt x="2395" y="509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4" name="Freeform 93"/>
              <p:cNvSpPr>
                <a:spLocks noEditPoints="1"/>
              </p:cNvSpPr>
              <p:nvPr/>
            </p:nvSpPr>
            <p:spPr bwMode="auto">
              <a:xfrm>
                <a:off x="994" y="1659"/>
                <a:ext cx="2044" cy="611"/>
              </a:xfrm>
              <a:custGeom>
                <a:avLst/>
                <a:gdLst>
                  <a:gd name="T0" fmla="*/ 374 w 2468"/>
                  <a:gd name="T1" fmla="*/ 360 h 640"/>
                  <a:gd name="T2" fmla="*/ 388 w 2468"/>
                  <a:gd name="T3" fmla="*/ 372 h 640"/>
                  <a:gd name="T4" fmla="*/ 374 w 2468"/>
                  <a:gd name="T5" fmla="*/ 412 h 640"/>
                  <a:gd name="T6" fmla="*/ 362 w 2468"/>
                  <a:gd name="T7" fmla="*/ 360 h 640"/>
                  <a:gd name="T8" fmla="*/ 321 w 2468"/>
                  <a:gd name="T9" fmla="*/ 360 h 640"/>
                  <a:gd name="T10" fmla="*/ 334 w 2468"/>
                  <a:gd name="T11" fmla="*/ 372 h 640"/>
                  <a:gd name="T12" fmla="*/ 307 w 2468"/>
                  <a:gd name="T13" fmla="*/ 372 h 640"/>
                  <a:gd name="T14" fmla="*/ 74 w 2468"/>
                  <a:gd name="T15" fmla="*/ 360 h 640"/>
                  <a:gd name="T16" fmla="*/ 94 w 2468"/>
                  <a:gd name="T17" fmla="*/ 335 h 640"/>
                  <a:gd name="T18" fmla="*/ 88 w 2468"/>
                  <a:gd name="T19" fmla="*/ 412 h 640"/>
                  <a:gd name="T20" fmla="*/ 74 w 2468"/>
                  <a:gd name="T21" fmla="*/ 360 h 640"/>
                  <a:gd name="T22" fmla="*/ 31 w 2468"/>
                  <a:gd name="T23" fmla="*/ 360 h 640"/>
                  <a:gd name="T24" fmla="*/ 47 w 2468"/>
                  <a:gd name="T25" fmla="*/ 372 h 640"/>
                  <a:gd name="T26" fmla="*/ 20 w 2468"/>
                  <a:gd name="T27" fmla="*/ 372 h 640"/>
                  <a:gd name="T28" fmla="*/ 57 w 2468"/>
                  <a:gd name="T29" fmla="*/ 360 h 640"/>
                  <a:gd name="T30" fmla="*/ 65 w 2468"/>
                  <a:gd name="T31" fmla="*/ 372 h 640"/>
                  <a:gd name="T32" fmla="*/ 111 w 2468"/>
                  <a:gd name="T33" fmla="*/ 372 h 640"/>
                  <a:gd name="T34" fmla="*/ 100 w 2468"/>
                  <a:gd name="T35" fmla="*/ 311 h 640"/>
                  <a:gd name="T36" fmla="*/ 263 w 2468"/>
                  <a:gd name="T37" fmla="*/ 282 h 640"/>
                  <a:gd name="T38" fmla="*/ 337 w 2468"/>
                  <a:gd name="T39" fmla="*/ 292 h 640"/>
                  <a:gd name="T40" fmla="*/ 357 w 2468"/>
                  <a:gd name="T41" fmla="*/ 282 h 640"/>
                  <a:gd name="T42" fmla="*/ 375 w 2468"/>
                  <a:gd name="T43" fmla="*/ 271 h 640"/>
                  <a:gd name="T44" fmla="*/ 7 w 2468"/>
                  <a:gd name="T45" fmla="*/ 311 h 640"/>
                  <a:gd name="T46" fmla="*/ 10 w 2468"/>
                  <a:gd name="T47" fmla="*/ 372 h 640"/>
                  <a:gd name="T48" fmla="*/ 58 w 2468"/>
                  <a:gd name="T49" fmla="*/ 372 h 640"/>
                  <a:gd name="T50" fmla="*/ 57 w 2468"/>
                  <a:gd name="T51" fmla="*/ 360 h 640"/>
                  <a:gd name="T52" fmla="*/ 519 w 2468"/>
                  <a:gd name="T53" fmla="*/ 352 h 640"/>
                  <a:gd name="T54" fmla="*/ 508 w 2468"/>
                  <a:gd name="T55" fmla="*/ 412 h 640"/>
                  <a:gd name="T56" fmla="*/ 495 w 2468"/>
                  <a:gd name="T57" fmla="*/ 352 h 640"/>
                  <a:gd name="T58" fmla="*/ 533 w 2468"/>
                  <a:gd name="T59" fmla="*/ 352 h 640"/>
                  <a:gd name="T60" fmla="*/ 540 w 2468"/>
                  <a:gd name="T61" fmla="*/ 392 h 640"/>
                  <a:gd name="T62" fmla="*/ 547 w 2468"/>
                  <a:gd name="T63" fmla="*/ 381 h 640"/>
                  <a:gd name="T64" fmla="*/ 544 w 2468"/>
                  <a:gd name="T65" fmla="*/ 221 h 640"/>
                  <a:gd name="T66" fmla="*/ 489 w 2468"/>
                  <a:gd name="T67" fmla="*/ 181 h 640"/>
                  <a:gd name="T68" fmla="*/ 418 w 2468"/>
                  <a:gd name="T69" fmla="*/ 71 h 640"/>
                  <a:gd name="T70" fmla="*/ 415 w 2468"/>
                  <a:gd name="T71" fmla="*/ 160 h 640"/>
                  <a:gd name="T72" fmla="*/ 408 w 2468"/>
                  <a:gd name="T73" fmla="*/ 0 h 640"/>
                  <a:gd name="T74" fmla="*/ 405 w 2468"/>
                  <a:gd name="T75" fmla="*/ 160 h 640"/>
                  <a:gd name="T76" fmla="*/ 290 w 2468"/>
                  <a:gd name="T77" fmla="*/ 292 h 640"/>
                  <a:gd name="T78" fmla="*/ 301 w 2468"/>
                  <a:gd name="T79" fmla="*/ 331 h 640"/>
                  <a:gd name="T80" fmla="*/ 321 w 2468"/>
                  <a:gd name="T81" fmla="*/ 442 h 640"/>
                  <a:gd name="T82" fmla="*/ 345 w 2468"/>
                  <a:gd name="T83" fmla="*/ 372 h 640"/>
                  <a:gd name="T84" fmla="*/ 344 w 2468"/>
                  <a:gd name="T85" fmla="*/ 360 h 640"/>
                  <a:gd name="T86" fmla="*/ 350 w 2468"/>
                  <a:gd name="T87" fmla="*/ 372 h 640"/>
                  <a:gd name="T88" fmla="*/ 398 w 2468"/>
                  <a:gd name="T89" fmla="*/ 372 h 640"/>
                  <a:gd name="T90" fmla="*/ 393 w 2468"/>
                  <a:gd name="T91" fmla="*/ 331 h 640"/>
                  <a:gd name="T92" fmla="*/ 401 w 2468"/>
                  <a:gd name="T93" fmla="*/ 331 h 640"/>
                  <a:gd name="T94" fmla="*/ 412 w 2468"/>
                  <a:gd name="T95" fmla="*/ 352 h 640"/>
                  <a:gd name="T96" fmla="*/ 453 w 2468"/>
                  <a:gd name="T97" fmla="*/ 392 h 640"/>
                  <a:gd name="T98" fmla="*/ 479 w 2468"/>
                  <a:gd name="T99" fmla="*/ 375 h 640"/>
                  <a:gd name="T100" fmla="*/ 485 w 2468"/>
                  <a:gd name="T101" fmla="*/ 352 h 640"/>
                  <a:gd name="T102" fmla="*/ 508 w 2468"/>
                  <a:gd name="T103" fmla="*/ 442 h 640"/>
                  <a:gd name="T104" fmla="*/ 531 w 2468"/>
                  <a:gd name="T105" fmla="*/ 372 h 64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468"/>
                  <a:gd name="T160" fmla="*/ 0 h 640"/>
                  <a:gd name="T161" fmla="*/ 2468 w 2468"/>
                  <a:gd name="T162" fmla="*/ 640 h 64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468" h="640">
                    <a:moveTo>
                      <a:pt x="1633" y="524"/>
                    </a:moveTo>
                    <a:lnTo>
                      <a:pt x="1692" y="524"/>
                    </a:lnTo>
                    <a:lnTo>
                      <a:pt x="1692" y="480"/>
                    </a:lnTo>
                    <a:cubicBezTo>
                      <a:pt x="1725" y="480"/>
                      <a:pt x="1753" y="506"/>
                      <a:pt x="1753" y="538"/>
                    </a:cubicBezTo>
                    <a:cubicBezTo>
                      <a:pt x="1753" y="538"/>
                      <a:pt x="1753" y="538"/>
                      <a:pt x="1753" y="538"/>
                    </a:cubicBezTo>
                    <a:cubicBezTo>
                      <a:pt x="1753" y="571"/>
                      <a:pt x="1725" y="597"/>
                      <a:pt x="1692" y="597"/>
                    </a:cubicBezTo>
                    <a:cubicBezTo>
                      <a:pt x="1658" y="597"/>
                      <a:pt x="1631" y="571"/>
                      <a:pt x="1631" y="538"/>
                    </a:cubicBezTo>
                    <a:cubicBezTo>
                      <a:pt x="1631" y="534"/>
                      <a:pt x="1631" y="529"/>
                      <a:pt x="1633" y="524"/>
                    </a:cubicBezTo>
                    <a:close/>
                    <a:moveTo>
                      <a:pt x="1448" y="480"/>
                    </a:moveTo>
                    <a:lnTo>
                      <a:pt x="1448" y="524"/>
                    </a:lnTo>
                    <a:lnTo>
                      <a:pt x="1507" y="524"/>
                    </a:lnTo>
                    <a:cubicBezTo>
                      <a:pt x="1508" y="529"/>
                      <a:pt x="1509" y="534"/>
                      <a:pt x="1509" y="538"/>
                    </a:cubicBezTo>
                    <a:cubicBezTo>
                      <a:pt x="1509" y="571"/>
                      <a:pt x="1482" y="597"/>
                      <a:pt x="1448" y="597"/>
                    </a:cubicBezTo>
                    <a:cubicBezTo>
                      <a:pt x="1414" y="597"/>
                      <a:pt x="1387" y="571"/>
                      <a:pt x="1387" y="538"/>
                    </a:cubicBezTo>
                    <a:cubicBezTo>
                      <a:pt x="1387" y="506"/>
                      <a:pt x="1414" y="480"/>
                      <a:pt x="1448" y="480"/>
                    </a:cubicBezTo>
                    <a:close/>
                    <a:moveTo>
                      <a:pt x="336" y="524"/>
                    </a:moveTo>
                    <a:lnTo>
                      <a:pt x="420" y="524"/>
                    </a:lnTo>
                    <a:lnTo>
                      <a:pt x="420" y="485"/>
                    </a:lnTo>
                    <a:cubicBezTo>
                      <a:pt x="442" y="495"/>
                      <a:pt x="456" y="516"/>
                      <a:pt x="456" y="538"/>
                    </a:cubicBezTo>
                    <a:cubicBezTo>
                      <a:pt x="456" y="571"/>
                      <a:pt x="429" y="597"/>
                      <a:pt x="395" y="597"/>
                    </a:cubicBezTo>
                    <a:cubicBezTo>
                      <a:pt x="361" y="597"/>
                      <a:pt x="334" y="571"/>
                      <a:pt x="334" y="538"/>
                    </a:cubicBezTo>
                    <a:cubicBezTo>
                      <a:pt x="334" y="534"/>
                      <a:pt x="335" y="529"/>
                      <a:pt x="336" y="524"/>
                    </a:cubicBezTo>
                    <a:close/>
                    <a:moveTo>
                      <a:pt x="139" y="482"/>
                    </a:moveTo>
                    <a:lnTo>
                      <a:pt x="139" y="524"/>
                    </a:lnTo>
                    <a:lnTo>
                      <a:pt x="210" y="524"/>
                    </a:lnTo>
                    <a:cubicBezTo>
                      <a:pt x="212" y="529"/>
                      <a:pt x="212" y="534"/>
                      <a:pt x="212" y="538"/>
                    </a:cubicBezTo>
                    <a:cubicBezTo>
                      <a:pt x="212" y="571"/>
                      <a:pt x="185" y="597"/>
                      <a:pt x="151" y="597"/>
                    </a:cubicBezTo>
                    <a:cubicBezTo>
                      <a:pt x="118" y="597"/>
                      <a:pt x="91" y="571"/>
                      <a:pt x="91" y="538"/>
                    </a:cubicBezTo>
                    <a:cubicBezTo>
                      <a:pt x="91" y="511"/>
                      <a:pt x="111" y="487"/>
                      <a:pt x="139" y="482"/>
                    </a:cubicBezTo>
                    <a:close/>
                    <a:moveTo>
                      <a:pt x="257" y="524"/>
                    </a:moveTo>
                    <a:lnTo>
                      <a:pt x="290" y="524"/>
                    </a:lnTo>
                    <a:cubicBezTo>
                      <a:pt x="289" y="529"/>
                      <a:pt x="289" y="534"/>
                      <a:pt x="289" y="538"/>
                    </a:cubicBezTo>
                    <a:cubicBezTo>
                      <a:pt x="289" y="595"/>
                      <a:pt x="336" y="640"/>
                      <a:pt x="395" y="640"/>
                    </a:cubicBezTo>
                    <a:cubicBezTo>
                      <a:pt x="454" y="640"/>
                      <a:pt x="502" y="595"/>
                      <a:pt x="502" y="538"/>
                    </a:cubicBezTo>
                    <a:cubicBezTo>
                      <a:pt x="502" y="538"/>
                      <a:pt x="502" y="538"/>
                      <a:pt x="502" y="538"/>
                    </a:cubicBezTo>
                    <a:cubicBezTo>
                      <a:pt x="502" y="503"/>
                      <a:pt x="482" y="470"/>
                      <a:pt x="450" y="451"/>
                    </a:cubicBezTo>
                    <a:lnTo>
                      <a:pt x="1128" y="451"/>
                    </a:lnTo>
                    <a:lnTo>
                      <a:pt x="1189" y="408"/>
                    </a:lnTo>
                    <a:lnTo>
                      <a:pt x="1520" y="408"/>
                    </a:lnTo>
                    <a:lnTo>
                      <a:pt x="1520" y="422"/>
                    </a:lnTo>
                    <a:lnTo>
                      <a:pt x="1616" y="422"/>
                    </a:lnTo>
                    <a:lnTo>
                      <a:pt x="1616" y="408"/>
                    </a:lnTo>
                    <a:lnTo>
                      <a:pt x="1676" y="408"/>
                    </a:lnTo>
                    <a:lnTo>
                      <a:pt x="1696" y="393"/>
                    </a:lnTo>
                    <a:lnTo>
                      <a:pt x="0" y="393"/>
                    </a:lnTo>
                    <a:lnTo>
                      <a:pt x="32" y="451"/>
                    </a:lnTo>
                    <a:lnTo>
                      <a:pt x="97" y="451"/>
                    </a:lnTo>
                    <a:cubicBezTo>
                      <a:pt x="65" y="470"/>
                      <a:pt x="45" y="503"/>
                      <a:pt x="45" y="538"/>
                    </a:cubicBezTo>
                    <a:cubicBezTo>
                      <a:pt x="45" y="595"/>
                      <a:pt x="93" y="640"/>
                      <a:pt x="151" y="640"/>
                    </a:cubicBezTo>
                    <a:cubicBezTo>
                      <a:pt x="210" y="640"/>
                      <a:pt x="258" y="595"/>
                      <a:pt x="258" y="538"/>
                    </a:cubicBezTo>
                    <a:cubicBezTo>
                      <a:pt x="258" y="538"/>
                      <a:pt x="258" y="538"/>
                      <a:pt x="258" y="538"/>
                    </a:cubicBezTo>
                    <a:cubicBezTo>
                      <a:pt x="258" y="534"/>
                      <a:pt x="258" y="529"/>
                      <a:pt x="257" y="524"/>
                    </a:cubicBezTo>
                    <a:close/>
                    <a:moveTo>
                      <a:pt x="2240" y="509"/>
                    </a:moveTo>
                    <a:lnTo>
                      <a:pt x="2346" y="509"/>
                    </a:lnTo>
                    <a:cubicBezTo>
                      <a:pt x="2351" y="518"/>
                      <a:pt x="2354" y="528"/>
                      <a:pt x="2354" y="538"/>
                    </a:cubicBezTo>
                    <a:cubicBezTo>
                      <a:pt x="2354" y="571"/>
                      <a:pt x="2327" y="597"/>
                      <a:pt x="2293" y="597"/>
                    </a:cubicBezTo>
                    <a:cubicBezTo>
                      <a:pt x="2260" y="597"/>
                      <a:pt x="2232" y="571"/>
                      <a:pt x="2232" y="538"/>
                    </a:cubicBezTo>
                    <a:cubicBezTo>
                      <a:pt x="2232" y="528"/>
                      <a:pt x="2235" y="518"/>
                      <a:pt x="2240" y="509"/>
                    </a:cubicBezTo>
                    <a:close/>
                    <a:moveTo>
                      <a:pt x="2395" y="509"/>
                    </a:moveTo>
                    <a:lnTo>
                      <a:pt x="2407" y="509"/>
                    </a:lnTo>
                    <a:lnTo>
                      <a:pt x="2423" y="568"/>
                    </a:lnTo>
                    <a:lnTo>
                      <a:pt x="2438" y="568"/>
                    </a:lnTo>
                    <a:lnTo>
                      <a:pt x="2438" y="553"/>
                    </a:lnTo>
                    <a:lnTo>
                      <a:pt x="2468" y="553"/>
                    </a:lnTo>
                    <a:lnTo>
                      <a:pt x="2468" y="320"/>
                    </a:lnTo>
                    <a:lnTo>
                      <a:pt x="2453" y="320"/>
                    </a:lnTo>
                    <a:lnTo>
                      <a:pt x="2438" y="277"/>
                    </a:lnTo>
                    <a:lnTo>
                      <a:pt x="2209" y="262"/>
                    </a:lnTo>
                    <a:lnTo>
                      <a:pt x="2133" y="102"/>
                    </a:lnTo>
                    <a:lnTo>
                      <a:pt x="1890" y="102"/>
                    </a:lnTo>
                    <a:lnTo>
                      <a:pt x="1890" y="233"/>
                    </a:lnTo>
                    <a:lnTo>
                      <a:pt x="1874" y="233"/>
                    </a:lnTo>
                    <a:lnTo>
                      <a:pt x="1874" y="0"/>
                    </a:lnTo>
                    <a:lnTo>
                      <a:pt x="1844" y="0"/>
                    </a:lnTo>
                    <a:lnTo>
                      <a:pt x="1844" y="233"/>
                    </a:lnTo>
                    <a:lnTo>
                      <a:pt x="1829" y="233"/>
                    </a:lnTo>
                    <a:lnTo>
                      <a:pt x="1829" y="422"/>
                    </a:lnTo>
                    <a:lnTo>
                      <a:pt x="1311" y="422"/>
                    </a:lnTo>
                    <a:lnTo>
                      <a:pt x="1326" y="480"/>
                    </a:lnTo>
                    <a:lnTo>
                      <a:pt x="1361" y="480"/>
                    </a:lnTo>
                    <a:cubicBezTo>
                      <a:pt x="1348" y="497"/>
                      <a:pt x="1342" y="518"/>
                      <a:pt x="1342" y="538"/>
                    </a:cubicBezTo>
                    <a:cubicBezTo>
                      <a:pt x="1342" y="595"/>
                      <a:pt x="1389" y="640"/>
                      <a:pt x="1448" y="640"/>
                    </a:cubicBezTo>
                    <a:cubicBezTo>
                      <a:pt x="1507" y="640"/>
                      <a:pt x="1555" y="595"/>
                      <a:pt x="1555" y="538"/>
                    </a:cubicBezTo>
                    <a:cubicBezTo>
                      <a:pt x="1555" y="538"/>
                      <a:pt x="1555" y="538"/>
                      <a:pt x="1555" y="538"/>
                    </a:cubicBezTo>
                    <a:cubicBezTo>
                      <a:pt x="1555" y="534"/>
                      <a:pt x="1554" y="529"/>
                      <a:pt x="1554" y="524"/>
                    </a:cubicBezTo>
                    <a:lnTo>
                      <a:pt x="1586" y="524"/>
                    </a:lnTo>
                    <a:cubicBezTo>
                      <a:pt x="1586" y="529"/>
                      <a:pt x="1585" y="534"/>
                      <a:pt x="1585" y="538"/>
                    </a:cubicBezTo>
                    <a:cubicBezTo>
                      <a:pt x="1585" y="595"/>
                      <a:pt x="1633" y="640"/>
                      <a:pt x="1692" y="640"/>
                    </a:cubicBezTo>
                    <a:cubicBezTo>
                      <a:pt x="1751" y="640"/>
                      <a:pt x="1798" y="595"/>
                      <a:pt x="1798" y="538"/>
                    </a:cubicBezTo>
                    <a:cubicBezTo>
                      <a:pt x="1798" y="538"/>
                      <a:pt x="1798" y="538"/>
                      <a:pt x="1798" y="538"/>
                    </a:cubicBezTo>
                    <a:cubicBezTo>
                      <a:pt x="1798" y="518"/>
                      <a:pt x="1792" y="497"/>
                      <a:pt x="1779" y="480"/>
                    </a:cubicBezTo>
                    <a:lnTo>
                      <a:pt x="1814" y="480"/>
                    </a:lnTo>
                    <a:lnTo>
                      <a:pt x="1829" y="509"/>
                    </a:lnTo>
                    <a:lnTo>
                      <a:pt x="1859" y="509"/>
                    </a:lnTo>
                    <a:lnTo>
                      <a:pt x="1859" y="568"/>
                    </a:lnTo>
                    <a:lnTo>
                      <a:pt x="2050" y="568"/>
                    </a:lnTo>
                    <a:lnTo>
                      <a:pt x="2050" y="546"/>
                    </a:lnTo>
                    <a:lnTo>
                      <a:pt x="2164" y="546"/>
                    </a:lnTo>
                    <a:lnTo>
                      <a:pt x="2179" y="509"/>
                    </a:lnTo>
                    <a:lnTo>
                      <a:pt x="2191" y="509"/>
                    </a:lnTo>
                    <a:cubicBezTo>
                      <a:pt x="2188" y="519"/>
                      <a:pt x="2187" y="529"/>
                      <a:pt x="2187" y="538"/>
                    </a:cubicBezTo>
                    <a:cubicBezTo>
                      <a:pt x="2187" y="595"/>
                      <a:pt x="2234" y="640"/>
                      <a:pt x="2293" y="640"/>
                    </a:cubicBezTo>
                    <a:cubicBezTo>
                      <a:pt x="2352" y="640"/>
                      <a:pt x="2400" y="595"/>
                      <a:pt x="2400" y="538"/>
                    </a:cubicBezTo>
                    <a:cubicBezTo>
                      <a:pt x="2400" y="538"/>
                      <a:pt x="2400" y="538"/>
                      <a:pt x="2400" y="538"/>
                    </a:cubicBezTo>
                    <a:cubicBezTo>
                      <a:pt x="2400" y="529"/>
                      <a:pt x="2398" y="519"/>
                      <a:pt x="2395" y="509"/>
                    </a:cubicBezTo>
                    <a:close/>
                  </a:path>
                </a:pathLst>
              </a:custGeom>
              <a:noFill/>
              <a:ln w="317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5" name="Freeform 94"/>
              <p:cNvSpPr>
                <a:spLocks noEditPoints="1"/>
              </p:cNvSpPr>
              <p:nvPr/>
            </p:nvSpPr>
            <p:spPr bwMode="auto">
              <a:xfrm>
                <a:off x="917" y="1687"/>
                <a:ext cx="2027" cy="542"/>
              </a:xfrm>
              <a:custGeom>
                <a:avLst/>
                <a:gdLst>
                  <a:gd name="T0" fmla="*/ 295 w 2446"/>
                  <a:gd name="T1" fmla="*/ 10 h 568"/>
                  <a:gd name="T2" fmla="*/ 309 w 2446"/>
                  <a:gd name="T3" fmla="*/ 10 h 568"/>
                  <a:gd name="T4" fmla="*/ 309 w 2446"/>
                  <a:gd name="T5" fmla="*/ 0 h 568"/>
                  <a:gd name="T6" fmla="*/ 295 w 2446"/>
                  <a:gd name="T7" fmla="*/ 0 h 568"/>
                  <a:gd name="T8" fmla="*/ 295 w 2446"/>
                  <a:gd name="T9" fmla="*/ 10 h 568"/>
                  <a:gd name="T10" fmla="*/ 201 w 2446"/>
                  <a:gd name="T11" fmla="*/ 10 h 568"/>
                  <a:gd name="T12" fmla="*/ 214 w 2446"/>
                  <a:gd name="T13" fmla="*/ 10 h 568"/>
                  <a:gd name="T14" fmla="*/ 214 w 2446"/>
                  <a:gd name="T15" fmla="*/ 0 h 568"/>
                  <a:gd name="T16" fmla="*/ 201 w 2446"/>
                  <a:gd name="T17" fmla="*/ 0 h 568"/>
                  <a:gd name="T18" fmla="*/ 201 w 2446"/>
                  <a:gd name="T19" fmla="*/ 10 h 568"/>
                  <a:gd name="T20" fmla="*/ 106 w 2446"/>
                  <a:gd name="T21" fmla="*/ 10 h 568"/>
                  <a:gd name="T22" fmla="*/ 119 w 2446"/>
                  <a:gd name="T23" fmla="*/ 10 h 568"/>
                  <a:gd name="T24" fmla="*/ 119 w 2446"/>
                  <a:gd name="T25" fmla="*/ 0 h 568"/>
                  <a:gd name="T26" fmla="*/ 106 w 2446"/>
                  <a:gd name="T27" fmla="*/ 0 h 568"/>
                  <a:gd name="T28" fmla="*/ 106 w 2446"/>
                  <a:gd name="T29" fmla="*/ 10 h 568"/>
                  <a:gd name="T30" fmla="*/ 400 w 2446"/>
                  <a:gd name="T31" fmla="*/ 10 h 568"/>
                  <a:gd name="T32" fmla="*/ 14 w 2446"/>
                  <a:gd name="T33" fmla="*/ 10 h 568"/>
                  <a:gd name="T34" fmla="*/ 0 w 2446"/>
                  <a:gd name="T35" fmla="*/ 130 h 568"/>
                  <a:gd name="T36" fmla="*/ 14 w 2446"/>
                  <a:gd name="T37" fmla="*/ 250 h 568"/>
                  <a:gd name="T38" fmla="*/ 14 w 2446"/>
                  <a:gd name="T39" fmla="*/ 250 h 568"/>
                  <a:gd name="T40" fmla="*/ 400 w 2446"/>
                  <a:gd name="T41" fmla="*/ 250 h 568"/>
                  <a:gd name="T42" fmla="*/ 414 w 2446"/>
                  <a:gd name="T43" fmla="*/ 130 h 568"/>
                  <a:gd name="T44" fmla="*/ 400 w 2446"/>
                  <a:gd name="T45" fmla="*/ 10 h 568"/>
                  <a:gd name="T46" fmla="*/ 41 w 2446"/>
                  <a:gd name="T47" fmla="*/ 351 h 568"/>
                  <a:gd name="T48" fmla="*/ 54 w 2446"/>
                  <a:gd name="T49" fmla="*/ 388 h 568"/>
                  <a:gd name="T50" fmla="*/ 68 w 2446"/>
                  <a:gd name="T51" fmla="*/ 351 h 568"/>
                  <a:gd name="T52" fmla="*/ 68 w 2446"/>
                  <a:gd name="T53" fmla="*/ 351 h 568"/>
                  <a:gd name="T54" fmla="*/ 54 w 2446"/>
                  <a:gd name="T55" fmla="*/ 309 h 568"/>
                  <a:gd name="T56" fmla="*/ 41 w 2446"/>
                  <a:gd name="T57" fmla="*/ 351 h 568"/>
                  <a:gd name="T58" fmla="*/ 94 w 2446"/>
                  <a:gd name="T59" fmla="*/ 351 h 568"/>
                  <a:gd name="T60" fmla="*/ 109 w 2446"/>
                  <a:gd name="T61" fmla="*/ 388 h 568"/>
                  <a:gd name="T62" fmla="*/ 123 w 2446"/>
                  <a:gd name="T63" fmla="*/ 351 h 568"/>
                  <a:gd name="T64" fmla="*/ 123 w 2446"/>
                  <a:gd name="T65" fmla="*/ 351 h 568"/>
                  <a:gd name="T66" fmla="*/ 109 w 2446"/>
                  <a:gd name="T67" fmla="*/ 309 h 568"/>
                  <a:gd name="T68" fmla="*/ 94 w 2446"/>
                  <a:gd name="T69" fmla="*/ 351 h 568"/>
                  <a:gd name="T70" fmla="*/ 329 w 2446"/>
                  <a:gd name="T71" fmla="*/ 351 h 568"/>
                  <a:gd name="T72" fmla="*/ 343 w 2446"/>
                  <a:gd name="T73" fmla="*/ 388 h 568"/>
                  <a:gd name="T74" fmla="*/ 356 w 2446"/>
                  <a:gd name="T75" fmla="*/ 351 h 568"/>
                  <a:gd name="T76" fmla="*/ 356 w 2446"/>
                  <a:gd name="T77" fmla="*/ 351 h 568"/>
                  <a:gd name="T78" fmla="*/ 343 w 2446"/>
                  <a:gd name="T79" fmla="*/ 309 h 568"/>
                  <a:gd name="T80" fmla="*/ 329 w 2446"/>
                  <a:gd name="T81" fmla="*/ 351 h 568"/>
                  <a:gd name="T82" fmla="*/ 383 w 2446"/>
                  <a:gd name="T83" fmla="*/ 351 h 568"/>
                  <a:gd name="T84" fmla="*/ 397 w 2446"/>
                  <a:gd name="T85" fmla="*/ 388 h 568"/>
                  <a:gd name="T86" fmla="*/ 410 w 2446"/>
                  <a:gd name="T87" fmla="*/ 351 h 568"/>
                  <a:gd name="T88" fmla="*/ 410 w 2446"/>
                  <a:gd name="T89" fmla="*/ 351 h 568"/>
                  <a:gd name="T90" fmla="*/ 397 w 2446"/>
                  <a:gd name="T91" fmla="*/ 309 h 568"/>
                  <a:gd name="T92" fmla="*/ 383 w 2446"/>
                  <a:gd name="T93" fmla="*/ 351 h 568"/>
                  <a:gd name="T94" fmla="*/ 516 w 2446"/>
                  <a:gd name="T95" fmla="*/ 351 h 568"/>
                  <a:gd name="T96" fmla="*/ 530 w 2446"/>
                  <a:gd name="T97" fmla="*/ 388 h 568"/>
                  <a:gd name="T98" fmla="*/ 544 w 2446"/>
                  <a:gd name="T99" fmla="*/ 351 h 568"/>
                  <a:gd name="T100" fmla="*/ 544 w 2446"/>
                  <a:gd name="T101" fmla="*/ 351 h 568"/>
                  <a:gd name="T102" fmla="*/ 530 w 2446"/>
                  <a:gd name="T103" fmla="*/ 309 h 568"/>
                  <a:gd name="T104" fmla="*/ 516 w 2446"/>
                  <a:gd name="T105" fmla="*/ 351 h 56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446"/>
                  <a:gd name="T160" fmla="*/ 0 h 568"/>
                  <a:gd name="T161" fmla="*/ 2446 w 2446"/>
                  <a:gd name="T162" fmla="*/ 568 h 56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446" h="568">
                    <a:moveTo>
                      <a:pt x="1327" y="15"/>
                    </a:moveTo>
                    <a:lnTo>
                      <a:pt x="1388" y="15"/>
                    </a:lnTo>
                    <a:lnTo>
                      <a:pt x="1388" y="0"/>
                    </a:lnTo>
                    <a:lnTo>
                      <a:pt x="1327" y="0"/>
                    </a:lnTo>
                    <a:lnTo>
                      <a:pt x="1327" y="15"/>
                    </a:lnTo>
                    <a:close/>
                    <a:moveTo>
                      <a:pt x="901" y="15"/>
                    </a:moveTo>
                    <a:lnTo>
                      <a:pt x="961" y="15"/>
                    </a:lnTo>
                    <a:lnTo>
                      <a:pt x="961" y="0"/>
                    </a:lnTo>
                    <a:lnTo>
                      <a:pt x="901" y="0"/>
                    </a:lnTo>
                    <a:lnTo>
                      <a:pt x="901" y="15"/>
                    </a:lnTo>
                    <a:close/>
                    <a:moveTo>
                      <a:pt x="474" y="15"/>
                    </a:moveTo>
                    <a:lnTo>
                      <a:pt x="535" y="15"/>
                    </a:lnTo>
                    <a:lnTo>
                      <a:pt x="535" y="0"/>
                    </a:lnTo>
                    <a:lnTo>
                      <a:pt x="474" y="0"/>
                    </a:lnTo>
                    <a:lnTo>
                      <a:pt x="474" y="15"/>
                    </a:lnTo>
                    <a:close/>
                    <a:moveTo>
                      <a:pt x="1799" y="15"/>
                    </a:moveTo>
                    <a:lnTo>
                      <a:pt x="61" y="15"/>
                    </a:lnTo>
                    <a:cubicBezTo>
                      <a:pt x="28" y="15"/>
                      <a:pt x="0" y="93"/>
                      <a:pt x="0" y="189"/>
                    </a:cubicBezTo>
                    <a:cubicBezTo>
                      <a:pt x="0" y="286"/>
                      <a:pt x="28" y="364"/>
                      <a:pt x="61" y="364"/>
                    </a:cubicBezTo>
                    <a:cubicBezTo>
                      <a:pt x="61" y="364"/>
                      <a:pt x="61" y="364"/>
                      <a:pt x="61" y="364"/>
                    </a:cubicBezTo>
                    <a:lnTo>
                      <a:pt x="1799" y="364"/>
                    </a:lnTo>
                    <a:cubicBezTo>
                      <a:pt x="1833" y="364"/>
                      <a:pt x="1860" y="286"/>
                      <a:pt x="1860" y="189"/>
                    </a:cubicBezTo>
                    <a:cubicBezTo>
                      <a:pt x="1860" y="93"/>
                      <a:pt x="1833" y="15"/>
                      <a:pt x="1799" y="15"/>
                    </a:cubicBezTo>
                    <a:close/>
                    <a:moveTo>
                      <a:pt x="183" y="509"/>
                    </a:moveTo>
                    <a:cubicBezTo>
                      <a:pt x="183" y="542"/>
                      <a:pt x="210" y="568"/>
                      <a:pt x="243" y="568"/>
                    </a:cubicBezTo>
                    <a:cubicBezTo>
                      <a:pt x="277" y="568"/>
                      <a:pt x="304" y="542"/>
                      <a:pt x="304" y="509"/>
                    </a:cubicBezTo>
                    <a:cubicBezTo>
                      <a:pt x="304" y="509"/>
                      <a:pt x="304" y="509"/>
                      <a:pt x="304" y="509"/>
                    </a:cubicBezTo>
                    <a:cubicBezTo>
                      <a:pt x="304" y="477"/>
                      <a:pt x="277" y="451"/>
                      <a:pt x="243" y="451"/>
                    </a:cubicBezTo>
                    <a:cubicBezTo>
                      <a:pt x="210" y="451"/>
                      <a:pt x="183" y="477"/>
                      <a:pt x="183" y="509"/>
                    </a:cubicBezTo>
                    <a:close/>
                    <a:moveTo>
                      <a:pt x="426" y="509"/>
                    </a:moveTo>
                    <a:cubicBezTo>
                      <a:pt x="426" y="542"/>
                      <a:pt x="453" y="568"/>
                      <a:pt x="487" y="568"/>
                    </a:cubicBezTo>
                    <a:cubicBezTo>
                      <a:pt x="521" y="568"/>
                      <a:pt x="548" y="542"/>
                      <a:pt x="548" y="509"/>
                    </a:cubicBezTo>
                    <a:cubicBezTo>
                      <a:pt x="548" y="509"/>
                      <a:pt x="548" y="509"/>
                      <a:pt x="548" y="509"/>
                    </a:cubicBezTo>
                    <a:cubicBezTo>
                      <a:pt x="548" y="477"/>
                      <a:pt x="521" y="451"/>
                      <a:pt x="487" y="451"/>
                    </a:cubicBezTo>
                    <a:cubicBezTo>
                      <a:pt x="453" y="451"/>
                      <a:pt x="426" y="477"/>
                      <a:pt x="426" y="509"/>
                    </a:cubicBezTo>
                    <a:close/>
                    <a:moveTo>
                      <a:pt x="1479" y="509"/>
                    </a:moveTo>
                    <a:cubicBezTo>
                      <a:pt x="1479" y="542"/>
                      <a:pt x="1506" y="568"/>
                      <a:pt x="1540" y="568"/>
                    </a:cubicBezTo>
                    <a:cubicBezTo>
                      <a:pt x="1574" y="568"/>
                      <a:pt x="1601" y="542"/>
                      <a:pt x="1601" y="509"/>
                    </a:cubicBezTo>
                    <a:cubicBezTo>
                      <a:pt x="1601" y="509"/>
                      <a:pt x="1601" y="509"/>
                      <a:pt x="1601" y="509"/>
                    </a:cubicBezTo>
                    <a:cubicBezTo>
                      <a:pt x="1601" y="477"/>
                      <a:pt x="1574" y="451"/>
                      <a:pt x="1540" y="451"/>
                    </a:cubicBezTo>
                    <a:cubicBezTo>
                      <a:pt x="1506" y="451"/>
                      <a:pt x="1479" y="477"/>
                      <a:pt x="1479" y="509"/>
                    </a:cubicBezTo>
                    <a:close/>
                    <a:moveTo>
                      <a:pt x="1723" y="509"/>
                    </a:moveTo>
                    <a:cubicBezTo>
                      <a:pt x="1723" y="542"/>
                      <a:pt x="1750" y="568"/>
                      <a:pt x="1784" y="568"/>
                    </a:cubicBezTo>
                    <a:cubicBezTo>
                      <a:pt x="1817" y="568"/>
                      <a:pt x="1845" y="542"/>
                      <a:pt x="1845" y="509"/>
                    </a:cubicBezTo>
                    <a:cubicBezTo>
                      <a:pt x="1845" y="509"/>
                      <a:pt x="1845" y="509"/>
                      <a:pt x="1845" y="509"/>
                    </a:cubicBezTo>
                    <a:cubicBezTo>
                      <a:pt x="1845" y="477"/>
                      <a:pt x="1817" y="451"/>
                      <a:pt x="1784" y="451"/>
                    </a:cubicBezTo>
                    <a:cubicBezTo>
                      <a:pt x="1750" y="451"/>
                      <a:pt x="1723" y="477"/>
                      <a:pt x="1723" y="509"/>
                    </a:cubicBezTo>
                    <a:close/>
                    <a:moveTo>
                      <a:pt x="2324" y="509"/>
                    </a:moveTo>
                    <a:cubicBezTo>
                      <a:pt x="2324" y="542"/>
                      <a:pt x="2352" y="568"/>
                      <a:pt x="2385" y="568"/>
                    </a:cubicBezTo>
                    <a:cubicBezTo>
                      <a:pt x="2419" y="568"/>
                      <a:pt x="2446" y="542"/>
                      <a:pt x="2446" y="509"/>
                    </a:cubicBezTo>
                    <a:cubicBezTo>
                      <a:pt x="2446" y="509"/>
                      <a:pt x="2446" y="509"/>
                      <a:pt x="2446" y="509"/>
                    </a:cubicBezTo>
                    <a:cubicBezTo>
                      <a:pt x="2446" y="477"/>
                      <a:pt x="2419" y="451"/>
                      <a:pt x="2385" y="451"/>
                    </a:cubicBezTo>
                    <a:cubicBezTo>
                      <a:pt x="2352" y="451"/>
                      <a:pt x="2324" y="477"/>
                      <a:pt x="2324" y="509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6" name="Freeform 95"/>
              <p:cNvSpPr>
                <a:spLocks noEditPoints="1"/>
              </p:cNvSpPr>
              <p:nvPr/>
            </p:nvSpPr>
            <p:spPr bwMode="auto">
              <a:xfrm>
                <a:off x="917" y="1687"/>
                <a:ext cx="2027" cy="542"/>
              </a:xfrm>
              <a:custGeom>
                <a:avLst/>
                <a:gdLst>
                  <a:gd name="T0" fmla="*/ 295 w 2446"/>
                  <a:gd name="T1" fmla="*/ 10 h 568"/>
                  <a:gd name="T2" fmla="*/ 309 w 2446"/>
                  <a:gd name="T3" fmla="*/ 10 h 568"/>
                  <a:gd name="T4" fmla="*/ 309 w 2446"/>
                  <a:gd name="T5" fmla="*/ 0 h 568"/>
                  <a:gd name="T6" fmla="*/ 295 w 2446"/>
                  <a:gd name="T7" fmla="*/ 0 h 568"/>
                  <a:gd name="T8" fmla="*/ 295 w 2446"/>
                  <a:gd name="T9" fmla="*/ 10 h 568"/>
                  <a:gd name="T10" fmla="*/ 201 w 2446"/>
                  <a:gd name="T11" fmla="*/ 10 h 568"/>
                  <a:gd name="T12" fmla="*/ 214 w 2446"/>
                  <a:gd name="T13" fmla="*/ 10 h 568"/>
                  <a:gd name="T14" fmla="*/ 214 w 2446"/>
                  <a:gd name="T15" fmla="*/ 0 h 568"/>
                  <a:gd name="T16" fmla="*/ 201 w 2446"/>
                  <a:gd name="T17" fmla="*/ 0 h 568"/>
                  <a:gd name="T18" fmla="*/ 201 w 2446"/>
                  <a:gd name="T19" fmla="*/ 10 h 568"/>
                  <a:gd name="T20" fmla="*/ 106 w 2446"/>
                  <a:gd name="T21" fmla="*/ 10 h 568"/>
                  <a:gd name="T22" fmla="*/ 119 w 2446"/>
                  <a:gd name="T23" fmla="*/ 10 h 568"/>
                  <a:gd name="T24" fmla="*/ 119 w 2446"/>
                  <a:gd name="T25" fmla="*/ 0 h 568"/>
                  <a:gd name="T26" fmla="*/ 106 w 2446"/>
                  <a:gd name="T27" fmla="*/ 0 h 568"/>
                  <a:gd name="T28" fmla="*/ 106 w 2446"/>
                  <a:gd name="T29" fmla="*/ 10 h 568"/>
                  <a:gd name="T30" fmla="*/ 400 w 2446"/>
                  <a:gd name="T31" fmla="*/ 10 h 568"/>
                  <a:gd name="T32" fmla="*/ 14 w 2446"/>
                  <a:gd name="T33" fmla="*/ 10 h 568"/>
                  <a:gd name="T34" fmla="*/ 0 w 2446"/>
                  <a:gd name="T35" fmla="*/ 130 h 568"/>
                  <a:gd name="T36" fmla="*/ 14 w 2446"/>
                  <a:gd name="T37" fmla="*/ 250 h 568"/>
                  <a:gd name="T38" fmla="*/ 14 w 2446"/>
                  <a:gd name="T39" fmla="*/ 250 h 568"/>
                  <a:gd name="T40" fmla="*/ 400 w 2446"/>
                  <a:gd name="T41" fmla="*/ 250 h 568"/>
                  <a:gd name="T42" fmla="*/ 414 w 2446"/>
                  <a:gd name="T43" fmla="*/ 130 h 568"/>
                  <a:gd name="T44" fmla="*/ 400 w 2446"/>
                  <a:gd name="T45" fmla="*/ 10 h 568"/>
                  <a:gd name="T46" fmla="*/ 41 w 2446"/>
                  <a:gd name="T47" fmla="*/ 351 h 568"/>
                  <a:gd name="T48" fmla="*/ 54 w 2446"/>
                  <a:gd name="T49" fmla="*/ 388 h 568"/>
                  <a:gd name="T50" fmla="*/ 68 w 2446"/>
                  <a:gd name="T51" fmla="*/ 351 h 568"/>
                  <a:gd name="T52" fmla="*/ 68 w 2446"/>
                  <a:gd name="T53" fmla="*/ 351 h 568"/>
                  <a:gd name="T54" fmla="*/ 54 w 2446"/>
                  <a:gd name="T55" fmla="*/ 309 h 568"/>
                  <a:gd name="T56" fmla="*/ 41 w 2446"/>
                  <a:gd name="T57" fmla="*/ 351 h 568"/>
                  <a:gd name="T58" fmla="*/ 94 w 2446"/>
                  <a:gd name="T59" fmla="*/ 351 h 568"/>
                  <a:gd name="T60" fmla="*/ 109 w 2446"/>
                  <a:gd name="T61" fmla="*/ 388 h 568"/>
                  <a:gd name="T62" fmla="*/ 123 w 2446"/>
                  <a:gd name="T63" fmla="*/ 351 h 568"/>
                  <a:gd name="T64" fmla="*/ 123 w 2446"/>
                  <a:gd name="T65" fmla="*/ 351 h 568"/>
                  <a:gd name="T66" fmla="*/ 109 w 2446"/>
                  <a:gd name="T67" fmla="*/ 309 h 568"/>
                  <a:gd name="T68" fmla="*/ 94 w 2446"/>
                  <a:gd name="T69" fmla="*/ 351 h 568"/>
                  <a:gd name="T70" fmla="*/ 329 w 2446"/>
                  <a:gd name="T71" fmla="*/ 351 h 568"/>
                  <a:gd name="T72" fmla="*/ 343 w 2446"/>
                  <a:gd name="T73" fmla="*/ 388 h 568"/>
                  <a:gd name="T74" fmla="*/ 356 w 2446"/>
                  <a:gd name="T75" fmla="*/ 351 h 568"/>
                  <a:gd name="T76" fmla="*/ 356 w 2446"/>
                  <a:gd name="T77" fmla="*/ 351 h 568"/>
                  <a:gd name="T78" fmla="*/ 343 w 2446"/>
                  <a:gd name="T79" fmla="*/ 309 h 568"/>
                  <a:gd name="T80" fmla="*/ 329 w 2446"/>
                  <a:gd name="T81" fmla="*/ 351 h 568"/>
                  <a:gd name="T82" fmla="*/ 383 w 2446"/>
                  <a:gd name="T83" fmla="*/ 351 h 568"/>
                  <a:gd name="T84" fmla="*/ 397 w 2446"/>
                  <a:gd name="T85" fmla="*/ 388 h 568"/>
                  <a:gd name="T86" fmla="*/ 410 w 2446"/>
                  <a:gd name="T87" fmla="*/ 351 h 568"/>
                  <a:gd name="T88" fmla="*/ 410 w 2446"/>
                  <a:gd name="T89" fmla="*/ 351 h 568"/>
                  <a:gd name="T90" fmla="*/ 397 w 2446"/>
                  <a:gd name="T91" fmla="*/ 309 h 568"/>
                  <a:gd name="T92" fmla="*/ 383 w 2446"/>
                  <a:gd name="T93" fmla="*/ 351 h 568"/>
                  <a:gd name="T94" fmla="*/ 516 w 2446"/>
                  <a:gd name="T95" fmla="*/ 351 h 568"/>
                  <a:gd name="T96" fmla="*/ 530 w 2446"/>
                  <a:gd name="T97" fmla="*/ 388 h 568"/>
                  <a:gd name="T98" fmla="*/ 544 w 2446"/>
                  <a:gd name="T99" fmla="*/ 351 h 568"/>
                  <a:gd name="T100" fmla="*/ 544 w 2446"/>
                  <a:gd name="T101" fmla="*/ 351 h 568"/>
                  <a:gd name="T102" fmla="*/ 530 w 2446"/>
                  <a:gd name="T103" fmla="*/ 309 h 568"/>
                  <a:gd name="T104" fmla="*/ 516 w 2446"/>
                  <a:gd name="T105" fmla="*/ 351 h 56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446"/>
                  <a:gd name="T160" fmla="*/ 0 h 568"/>
                  <a:gd name="T161" fmla="*/ 2446 w 2446"/>
                  <a:gd name="T162" fmla="*/ 568 h 56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446" h="568">
                    <a:moveTo>
                      <a:pt x="1327" y="15"/>
                    </a:moveTo>
                    <a:lnTo>
                      <a:pt x="1388" y="15"/>
                    </a:lnTo>
                    <a:lnTo>
                      <a:pt x="1388" y="0"/>
                    </a:lnTo>
                    <a:lnTo>
                      <a:pt x="1327" y="0"/>
                    </a:lnTo>
                    <a:lnTo>
                      <a:pt x="1327" y="15"/>
                    </a:lnTo>
                    <a:close/>
                    <a:moveTo>
                      <a:pt x="901" y="15"/>
                    </a:moveTo>
                    <a:lnTo>
                      <a:pt x="961" y="15"/>
                    </a:lnTo>
                    <a:lnTo>
                      <a:pt x="961" y="0"/>
                    </a:lnTo>
                    <a:lnTo>
                      <a:pt x="901" y="0"/>
                    </a:lnTo>
                    <a:lnTo>
                      <a:pt x="901" y="15"/>
                    </a:lnTo>
                    <a:close/>
                    <a:moveTo>
                      <a:pt x="474" y="15"/>
                    </a:moveTo>
                    <a:lnTo>
                      <a:pt x="535" y="15"/>
                    </a:lnTo>
                    <a:lnTo>
                      <a:pt x="535" y="0"/>
                    </a:lnTo>
                    <a:lnTo>
                      <a:pt x="474" y="0"/>
                    </a:lnTo>
                    <a:lnTo>
                      <a:pt x="474" y="15"/>
                    </a:lnTo>
                    <a:close/>
                    <a:moveTo>
                      <a:pt x="1799" y="15"/>
                    </a:moveTo>
                    <a:lnTo>
                      <a:pt x="61" y="15"/>
                    </a:lnTo>
                    <a:cubicBezTo>
                      <a:pt x="28" y="15"/>
                      <a:pt x="0" y="93"/>
                      <a:pt x="0" y="189"/>
                    </a:cubicBezTo>
                    <a:cubicBezTo>
                      <a:pt x="0" y="286"/>
                      <a:pt x="28" y="364"/>
                      <a:pt x="61" y="364"/>
                    </a:cubicBezTo>
                    <a:cubicBezTo>
                      <a:pt x="61" y="364"/>
                      <a:pt x="61" y="364"/>
                      <a:pt x="61" y="364"/>
                    </a:cubicBezTo>
                    <a:lnTo>
                      <a:pt x="1799" y="364"/>
                    </a:lnTo>
                    <a:cubicBezTo>
                      <a:pt x="1833" y="364"/>
                      <a:pt x="1860" y="286"/>
                      <a:pt x="1860" y="189"/>
                    </a:cubicBezTo>
                    <a:cubicBezTo>
                      <a:pt x="1860" y="93"/>
                      <a:pt x="1833" y="15"/>
                      <a:pt x="1799" y="15"/>
                    </a:cubicBezTo>
                    <a:close/>
                    <a:moveTo>
                      <a:pt x="183" y="509"/>
                    </a:moveTo>
                    <a:cubicBezTo>
                      <a:pt x="183" y="542"/>
                      <a:pt x="210" y="568"/>
                      <a:pt x="243" y="568"/>
                    </a:cubicBezTo>
                    <a:cubicBezTo>
                      <a:pt x="277" y="568"/>
                      <a:pt x="304" y="542"/>
                      <a:pt x="304" y="509"/>
                    </a:cubicBezTo>
                    <a:cubicBezTo>
                      <a:pt x="304" y="509"/>
                      <a:pt x="304" y="509"/>
                      <a:pt x="304" y="509"/>
                    </a:cubicBezTo>
                    <a:cubicBezTo>
                      <a:pt x="304" y="477"/>
                      <a:pt x="277" y="451"/>
                      <a:pt x="243" y="451"/>
                    </a:cubicBezTo>
                    <a:cubicBezTo>
                      <a:pt x="210" y="451"/>
                      <a:pt x="183" y="477"/>
                      <a:pt x="183" y="509"/>
                    </a:cubicBezTo>
                    <a:close/>
                    <a:moveTo>
                      <a:pt x="426" y="509"/>
                    </a:moveTo>
                    <a:cubicBezTo>
                      <a:pt x="426" y="542"/>
                      <a:pt x="453" y="568"/>
                      <a:pt x="487" y="568"/>
                    </a:cubicBezTo>
                    <a:cubicBezTo>
                      <a:pt x="521" y="568"/>
                      <a:pt x="548" y="542"/>
                      <a:pt x="548" y="509"/>
                    </a:cubicBezTo>
                    <a:cubicBezTo>
                      <a:pt x="548" y="509"/>
                      <a:pt x="548" y="509"/>
                      <a:pt x="548" y="509"/>
                    </a:cubicBezTo>
                    <a:cubicBezTo>
                      <a:pt x="548" y="477"/>
                      <a:pt x="521" y="451"/>
                      <a:pt x="487" y="451"/>
                    </a:cubicBezTo>
                    <a:cubicBezTo>
                      <a:pt x="453" y="451"/>
                      <a:pt x="426" y="477"/>
                      <a:pt x="426" y="509"/>
                    </a:cubicBezTo>
                    <a:close/>
                    <a:moveTo>
                      <a:pt x="1479" y="509"/>
                    </a:moveTo>
                    <a:cubicBezTo>
                      <a:pt x="1479" y="542"/>
                      <a:pt x="1506" y="568"/>
                      <a:pt x="1540" y="568"/>
                    </a:cubicBezTo>
                    <a:cubicBezTo>
                      <a:pt x="1574" y="568"/>
                      <a:pt x="1601" y="542"/>
                      <a:pt x="1601" y="509"/>
                    </a:cubicBezTo>
                    <a:cubicBezTo>
                      <a:pt x="1601" y="509"/>
                      <a:pt x="1601" y="509"/>
                      <a:pt x="1601" y="509"/>
                    </a:cubicBezTo>
                    <a:cubicBezTo>
                      <a:pt x="1601" y="477"/>
                      <a:pt x="1574" y="451"/>
                      <a:pt x="1540" y="451"/>
                    </a:cubicBezTo>
                    <a:cubicBezTo>
                      <a:pt x="1506" y="451"/>
                      <a:pt x="1479" y="477"/>
                      <a:pt x="1479" y="509"/>
                    </a:cubicBezTo>
                    <a:close/>
                    <a:moveTo>
                      <a:pt x="1723" y="509"/>
                    </a:moveTo>
                    <a:cubicBezTo>
                      <a:pt x="1723" y="542"/>
                      <a:pt x="1750" y="568"/>
                      <a:pt x="1784" y="568"/>
                    </a:cubicBezTo>
                    <a:cubicBezTo>
                      <a:pt x="1817" y="568"/>
                      <a:pt x="1845" y="542"/>
                      <a:pt x="1845" y="509"/>
                    </a:cubicBezTo>
                    <a:cubicBezTo>
                      <a:pt x="1845" y="509"/>
                      <a:pt x="1845" y="509"/>
                      <a:pt x="1845" y="509"/>
                    </a:cubicBezTo>
                    <a:cubicBezTo>
                      <a:pt x="1845" y="477"/>
                      <a:pt x="1817" y="451"/>
                      <a:pt x="1784" y="451"/>
                    </a:cubicBezTo>
                    <a:cubicBezTo>
                      <a:pt x="1750" y="451"/>
                      <a:pt x="1723" y="477"/>
                      <a:pt x="1723" y="509"/>
                    </a:cubicBezTo>
                    <a:close/>
                    <a:moveTo>
                      <a:pt x="2324" y="509"/>
                    </a:moveTo>
                    <a:cubicBezTo>
                      <a:pt x="2324" y="542"/>
                      <a:pt x="2352" y="568"/>
                      <a:pt x="2385" y="568"/>
                    </a:cubicBezTo>
                    <a:cubicBezTo>
                      <a:pt x="2419" y="568"/>
                      <a:pt x="2446" y="542"/>
                      <a:pt x="2446" y="509"/>
                    </a:cubicBezTo>
                    <a:cubicBezTo>
                      <a:pt x="2446" y="509"/>
                      <a:pt x="2446" y="509"/>
                      <a:pt x="2446" y="509"/>
                    </a:cubicBezTo>
                    <a:cubicBezTo>
                      <a:pt x="2446" y="477"/>
                      <a:pt x="2419" y="451"/>
                      <a:pt x="2385" y="451"/>
                    </a:cubicBezTo>
                    <a:cubicBezTo>
                      <a:pt x="2352" y="451"/>
                      <a:pt x="2324" y="477"/>
                      <a:pt x="2324" y="509"/>
                    </a:cubicBezTo>
                    <a:close/>
                  </a:path>
                </a:pathLst>
              </a:custGeom>
              <a:noFill/>
              <a:ln w="3175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37" name="Rectangle 96"/>
              <p:cNvSpPr>
                <a:spLocks noChangeArrowheads="1"/>
              </p:cNvSpPr>
              <p:nvPr/>
            </p:nvSpPr>
            <p:spPr bwMode="auto">
              <a:xfrm>
                <a:off x="881" y="1657"/>
                <a:ext cx="1588" cy="36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33CC33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71842" dir="18900000" algn="ctr" rotWithShape="0">
                  <a:schemeClr val="tx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3200" b="1"/>
              </a:p>
            </p:txBody>
          </p:sp>
        </p:grpSp>
        <p:sp>
          <p:nvSpPr>
            <p:cNvPr id="24" name="Freeform 97"/>
            <p:cNvSpPr>
              <a:spLocks/>
            </p:cNvSpPr>
            <p:nvPr/>
          </p:nvSpPr>
          <p:spPr bwMode="auto">
            <a:xfrm>
              <a:off x="3787" y="2205"/>
              <a:ext cx="182" cy="136"/>
            </a:xfrm>
            <a:custGeom>
              <a:avLst/>
              <a:gdLst>
                <a:gd name="T0" fmla="*/ 0 w 227"/>
                <a:gd name="T1" fmla="*/ 0 h 136"/>
                <a:gd name="T2" fmla="*/ 30 w 227"/>
                <a:gd name="T3" fmla="*/ 0 h 136"/>
                <a:gd name="T4" fmla="*/ 38 w 227"/>
                <a:gd name="T5" fmla="*/ 91 h 136"/>
                <a:gd name="T6" fmla="*/ 38 w 227"/>
                <a:gd name="T7" fmla="*/ 136 h 136"/>
                <a:gd name="T8" fmla="*/ 0 w 227"/>
                <a:gd name="T9" fmla="*/ 136 h 136"/>
                <a:gd name="T10" fmla="*/ 0 w 227"/>
                <a:gd name="T11" fmla="*/ 0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7"/>
                <a:gd name="T19" fmla="*/ 0 h 136"/>
                <a:gd name="T20" fmla="*/ 227 w 227"/>
                <a:gd name="T21" fmla="*/ 136 h 1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7" h="136">
                  <a:moveTo>
                    <a:pt x="0" y="0"/>
                  </a:moveTo>
                  <a:lnTo>
                    <a:pt x="181" y="0"/>
                  </a:lnTo>
                  <a:lnTo>
                    <a:pt x="227" y="91"/>
                  </a:lnTo>
                  <a:lnTo>
                    <a:pt x="227" y="136"/>
                  </a:lnTo>
                  <a:lnTo>
                    <a:pt x="0" y="13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00FF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25" name="Rectangle 98"/>
            <p:cNvSpPr>
              <a:spLocks noChangeArrowheads="1"/>
            </p:cNvSpPr>
            <p:nvPr/>
          </p:nvSpPr>
          <p:spPr bwMode="auto">
            <a:xfrm>
              <a:off x="3787" y="2341"/>
              <a:ext cx="181" cy="182"/>
            </a:xfrm>
            <a:prstGeom prst="rect">
              <a:avLst/>
            </a:prstGeom>
            <a:solidFill>
              <a:srgbClr val="71717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6" name="Oval 99"/>
            <p:cNvSpPr>
              <a:spLocks noChangeArrowheads="1"/>
            </p:cNvSpPr>
            <p:nvPr/>
          </p:nvSpPr>
          <p:spPr bwMode="auto">
            <a:xfrm>
              <a:off x="4150" y="2341"/>
              <a:ext cx="45" cy="45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7" name="AutoShape 100"/>
            <p:cNvSpPr>
              <a:spLocks noChangeArrowheads="1"/>
            </p:cNvSpPr>
            <p:nvPr/>
          </p:nvSpPr>
          <p:spPr bwMode="auto">
            <a:xfrm>
              <a:off x="3334" y="2478"/>
              <a:ext cx="135" cy="136"/>
            </a:xfrm>
            <a:prstGeom prst="star8">
              <a:avLst>
                <a:gd name="adj" fmla="val 11880"/>
              </a:avLst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8" name="AutoShape 101"/>
            <p:cNvSpPr>
              <a:spLocks noChangeArrowheads="1"/>
            </p:cNvSpPr>
            <p:nvPr/>
          </p:nvSpPr>
          <p:spPr bwMode="auto">
            <a:xfrm>
              <a:off x="3515" y="2478"/>
              <a:ext cx="135" cy="136"/>
            </a:xfrm>
            <a:prstGeom prst="star8">
              <a:avLst>
                <a:gd name="adj" fmla="val 11880"/>
              </a:avLst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9" name="AutoShape 102"/>
            <p:cNvSpPr>
              <a:spLocks noChangeArrowheads="1"/>
            </p:cNvSpPr>
            <p:nvPr/>
          </p:nvSpPr>
          <p:spPr bwMode="auto">
            <a:xfrm>
              <a:off x="3969" y="2478"/>
              <a:ext cx="135" cy="136"/>
            </a:xfrm>
            <a:prstGeom prst="star8">
              <a:avLst>
                <a:gd name="adj" fmla="val 11880"/>
              </a:avLst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30" name="AutoShape 103"/>
            <p:cNvSpPr>
              <a:spLocks noChangeArrowheads="1"/>
            </p:cNvSpPr>
            <p:nvPr/>
          </p:nvSpPr>
          <p:spPr bwMode="auto">
            <a:xfrm>
              <a:off x="2517" y="2478"/>
              <a:ext cx="136" cy="136"/>
            </a:xfrm>
            <a:prstGeom prst="star8">
              <a:avLst>
                <a:gd name="adj" fmla="val 11880"/>
              </a:avLst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31" name="AutoShape 104"/>
            <p:cNvSpPr>
              <a:spLocks noChangeArrowheads="1"/>
            </p:cNvSpPr>
            <p:nvPr/>
          </p:nvSpPr>
          <p:spPr bwMode="auto">
            <a:xfrm>
              <a:off x="2336" y="2478"/>
              <a:ext cx="135" cy="136"/>
            </a:xfrm>
            <a:prstGeom prst="star8">
              <a:avLst>
                <a:gd name="adj" fmla="val 11880"/>
              </a:avLst>
            </a:prstGeom>
            <a:solidFill>
              <a:schemeClr val="tx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38" name="Freeform 62"/>
          <p:cNvSpPr>
            <a:spLocks/>
          </p:cNvSpPr>
          <p:nvPr/>
        </p:nvSpPr>
        <p:spPr bwMode="auto">
          <a:xfrm>
            <a:off x="76200" y="2667000"/>
            <a:ext cx="9372600" cy="685800"/>
          </a:xfrm>
          <a:custGeom>
            <a:avLst/>
            <a:gdLst>
              <a:gd name="T0" fmla="*/ 0 w 5904"/>
              <a:gd name="T1" fmla="*/ 2147483647 h 432"/>
              <a:gd name="T2" fmla="*/ 2147483647 w 5904"/>
              <a:gd name="T3" fmla="*/ 2147483647 h 432"/>
              <a:gd name="T4" fmla="*/ 2147483647 w 5904"/>
              <a:gd name="T5" fmla="*/ 2147483647 h 432"/>
              <a:gd name="T6" fmla="*/ 2147483647 w 5904"/>
              <a:gd name="T7" fmla="*/ 2147483647 h 432"/>
              <a:gd name="T8" fmla="*/ 2147483647 w 5904"/>
              <a:gd name="T9" fmla="*/ 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904"/>
              <a:gd name="T16" fmla="*/ 0 h 432"/>
              <a:gd name="T17" fmla="*/ 5904 w 5904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904" h="432">
                <a:moveTo>
                  <a:pt x="0" y="432"/>
                </a:moveTo>
                <a:lnTo>
                  <a:pt x="1392" y="336"/>
                </a:lnTo>
                <a:lnTo>
                  <a:pt x="3072" y="192"/>
                </a:lnTo>
                <a:lnTo>
                  <a:pt x="4752" y="96"/>
                </a:lnTo>
                <a:lnTo>
                  <a:pt x="5904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39" name="Freeform 4"/>
          <p:cNvSpPr>
            <a:spLocks/>
          </p:cNvSpPr>
          <p:nvPr/>
        </p:nvSpPr>
        <p:spPr bwMode="auto">
          <a:xfrm>
            <a:off x="76200" y="2590800"/>
            <a:ext cx="9067800" cy="609600"/>
          </a:xfrm>
          <a:custGeom>
            <a:avLst/>
            <a:gdLst>
              <a:gd name="T0" fmla="*/ 0 w 5712"/>
              <a:gd name="T1" fmla="*/ 2147483647 h 384"/>
              <a:gd name="T2" fmla="*/ 2147483647 w 5712"/>
              <a:gd name="T3" fmla="*/ 2147483647 h 384"/>
              <a:gd name="T4" fmla="*/ 2147483647 w 5712"/>
              <a:gd name="T5" fmla="*/ 2147483647 h 384"/>
              <a:gd name="T6" fmla="*/ 2147483647 w 5712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  <a:gd name="T12" fmla="*/ 0 w 5712"/>
              <a:gd name="T13" fmla="*/ 0 h 384"/>
              <a:gd name="T14" fmla="*/ 5712 w 5712"/>
              <a:gd name="T15" fmla="*/ 384 h 3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12" h="384">
                <a:moveTo>
                  <a:pt x="0" y="384"/>
                </a:moveTo>
                <a:lnTo>
                  <a:pt x="2640" y="144"/>
                </a:lnTo>
                <a:lnTo>
                  <a:pt x="4464" y="48"/>
                </a:lnTo>
                <a:lnTo>
                  <a:pt x="571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0" name="Freeform 6" descr="Орех"/>
          <p:cNvSpPr>
            <a:spLocks/>
          </p:cNvSpPr>
          <p:nvPr/>
        </p:nvSpPr>
        <p:spPr bwMode="auto">
          <a:xfrm>
            <a:off x="7772400" y="2819400"/>
            <a:ext cx="762000" cy="1524000"/>
          </a:xfrm>
          <a:custGeom>
            <a:avLst/>
            <a:gdLst>
              <a:gd name="T0" fmla="*/ 0 w 480"/>
              <a:gd name="T1" fmla="*/ 0 h 960"/>
              <a:gd name="T2" fmla="*/ 2147483647 w 480"/>
              <a:gd name="T3" fmla="*/ 2147483647 h 960"/>
              <a:gd name="T4" fmla="*/ 2147483647 w 480"/>
              <a:gd name="T5" fmla="*/ 2147483647 h 960"/>
              <a:gd name="T6" fmla="*/ 0 60000 65536"/>
              <a:gd name="T7" fmla="*/ 0 60000 65536"/>
              <a:gd name="T8" fmla="*/ 0 60000 65536"/>
              <a:gd name="T9" fmla="*/ 0 w 480"/>
              <a:gd name="T10" fmla="*/ 0 h 960"/>
              <a:gd name="T11" fmla="*/ 480 w 480"/>
              <a:gd name="T12" fmla="*/ 960 h 9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960">
                <a:moveTo>
                  <a:pt x="0" y="0"/>
                </a:moveTo>
                <a:lnTo>
                  <a:pt x="40" y="736"/>
                </a:lnTo>
                <a:lnTo>
                  <a:pt x="480" y="960"/>
                </a:lnTo>
              </a:path>
            </a:pathLst>
          </a:cu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1" name="Freeform 7" descr="Орех"/>
          <p:cNvSpPr>
            <a:spLocks/>
          </p:cNvSpPr>
          <p:nvPr/>
        </p:nvSpPr>
        <p:spPr bwMode="auto">
          <a:xfrm>
            <a:off x="4572000" y="2971800"/>
            <a:ext cx="914400" cy="1905000"/>
          </a:xfrm>
          <a:custGeom>
            <a:avLst/>
            <a:gdLst>
              <a:gd name="T0" fmla="*/ 2147483647 w 576"/>
              <a:gd name="T1" fmla="*/ 0 h 1200"/>
              <a:gd name="T2" fmla="*/ 2147483647 w 576"/>
              <a:gd name="T3" fmla="*/ 2147483647 h 1200"/>
              <a:gd name="T4" fmla="*/ 2147483647 w 576"/>
              <a:gd name="T5" fmla="*/ 2147483647 h 1200"/>
              <a:gd name="T6" fmla="*/ 2147483647 w 576"/>
              <a:gd name="T7" fmla="*/ 0 h 1200"/>
              <a:gd name="T8" fmla="*/ 0 w 576"/>
              <a:gd name="T9" fmla="*/ 0 h 1200"/>
              <a:gd name="T10" fmla="*/ 2147483647 w 576"/>
              <a:gd name="T11" fmla="*/ 2147483647 h 1200"/>
              <a:gd name="T12" fmla="*/ 2147483647 w 576"/>
              <a:gd name="T13" fmla="*/ 2147483647 h 1200"/>
              <a:gd name="T14" fmla="*/ 2147483647 w 576"/>
              <a:gd name="T15" fmla="*/ 2147483647 h 12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76"/>
              <a:gd name="T25" fmla="*/ 0 h 1200"/>
              <a:gd name="T26" fmla="*/ 576 w 576"/>
              <a:gd name="T27" fmla="*/ 1200 h 12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76" h="1200">
                <a:moveTo>
                  <a:pt x="528" y="0"/>
                </a:moveTo>
                <a:lnTo>
                  <a:pt x="576" y="1200"/>
                </a:lnTo>
                <a:lnTo>
                  <a:pt x="480" y="1200"/>
                </a:lnTo>
                <a:lnTo>
                  <a:pt x="432" y="0"/>
                </a:lnTo>
                <a:lnTo>
                  <a:pt x="0" y="0"/>
                </a:lnTo>
                <a:lnTo>
                  <a:pt x="48" y="912"/>
                </a:lnTo>
                <a:lnTo>
                  <a:pt x="64" y="1000"/>
                </a:lnTo>
                <a:lnTo>
                  <a:pt x="480" y="1200"/>
                </a:lnTo>
              </a:path>
            </a:pathLst>
          </a:cu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2" name="Freeform 8"/>
          <p:cNvSpPr>
            <a:spLocks/>
          </p:cNvSpPr>
          <p:nvPr/>
        </p:nvSpPr>
        <p:spPr bwMode="auto">
          <a:xfrm>
            <a:off x="0" y="3200400"/>
            <a:ext cx="1828800" cy="1600200"/>
          </a:xfrm>
          <a:custGeom>
            <a:avLst/>
            <a:gdLst>
              <a:gd name="T0" fmla="*/ 2147483647 w 1152"/>
              <a:gd name="T1" fmla="*/ 0 h 1008"/>
              <a:gd name="T2" fmla="*/ 2147483647 w 1152"/>
              <a:gd name="T3" fmla="*/ 2147483647 h 1008"/>
              <a:gd name="T4" fmla="*/ 2147483647 w 1152"/>
              <a:gd name="T5" fmla="*/ 2147483647 h 1008"/>
              <a:gd name="T6" fmla="*/ 2147483647 w 1152"/>
              <a:gd name="T7" fmla="*/ 2147483647 h 1008"/>
              <a:gd name="T8" fmla="*/ 2147483647 w 1152"/>
              <a:gd name="T9" fmla="*/ 2147483647 h 1008"/>
              <a:gd name="T10" fmla="*/ 0 w 1152"/>
              <a:gd name="T11" fmla="*/ 2147483647 h 100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152"/>
              <a:gd name="T19" fmla="*/ 0 h 1008"/>
              <a:gd name="T20" fmla="*/ 1152 w 1152"/>
              <a:gd name="T21" fmla="*/ 1008 h 100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152" h="1008">
                <a:moveTo>
                  <a:pt x="1104" y="0"/>
                </a:moveTo>
                <a:lnTo>
                  <a:pt x="1152" y="1008"/>
                </a:lnTo>
                <a:lnTo>
                  <a:pt x="720" y="768"/>
                </a:lnTo>
                <a:lnTo>
                  <a:pt x="336" y="672"/>
                </a:lnTo>
                <a:lnTo>
                  <a:pt x="48" y="624"/>
                </a:lnTo>
                <a:lnTo>
                  <a:pt x="0" y="62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3" name="Freeform 10"/>
          <p:cNvSpPr>
            <a:spLocks/>
          </p:cNvSpPr>
          <p:nvPr/>
        </p:nvSpPr>
        <p:spPr bwMode="auto">
          <a:xfrm>
            <a:off x="5435600" y="3543300"/>
            <a:ext cx="3784600" cy="3390900"/>
          </a:xfrm>
          <a:custGeom>
            <a:avLst/>
            <a:gdLst>
              <a:gd name="T0" fmla="*/ 0 w 2384"/>
              <a:gd name="T1" fmla="*/ 0 h 2136"/>
              <a:gd name="T2" fmla="*/ 1024 w 2384"/>
              <a:gd name="T3" fmla="*/ 272 h 2136"/>
              <a:gd name="T4" fmla="*/ 1640 w 2384"/>
              <a:gd name="T5" fmla="*/ 416 h 2136"/>
              <a:gd name="T6" fmla="*/ 2352 w 2384"/>
              <a:gd name="T7" fmla="*/ 608 h 2136"/>
              <a:gd name="T8" fmla="*/ 2384 w 2384"/>
              <a:gd name="T9" fmla="*/ 2136 h 2136"/>
              <a:gd name="T10" fmla="*/ 2176 w 2384"/>
              <a:gd name="T11" fmla="*/ 2064 h 2136"/>
              <a:gd name="T12" fmla="*/ 1216 w 2384"/>
              <a:gd name="T13" fmla="*/ 1408 h 2136"/>
              <a:gd name="T14" fmla="*/ 560 w 2384"/>
              <a:gd name="T15" fmla="*/ 1032 h 2136"/>
              <a:gd name="T16" fmla="*/ 32 w 2384"/>
              <a:gd name="T17" fmla="*/ 744 h 2136"/>
              <a:gd name="T18" fmla="*/ 0 w 2384"/>
              <a:gd name="T19" fmla="*/ 0 h 2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384" h="2136">
                <a:moveTo>
                  <a:pt x="0" y="0"/>
                </a:moveTo>
                <a:lnTo>
                  <a:pt x="1024" y="272"/>
                </a:lnTo>
                <a:lnTo>
                  <a:pt x="1640" y="416"/>
                </a:lnTo>
                <a:lnTo>
                  <a:pt x="2352" y="608"/>
                </a:lnTo>
                <a:lnTo>
                  <a:pt x="2384" y="2136"/>
                </a:lnTo>
                <a:lnTo>
                  <a:pt x="2176" y="2064"/>
                </a:lnTo>
                <a:lnTo>
                  <a:pt x="1216" y="1408"/>
                </a:lnTo>
                <a:lnTo>
                  <a:pt x="560" y="1032"/>
                </a:lnTo>
                <a:lnTo>
                  <a:pt x="32" y="744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808080"/>
              </a:gs>
              <a:gs pos="100000">
                <a:schemeClr val="bg1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4" name="Freeform 11"/>
          <p:cNvSpPr>
            <a:spLocks/>
          </p:cNvSpPr>
          <p:nvPr/>
        </p:nvSpPr>
        <p:spPr bwMode="auto">
          <a:xfrm>
            <a:off x="1676400" y="3124200"/>
            <a:ext cx="2971800" cy="1219200"/>
          </a:xfrm>
          <a:custGeom>
            <a:avLst/>
            <a:gdLst>
              <a:gd name="T0" fmla="*/ 1824 w 1872"/>
              <a:gd name="T1" fmla="*/ 192 h 768"/>
              <a:gd name="T2" fmla="*/ 1008 w 1872"/>
              <a:gd name="T3" fmla="*/ 0 h 768"/>
              <a:gd name="T4" fmla="*/ 0 w 1872"/>
              <a:gd name="T5" fmla="*/ 96 h 768"/>
              <a:gd name="T6" fmla="*/ 96 w 1872"/>
              <a:gd name="T7" fmla="*/ 192 h 768"/>
              <a:gd name="T8" fmla="*/ 112 w 1872"/>
              <a:gd name="T9" fmla="*/ 168 h 768"/>
              <a:gd name="T10" fmla="*/ 592 w 1872"/>
              <a:gd name="T11" fmla="*/ 248 h 768"/>
              <a:gd name="T12" fmla="*/ 1024 w 1872"/>
              <a:gd name="T13" fmla="*/ 360 h 768"/>
              <a:gd name="T14" fmla="*/ 1312 w 1872"/>
              <a:gd name="T15" fmla="*/ 456 h 768"/>
              <a:gd name="T16" fmla="*/ 1872 w 1872"/>
              <a:gd name="T17" fmla="*/ 768 h 768"/>
              <a:gd name="T18" fmla="*/ 1824 w 1872"/>
              <a:gd name="T19" fmla="*/ 24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872" h="768">
                <a:moveTo>
                  <a:pt x="1824" y="192"/>
                </a:moveTo>
                <a:lnTo>
                  <a:pt x="1008" y="0"/>
                </a:lnTo>
                <a:lnTo>
                  <a:pt x="0" y="96"/>
                </a:lnTo>
                <a:lnTo>
                  <a:pt x="96" y="192"/>
                </a:lnTo>
                <a:lnTo>
                  <a:pt x="112" y="168"/>
                </a:lnTo>
                <a:lnTo>
                  <a:pt x="592" y="248"/>
                </a:lnTo>
                <a:lnTo>
                  <a:pt x="1024" y="360"/>
                </a:lnTo>
                <a:lnTo>
                  <a:pt x="1312" y="456"/>
                </a:lnTo>
                <a:lnTo>
                  <a:pt x="1872" y="768"/>
                </a:lnTo>
                <a:lnTo>
                  <a:pt x="1824" y="240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808080"/>
              </a:gs>
              <a:gs pos="100000">
                <a:schemeClr val="bg1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5" name="Freeform 13"/>
          <p:cNvSpPr>
            <a:spLocks/>
          </p:cNvSpPr>
          <p:nvPr/>
        </p:nvSpPr>
        <p:spPr bwMode="auto">
          <a:xfrm>
            <a:off x="2362200" y="3200400"/>
            <a:ext cx="6883400" cy="2603500"/>
          </a:xfrm>
          <a:custGeom>
            <a:avLst/>
            <a:gdLst>
              <a:gd name="T0" fmla="*/ 0 w 4336"/>
              <a:gd name="T1" fmla="*/ 0 h 1640"/>
              <a:gd name="T2" fmla="*/ 2147483647 w 4336"/>
              <a:gd name="T3" fmla="*/ 2147483647 h 1640"/>
              <a:gd name="T4" fmla="*/ 2147483647 w 4336"/>
              <a:gd name="T5" fmla="*/ 2147483647 h 1640"/>
              <a:gd name="T6" fmla="*/ 2147483647 w 4336"/>
              <a:gd name="T7" fmla="*/ 2147483647 h 1640"/>
              <a:gd name="T8" fmla="*/ 2147483647 w 4336"/>
              <a:gd name="T9" fmla="*/ 2147483647 h 1640"/>
              <a:gd name="T10" fmla="*/ 2147483647 w 4336"/>
              <a:gd name="T11" fmla="*/ 2147483647 h 1640"/>
              <a:gd name="T12" fmla="*/ 2147483647 w 4336"/>
              <a:gd name="T13" fmla="*/ 2147483647 h 164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336"/>
              <a:gd name="T22" fmla="*/ 0 h 1640"/>
              <a:gd name="T23" fmla="*/ 4336 w 4336"/>
              <a:gd name="T24" fmla="*/ 1640 h 164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336" h="1640">
                <a:moveTo>
                  <a:pt x="0" y="0"/>
                </a:moveTo>
                <a:cubicBezTo>
                  <a:pt x="296" y="44"/>
                  <a:pt x="592" y="88"/>
                  <a:pt x="816" y="144"/>
                </a:cubicBezTo>
                <a:cubicBezTo>
                  <a:pt x="1040" y="200"/>
                  <a:pt x="1104" y="256"/>
                  <a:pt x="1344" y="336"/>
                </a:cubicBezTo>
                <a:cubicBezTo>
                  <a:pt x="1584" y="416"/>
                  <a:pt x="1928" y="496"/>
                  <a:pt x="2256" y="624"/>
                </a:cubicBezTo>
                <a:cubicBezTo>
                  <a:pt x="2584" y="752"/>
                  <a:pt x="3051" y="985"/>
                  <a:pt x="3312" y="1104"/>
                </a:cubicBezTo>
                <a:cubicBezTo>
                  <a:pt x="3573" y="1223"/>
                  <a:pt x="3653" y="1247"/>
                  <a:pt x="3824" y="1336"/>
                </a:cubicBezTo>
                <a:cubicBezTo>
                  <a:pt x="3995" y="1425"/>
                  <a:pt x="4229" y="1577"/>
                  <a:pt x="4336" y="1640"/>
                </a:cubicBezTo>
              </a:path>
            </a:pathLst>
          </a:custGeom>
          <a:noFill/>
          <a:ln w="57150" cap="flat" cmpd="sng">
            <a:solidFill>
              <a:schemeClr val="bg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6" name="Freeform 14"/>
          <p:cNvSpPr>
            <a:spLocks/>
          </p:cNvSpPr>
          <p:nvPr/>
        </p:nvSpPr>
        <p:spPr bwMode="auto">
          <a:xfrm>
            <a:off x="1358900" y="3276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7" name="Freeform 15"/>
          <p:cNvSpPr>
            <a:spLocks/>
          </p:cNvSpPr>
          <p:nvPr/>
        </p:nvSpPr>
        <p:spPr bwMode="auto">
          <a:xfrm>
            <a:off x="1143000" y="34290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48" name="Freeform 17"/>
          <p:cNvSpPr>
            <a:spLocks/>
          </p:cNvSpPr>
          <p:nvPr/>
        </p:nvSpPr>
        <p:spPr bwMode="auto">
          <a:xfrm>
            <a:off x="762000" y="34290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grpSp>
        <p:nvGrpSpPr>
          <p:cNvPr id="49" name="Group 20"/>
          <p:cNvGrpSpPr>
            <a:grpSpLocks/>
          </p:cNvGrpSpPr>
          <p:nvPr/>
        </p:nvGrpSpPr>
        <p:grpSpPr bwMode="auto">
          <a:xfrm>
            <a:off x="609600" y="3581400"/>
            <a:ext cx="1155700" cy="190500"/>
            <a:chOff x="384" y="2256"/>
            <a:chExt cx="728" cy="120"/>
          </a:xfrm>
        </p:grpSpPr>
        <p:sp>
          <p:nvSpPr>
            <p:cNvPr id="50" name="Freeform 16"/>
            <p:cNvSpPr>
              <a:spLocks/>
            </p:cNvSpPr>
            <p:nvPr/>
          </p:nvSpPr>
          <p:spPr bwMode="auto">
            <a:xfrm>
              <a:off x="62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51" name="Freeform 18"/>
            <p:cNvSpPr>
              <a:spLocks/>
            </p:cNvSpPr>
            <p:nvPr/>
          </p:nvSpPr>
          <p:spPr bwMode="auto">
            <a:xfrm>
              <a:off x="38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52" name="Freeform 19"/>
            <p:cNvSpPr>
              <a:spLocks/>
            </p:cNvSpPr>
            <p:nvPr/>
          </p:nvSpPr>
          <p:spPr bwMode="auto">
            <a:xfrm>
              <a:off x="86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</p:grpSp>
      <p:grpSp>
        <p:nvGrpSpPr>
          <p:cNvPr id="53" name="Group 21"/>
          <p:cNvGrpSpPr>
            <a:grpSpLocks/>
          </p:cNvGrpSpPr>
          <p:nvPr/>
        </p:nvGrpSpPr>
        <p:grpSpPr bwMode="auto">
          <a:xfrm>
            <a:off x="381000" y="3733800"/>
            <a:ext cx="1155700" cy="190500"/>
            <a:chOff x="384" y="2256"/>
            <a:chExt cx="728" cy="120"/>
          </a:xfrm>
        </p:grpSpPr>
        <p:sp>
          <p:nvSpPr>
            <p:cNvPr id="54" name="Freeform 22"/>
            <p:cNvSpPr>
              <a:spLocks/>
            </p:cNvSpPr>
            <p:nvPr/>
          </p:nvSpPr>
          <p:spPr bwMode="auto">
            <a:xfrm>
              <a:off x="62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55" name="Freeform 23"/>
            <p:cNvSpPr>
              <a:spLocks/>
            </p:cNvSpPr>
            <p:nvPr/>
          </p:nvSpPr>
          <p:spPr bwMode="auto">
            <a:xfrm>
              <a:off x="38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56" name="Freeform 24"/>
            <p:cNvSpPr>
              <a:spLocks/>
            </p:cNvSpPr>
            <p:nvPr/>
          </p:nvSpPr>
          <p:spPr bwMode="auto">
            <a:xfrm>
              <a:off x="86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</p:grpSp>
      <p:grpSp>
        <p:nvGrpSpPr>
          <p:cNvPr id="57" name="Group 25"/>
          <p:cNvGrpSpPr>
            <a:grpSpLocks/>
          </p:cNvGrpSpPr>
          <p:nvPr/>
        </p:nvGrpSpPr>
        <p:grpSpPr bwMode="auto">
          <a:xfrm>
            <a:off x="152400" y="3571876"/>
            <a:ext cx="1633518" cy="504824"/>
            <a:chOff x="384" y="2256"/>
            <a:chExt cx="728" cy="120"/>
          </a:xfrm>
        </p:grpSpPr>
        <p:sp>
          <p:nvSpPr>
            <p:cNvPr id="58" name="Freeform 26"/>
            <p:cNvSpPr>
              <a:spLocks/>
            </p:cNvSpPr>
            <p:nvPr/>
          </p:nvSpPr>
          <p:spPr bwMode="auto">
            <a:xfrm>
              <a:off x="62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59" name="Freeform 27"/>
            <p:cNvSpPr>
              <a:spLocks/>
            </p:cNvSpPr>
            <p:nvPr/>
          </p:nvSpPr>
          <p:spPr bwMode="auto">
            <a:xfrm>
              <a:off x="38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60" name="Freeform 28"/>
            <p:cNvSpPr>
              <a:spLocks/>
            </p:cNvSpPr>
            <p:nvPr/>
          </p:nvSpPr>
          <p:spPr bwMode="auto">
            <a:xfrm>
              <a:off x="86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</p:grpSp>
      <p:grpSp>
        <p:nvGrpSpPr>
          <p:cNvPr id="61" name="Group 29"/>
          <p:cNvGrpSpPr>
            <a:grpSpLocks/>
          </p:cNvGrpSpPr>
          <p:nvPr/>
        </p:nvGrpSpPr>
        <p:grpSpPr bwMode="auto">
          <a:xfrm>
            <a:off x="304800" y="4038600"/>
            <a:ext cx="1155700" cy="190500"/>
            <a:chOff x="384" y="2256"/>
            <a:chExt cx="728" cy="120"/>
          </a:xfrm>
        </p:grpSpPr>
        <p:sp>
          <p:nvSpPr>
            <p:cNvPr id="62" name="Freeform 30"/>
            <p:cNvSpPr>
              <a:spLocks/>
            </p:cNvSpPr>
            <p:nvPr/>
          </p:nvSpPr>
          <p:spPr bwMode="auto">
            <a:xfrm>
              <a:off x="62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63" name="Freeform 31"/>
            <p:cNvSpPr>
              <a:spLocks/>
            </p:cNvSpPr>
            <p:nvPr/>
          </p:nvSpPr>
          <p:spPr bwMode="auto">
            <a:xfrm>
              <a:off x="38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64" name="Freeform 32"/>
            <p:cNvSpPr>
              <a:spLocks/>
            </p:cNvSpPr>
            <p:nvPr/>
          </p:nvSpPr>
          <p:spPr bwMode="auto">
            <a:xfrm>
              <a:off x="86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</p:grpSp>
      <p:grpSp>
        <p:nvGrpSpPr>
          <p:cNvPr id="65" name="Group 33"/>
          <p:cNvGrpSpPr>
            <a:grpSpLocks/>
          </p:cNvGrpSpPr>
          <p:nvPr/>
        </p:nvGrpSpPr>
        <p:grpSpPr bwMode="auto">
          <a:xfrm>
            <a:off x="533400" y="4191000"/>
            <a:ext cx="1155700" cy="190500"/>
            <a:chOff x="384" y="2256"/>
            <a:chExt cx="728" cy="120"/>
          </a:xfrm>
        </p:grpSpPr>
        <p:sp>
          <p:nvSpPr>
            <p:cNvPr id="66" name="Freeform 34"/>
            <p:cNvSpPr>
              <a:spLocks/>
            </p:cNvSpPr>
            <p:nvPr/>
          </p:nvSpPr>
          <p:spPr bwMode="auto">
            <a:xfrm>
              <a:off x="62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67" name="Freeform 35"/>
            <p:cNvSpPr>
              <a:spLocks/>
            </p:cNvSpPr>
            <p:nvPr/>
          </p:nvSpPr>
          <p:spPr bwMode="auto">
            <a:xfrm>
              <a:off x="38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68" name="Freeform 36"/>
            <p:cNvSpPr>
              <a:spLocks/>
            </p:cNvSpPr>
            <p:nvPr/>
          </p:nvSpPr>
          <p:spPr bwMode="auto">
            <a:xfrm>
              <a:off x="864" y="2256"/>
              <a:ext cx="248" cy="120"/>
            </a:xfrm>
            <a:custGeom>
              <a:avLst/>
              <a:gdLst>
                <a:gd name="T0" fmla="*/ 1 w 440"/>
                <a:gd name="T1" fmla="*/ 1 h 168"/>
                <a:gd name="T2" fmla="*/ 5 w 440"/>
                <a:gd name="T3" fmla="*/ 1 h 168"/>
                <a:gd name="T4" fmla="*/ 5 w 440"/>
                <a:gd name="T5" fmla="*/ 11 h 168"/>
                <a:gd name="T6" fmla="*/ 1 w 440"/>
                <a:gd name="T7" fmla="*/ 11 h 168"/>
                <a:gd name="T8" fmla="*/ 0 w 440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0"/>
                <a:gd name="T16" fmla="*/ 0 h 168"/>
                <a:gd name="T17" fmla="*/ 440 w 440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0" h="168">
                  <a:moveTo>
                    <a:pt x="16" y="16"/>
                  </a:moveTo>
                  <a:lnTo>
                    <a:pt x="440" y="24"/>
                  </a:lnTo>
                  <a:lnTo>
                    <a:pt x="440" y="168"/>
                  </a:lnTo>
                  <a:lnTo>
                    <a:pt x="8" y="168"/>
                  </a:lnTo>
                  <a:lnTo>
                    <a:pt x="0" y="0"/>
                  </a:lnTo>
                </a:path>
              </a:pathLst>
            </a:custGeom>
            <a:gradFill rotWithShape="1">
              <a:gsLst>
                <a:gs pos="0">
                  <a:srgbClr val="CC6600"/>
                </a:gs>
                <a:gs pos="100000">
                  <a:srgbClr val="C400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69" name="Freeform 37"/>
          <p:cNvSpPr>
            <a:spLocks/>
          </p:cNvSpPr>
          <p:nvPr/>
        </p:nvSpPr>
        <p:spPr bwMode="auto">
          <a:xfrm>
            <a:off x="-12700" y="36957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0" name="Freeform 38"/>
          <p:cNvSpPr>
            <a:spLocks/>
          </p:cNvSpPr>
          <p:nvPr/>
        </p:nvSpPr>
        <p:spPr bwMode="auto">
          <a:xfrm>
            <a:off x="215900" y="35814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1" name="Freeform 39"/>
          <p:cNvSpPr>
            <a:spLocks/>
          </p:cNvSpPr>
          <p:nvPr/>
        </p:nvSpPr>
        <p:spPr bwMode="auto">
          <a:xfrm>
            <a:off x="381000" y="34290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2" name="Freeform 40"/>
          <p:cNvSpPr>
            <a:spLocks/>
          </p:cNvSpPr>
          <p:nvPr/>
        </p:nvSpPr>
        <p:spPr bwMode="auto">
          <a:xfrm>
            <a:off x="0" y="34290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3" name="Freeform 41"/>
          <p:cNvSpPr>
            <a:spLocks/>
          </p:cNvSpPr>
          <p:nvPr/>
        </p:nvSpPr>
        <p:spPr bwMode="auto">
          <a:xfrm>
            <a:off x="1530350" y="3443288"/>
            <a:ext cx="234950" cy="160337"/>
          </a:xfrm>
          <a:custGeom>
            <a:avLst/>
            <a:gdLst>
              <a:gd name="T0" fmla="*/ 2147483647 w 148"/>
              <a:gd name="T1" fmla="*/ 0 h 101"/>
              <a:gd name="T2" fmla="*/ 2147483647 w 148"/>
              <a:gd name="T3" fmla="*/ 2147483647 h 101"/>
              <a:gd name="T4" fmla="*/ 2147483647 w 148"/>
              <a:gd name="T5" fmla="*/ 2147483647 h 101"/>
              <a:gd name="T6" fmla="*/ 2147483647 w 148"/>
              <a:gd name="T7" fmla="*/ 2147483647 h 101"/>
              <a:gd name="T8" fmla="*/ 2147483647 w 148"/>
              <a:gd name="T9" fmla="*/ 2147483647 h 101"/>
              <a:gd name="T10" fmla="*/ 2147483647 w 148"/>
              <a:gd name="T11" fmla="*/ 2147483647 h 101"/>
              <a:gd name="T12" fmla="*/ 0 w 148"/>
              <a:gd name="T13" fmla="*/ 2147483647 h 1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8"/>
              <a:gd name="T22" fmla="*/ 0 h 101"/>
              <a:gd name="T23" fmla="*/ 148 w 148"/>
              <a:gd name="T24" fmla="*/ 101 h 10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8" h="101">
                <a:moveTo>
                  <a:pt x="1" y="0"/>
                </a:moveTo>
                <a:lnTo>
                  <a:pt x="140" y="5"/>
                </a:lnTo>
                <a:lnTo>
                  <a:pt x="140" y="97"/>
                </a:lnTo>
                <a:lnTo>
                  <a:pt x="148" y="93"/>
                </a:lnTo>
                <a:lnTo>
                  <a:pt x="140" y="101"/>
                </a:lnTo>
                <a:lnTo>
                  <a:pt x="4" y="97"/>
                </a:lnTo>
                <a:lnTo>
                  <a:pt x="0" y="5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4" name="Freeform 42"/>
          <p:cNvSpPr>
            <a:spLocks/>
          </p:cNvSpPr>
          <p:nvPr/>
        </p:nvSpPr>
        <p:spPr bwMode="auto">
          <a:xfrm>
            <a:off x="1536700" y="3775075"/>
            <a:ext cx="247650" cy="187325"/>
          </a:xfrm>
          <a:custGeom>
            <a:avLst/>
            <a:gdLst>
              <a:gd name="T0" fmla="*/ 0 w 156"/>
              <a:gd name="T1" fmla="*/ 0 h 118"/>
              <a:gd name="T2" fmla="*/ 2147483647 w 156"/>
              <a:gd name="T3" fmla="*/ 0 h 118"/>
              <a:gd name="T4" fmla="*/ 2147483647 w 156"/>
              <a:gd name="T5" fmla="*/ 2147483647 h 118"/>
              <a:gd name="T6" fmla="*/ 2147483647 w 156"/>
              <a:gd name="T7" fmla="*/ 2147483647 h 118"/>
              <a:gd name="T8" fmla="*/ 2147483647 w 156"/>
              <a:gd name="T9" fmla="*/ 2147483647 h 118"/>
              <a:gd name="T10" fmla="*/ 2147483647 w 156"/>
              <a:gd name="T11" fmla="*/ 2147483647 h 118"/>
              <a:gd name="T12" fmla="*/ 2147483647 w 156"/>
              <a:gd name="T13" fmla="*/ 2147483647 h 118"/>
              <a:gd name="T14" fmla="*/ 2147483647 w 156"/>
              <a:gd name="T15" fmla="*/ 2147483647 h 118"/>
              <a:gd name="T16" fmla="*/ 0 w 156"/>
              <a:gd name="T17" fmla="*/ 2147483647 h 1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56"/>
              <a:gd name="T28" fmla="*/ 0 h 118"/>
              <a:gd name="T29" fmla="*/ 156 w 156"/>
              <a:gd name="T30" fmla="*/ 118 h 1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56" h="118">
                <a:moveTo>
                  <a:pt x="0" y="0"/>
                </a:moveTo>
                <a:lnTo>
                  <a:pt x="152" y="0"/>
                </a:lnTo>
                <a:lnTo>
                  <a:pt x="152" y="104"/>
                </a:lnTo>
                <a:lnTo>
                  <a:pt x="140" y="110"/>
                </a:lnTo>
                <a:lnTo>
                  <a:pt x="132" y="118"/>
                </a:lnTo>
                <a:lnTo>
                  <a:pt x="156" y="104"/>
                </a:lnTo>
                <a:lnTo>
                  <a:pt x="8" y="100"/>
                </a:lnTo>
                <a:lnTo>
                  <a:pt x="4" y="92"/>
                </a:lnTo>
                <a:lnTo>
                  <a:pt x="0" y="8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5" name="Freeform 44"/>
          <p:cNvSpPr>
            <a:spLocks/>
          </p:cNvSpPr>
          <p:nvPr/>
        </p:nvSpPr>
        <p:spPr bwMode="auto">
          <a:xfrm>
            <a:off x="8153400" y="29718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6" name="Freeform 45"/>
          <p:cNvSpPr>
            <a:spLocks/>
          </p:cNvSpPr>
          <p:nvPr/>
        </p:nvSpPr>
        <p:spPr bwMode="auto">
          <a:xfrm>
            <a:off x="7772400" y="28194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7" name="Freeform 46"/>
          <p:cNvSpPr>
            <a:spLocks/>
          </p:cNvSpPr>
          <p:nvPr/>
        </p:nvSpPr>
        <p:spPr bwMode="auto">
          <a:xfrm>
            <a:off x="7772400" y="29718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8" name="Freeform 47"/>
          <p:cNvSpPr>
            <a:spLocks/>
          </p:cNvSpPr>
          <p:nvPr/>
        </p:nvSpPr>
        <p:spPr bwMode="auto">
          <a:xfrm>
            <a:off x="1295400" y="38862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9" name="Freeform 48"/>
          <p:cNvSpPr>
            <a:spLocks/>
          </p:cNvSpPr>
          <p:nvPr/>
        </p:nvSpPr>
        <p:spPr bwMode="auto">
          <a:xfrm>
            <a:off x="1447800" y="4038600"/>
            <a:ext cx="349250" cy="193675"/>
          </a:xfrm>
          <a:custGeom>
            <a:avLst/>
            <a:gdLst>
              <a:gd name="T0" fmla="*/ 2147483647 w 220"/>
              <a:gd name="T1" fmla="*/ 2147483647 h 122"/>
              <a:gd name="T2" fmla="*/ 2147483647 w 220"/>
              <a:gd name="T3" fmla="*/ 2147483647 h 122"/>
              <a:gd name="T4" fmla="*/ 2147483647 w 220"/>
              <a:gd name="T5" fmla="*/ 2147483647 h 122"/>
              <a:gd name="T6" fmla="*/ 2147483647 w 220"/>
              <a:gd name="T7" fmla="*/ 2147483647 h 122"/>
              <a:gd name="T8" fmla="*/ 0 w 220"/>
              <a:gd name="T9" fmla="*/ 0 h 1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0"/>
              <a:gd name="T16" fmla="*/ 0 h 122"/>
              <a:gd name="T17" fmla="*/ 220 w 220"/>
              <a:gd name="T18" fmla="*/ 122 h 1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0" h="122">
                <a:moveTo>
                  <a:pt x="9" y="11"/>
                </a:moveTo>
                <a:lnTo>
                  <a:pt x="212" y="18"/>
                </a:lnTo>
                <a:lnTo>
                  <a:pt x="220" y="122"/>
                </a:lnTo>
                <a:lnTo>
                  <a:pt x="4" y="120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0" name="Freeform 49"/>
          <p:cNvSpPr>
            <a:spLocks/>
          </p:cNvSpPr>
          <p:nvPr/>
        </p:nvSpPr>
        <p:spPr bwMode="auto">
          <a:xfrm>
            <a:off x="1581150" y="3898900"/>
            <a:ext cx="222250" cy="174625"/>
          </a:xfrm>
          <a:custGeom>
            <a:avLst/>
            <a:gdLst>
              <a:gd name="T0" fmla="*/ 0 w 140"/>
              <a:gd name="T1" fmla="*/ 2147483647 h 110"/>
              <a:gd name="T2" fmla="*/ 2147483647 w 140"/>
              <a:gd name="T3" fmla="*/ 2147483647 h 110"/>
              <a:gd name="T4" fmla="*/ 2147483647 w 140"/>
              <a:gd name="T5" fmla="*/ 2147483647 h 110"/>
              <a:gd name="T6" fmla="*/ 2147483647 w 140"/>
              <a:gd name="T7" fmla="*/ 2147483647 h 110"/>
              <a:gd name="T8" fmla="*/ 2147483647 w 140"/>
              <a:gd name="T9" fmla="*/ 2147483647 h 110"/>
              <a:gd name="T10" fmla="*/ 2147483647 w 140"/>
              <a:gd name="T11" fmla="*/ 2147483647 h 110"/>
              <a:gd name="T12" fmla="*/ 2147483647 w 140"/>
              <a:gd name="T13" fmla="*/ 2147483647 h 110"/>
              <a:gd name="T14" fmla="*/ 2147483647 w 140"/>
              <a:gd name="T15" fmla="*/ 2147483647 h 110"/>
              <a:gd name="T16" fmla="*/ 2147483647 w 140"/>
              <a:gd name="T17" fmla="*/ 2147483647 h 110"/>
              <a:gd name="T18" fmla="*/ 2147483647 w 140"/>
              <a:gd name="T19" fmla="*/ 2147483647 h 110"/>
              <a:gd name="T20" fmla="*/ 0 w 140"/>
              <a:gd name="T21" fmla="*/ 0 h 11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40"/>
              <a:gd name="T34" fmla="*/ 0 h 110"/>
              <a:gd name="T35" fmla="*/ 140 w 140"/>
              <a:gd name="T36" fmla="*/ 110 h 11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40" h="110">
                <a:moveTo>
                  <a:pt x="0" y="10"/>
                </a:moveTo>
                <a:lnTo>
                  <a:pt x="128" y="2"/>
                </a:lnTo>
                <a:lnTo>
                  <a:pt x="132" y="98"/>
                </a:lnTo>
                <a:lnTo>
                  <a:pt x="140" y="102"/>
                </a:lnTo>
                <a:lnTo>
                  <a:pt x="132" y="110"/>
                </a:lnTo>
                <a:lnTo>
                  <a:pt x="132" y="102"/>
                </a:lnTo>
                <a:lnTo>
                  <a:pt x="136" y="102"/>
                </a:lnTo>
                <a:lnTo>
                  <a:pt x="12" y="98"/>
                </a:lnTo>
                <a:lnTo>
                  <a:pt x="8" y="92"/>
                </a:lnTo>
                <a:lnTo>
                  <a:pt x="4" y="84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1" name="Freeform 50"/>
          <p:cNvSpPr>
            <a:spLocks/>
          </p:cNvSpPr>
          <p:nvPr/>
        </p:nvSpPr>
        <p:spPr bwMode="auto">
          <a:xfrm>
            <a:off x="1606550" y="4225925"/>
            <a:ext cx="222250" cy="193675"/>
          </a:xfrm>
          <a:custGeom>
            <a:avLst/>
            <a:gdLst>
              <a:gd name="T0" fmla="*/ 0 w 140"/>
              <a:gd name="T1" fmla="*/ 2147483647 h 122"/>
              <a:gd name="T2" fmla="*/ 2147483647 w 140"/>
              <a:gd name="T3" fmla="*/ 0 h 122"/>
              <a:gd name="T4" fmla="*/ 2147483647 w 140"/>
              <a:gd name="T5" fmla="*/ 0 h 122"/>
              <a:gd name="T6" fmla="*/ 2147483647 w 140"/>
              <a:gd name="T7" fmla="*/ 2147483647 h 122"/>
              <a:gd name="T8" fmla="*/ 2147483647 w 140"/>
              <a:gd name="T9" fmla="*/ 2147483647 h 122"/>
              <a:gd name="T10" fmla="*/ 2147483647 w 140"/>
              <a:gd name="T11" fmla="*/ 2147483647 h 122"/>
              <a:gd name="T12" fmla="*/ 2147483647 w 140"/>
              <a:gd name="T13" fmla="*/ 2147483647 h 122"/>
              <a:gd name="T14" fmla="*/ 2147483647 w 140"/>
              <a:gd name="T15" fmla="*/ 2147483647 h 122"/>
              <a:gd name="T16" fmla="*/ 2147483647 w 140"/>
              <a:gd name="T17" fmla="*/ 2147483647 h 122"/>
              <a:gd name="T18" fmla="*/ 2147483647 w 140"/>
              <a:gd name="T19" fmla="*/ 2147483647 h 122"/>
              <a:gd name="T20" fmla="*/ 2147483647 w 140"/>
              <a:gd name="T21" fmla="*/ 2147483647 h 122"/>
              <a:gd name="T22" fmla="*/ 0 w 140"/>
              <a:gd name="T23" fmla="*/ 2147483647 h 12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40"/>
              <a:gd name="T37" fmla="*/ 0 h 122"/>
              <a:gd name="T38" fmla="*/ 140 w 140"/>
              <a:gd name="T39" fmla="*/ 122 h 12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40" h="122">
                <a:moveTo>
                  <a:pt x="0" y="22"/>
                </a:moveTo>
                <a:lnTo>
                  <a:pt x="44" y="0"/>
                </a:lnTo>
                <a:lnTo>
                  <a:pt x="124" y="0"/>
                </a:lnTo>
                <a:lnTo>
                  <a:pt x="132" y="110"/>
                </a:lnTo>
                <a:lnTo>
                  <a:pt x="140" y="114"/>
                </a:lnTo>
                <a:lnTo>
                  <a:pt x="132" y="122"/>
                </a:lnTo>
                <a:lnTo>
                  <a:pt x="132" y="114"/>
                </a:lnTo>
                <a:lnTo>
                  <a:pt x="136" y="114"/>
                </a:lnTo>
                <a:lnTo>
                  <a:pt x="12" y="110"/>
                </a:lnTo>
                <a:lnTo>
                  <a:pt x="8" y="104"/>
                </a:lnTo>
                <a:lnTo>
                  <a:pt x="4" y="96"/>
                </a:lnTo>
                <a:lnTo>
                  <a:pt x="0" y="12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2" name="Freeform 51"/>
          <p:cNvSpPr>
            <a:spLocks/>
          </p:cNvSpPr>
          <p:nvPr/>
        </p:nvSpPr>
        <p:spPr bwMode="auto">
          <a:xfrm>
            <a:off x="7924800" y="31242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3" name="Freeform 52"/>
          <p:cNvSpPr>
            <a:spLocks/>
          </p:cNvSpPr>
          <p:nvPr/>
        </p:nvSpPr>
        <p:spPr bwMode="auto">
          <a:xfrm>
            <a:off x="8229600" y="3276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4" name="Freeform 53"/>
          <p:cNvSpPr>
            <a:spLocks/>
          </p:cNvSpPr>
          <p:nvPr/>
        </p:nvSpPr>
        <p:spPr bwMode="auto">
          <a:xfrm>
            <a:off x="7848600" y="3276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5" name="Freeform 54"/>
          <p:cNvSpPr>
            <a:spLocks/>
          </p:cNvSpPr>
          <p:nvPr/>
        </p:nvSpPr>
        <p:spPr bwMode="auto">
          <a:xfrm>
            <a:off x="8077200" y="34290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6" name="Freeform 55"/>
          <p:cNvSpPr>
            <a:spLocks/>
          </p:cNvSpPr>
          <p:nvPr/>
        </p:nvSpPr>
        <p:spPr bwMode="auto">
          <a:xfrm>
            <a:off x="7848600" y="35814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7" name="Freeform 56"/>
          <p:cNvSpPr>
            <a:spLocks/>
          </p:cNvSpPr>
          <p:nvPr/>
        </p:nvSpPr>
        <p:spPr bwMode="auto">
          <a:xfrm>
            <a:off x="8153400" y="38100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8" name="Freeform 57"/>
          <p:cNvSpPr>
            <a:spLocks/>
          </p:cNvSpPr>
          <p:nvPr/>
        </p:nvSpPr>
        <p:spPr bwMode="auto">
          <a:xfrm>
            <a:off x="8229600" y="4038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9" name="Freeform 58"/>
          <p:cNvSpPr>
            <a:spLocks/>
          </p:cNvSpPr>
          <p:nvPr/>
        </p:nvSpPr>
        <p:spPr bwMode="auto">
          <a:xfrm>
            <a:off x="8610600" y="28194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0" name="Freeform 59"/>
          <p:cNvSpPr>
            <a:spLocks/>
          </p:cNvSpPr>
          <p:nvPr/>
        </p:nvSpPr>
        <p:spPr bwMode="auto">
          <a:xfrm>
            <a:off x="-76200" y="2552700"/>
            <a:ext cx="9588500" cy="876300"/>
          </a:xfrm>
          <a:custGeom>
            <a:avLst/>
            <a:gdLst>
              <a:gd name="T0" fmla="*/ 2147483647 w 6040"/>
              <a:gd name="T1" fmla="*/ 2147483647 h 552"/>
              <a:gd name="T2" fmla="*/ 2147483647 w 6040"/>
              <a:gd name="T3" fmla="*/ 2147483647 h 552"/>
              <a:gd name="T4" fmla="*/ 2147483647 w 6040"/>
              <a:gd name="T5" fmla="*/ 2147483647 h 552"/>
              <a:gd name="T6" fmla="*/ 2147483647 w 6040"/>
              <a:gd name="T7" fmla="*/ 2147483647 h 552"/>
              <a:gd name="T8" fmla="*/ 2147483647 w 6040"/>
              <a:gd name="T9" fmla="*/ 2147483647 h 552"/>
              <a:gd name="T10" fmla="*/ 2147483647 w 6040"/>
              <a:gd name="T11" fmla="*/ 2147483647 h 552"/>
              <a:gd name="T12" fmla="*/ 2147483647 w 6040"/>
              <a:gd name="T13" fmla="*/ 2147483647 h 552"/>
              <a:gd name="T14" fmla="*/ 2147483647 w 6040"/>
              <a:gd name="T15" fmla="*/ 2147483647 h 552"/>
              <a:gd name="T16" fmla="*/ 2147483647 w 6040"/>
              <a:gd name="T17" fmla="*/ 2147483647 h 552"/>
              <a:gd name="T18" fmla="*/ 2147483647 w 6040"/>
              <a:gd name="T19" fmla="*/ 2147483647 h 552"/>
              <a:gd name="T20" fmla="*/ 0 w 6040"/>
              <a:gd name="T21" fmla="*/ 2147483647 h 55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040"/>
              <a:gd name="T34" fmla="*/ 0 h 552"/>
              <a:gd name="T35" fmla="*/ 6040 w 6040"/>
              <a:gd name="T36" fmla="*/ 552 h 55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040" h="552">
                <a:moveTo>
                  <a:pt x="48" y="408"/>
                </a:moveTo>
                <a:cubicBezTo>
                  <a:pt x="880" y="316"/>
                  <a:pt x="1712" y="224"/>
                  <a:pt x="2448" y="168"/>
                </a:cubicBezTo>
                <a:cubicBezTo>
                  <a:pt x="3184" y="112"/>
                  <a:pt x="3904" y="96"/>
                  <a:pt x="4464" y="72"/>
                </a:cubicBezTo>
                <a:cubicBezTo>
                  <a:pt x="5024" y="48"/>
                  <a:pt x="5576" y="0"/>
                  <a:pt x="5808" y="24"/>
                </a:cubicBezTo>
                <a:cubicBezTo>
                  <a:pt x="6040" y="48"/>
                  <a:pt x="5928" y="192"/>
                  <a:pt x="5856" y="216"/>
                </a:cubicBezTo>
                <a:cubicBezTo>
                  <a:pt x="5784" y="240"/>
                  <a:pt x="5656" y="168"/>
                  <a:pt x="5376" y="168"/>
                </a:cubicBezTo>
                <a:cubicBezTo>
                  <a:pt x="5096" y="168"/>
                  <a:pt x="4576" y="200"/>
                  <a:pt x="4176" y="216"/>
                </a:cubicBezTo>
                <a:cubicBezTo>
                  <a:pt x="3776" y="232"/>
                  <a:pt x="3424" y="232"/>
                  <a:pt x="2976" y="264"/>
                </a:cubicBezTo>
                <a:cubicBezTo>
                  <a:pt x="2528" y="296"/>
                  <a:pt x="1904" y="368"/>
                  <a:pt x="1488" y="408"/>
                </a:cubicBezTo>
                <a:cubicBezTo>
                  <a:pt x="1072" y="448"/>
                  <a:pt x="728" y="480"/>
                  <a:pt x="480" y="504"/>
                </a:cubicBezTo>
                <a:cubicBezTo>
                  <a:pt x="232" y="528"/>
                  <a:pt x="116" y="540"/>
                  <a:pt x="0" y="5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1" name="Text Box 60"/>
          <p:cNvSpPr txBox="1">
            <a:spLocks noChangeArrowheads="1"/>
          </p:cNvSpPr>
          <p:nvPr/>
        </p:nvSpPr>
        <p:spPr bwMode="auto">
          <a:xfrm rot="21351633">
            <a:off x="0" y="2438400"/>
            <a:ext cx="96504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IIIIIIIIIIIIIIIIIIIIIIIIIIIIIIIIIIIIIIIIIIIIIIIIIIIIIIIIIIIIIIIIIIi</a:t>
            </a:r>
            <a:endParaRPr lang="ru-RU" sz="40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" name="Freeform 61"/>
          <p:cNvSpPr>
            <a:spLocks/>
          </p:cNvSpPr>
          <p:nvPr/>
        </p:nvSpPr>
        <p:spPr bwMode="auto">
          <a:xfrm>
            <a:off x="0" y="2286000"/>
            <a:ext cx="9372600" cy="685800"/>
          </a:xfrm>
          <a:custGeom>
            <a:avLst/>
            <a:gdLst>
              <a:gd name="T0" fmla="*/ 0 w 5904"/>
              <a:gd name="T1" fmla="*/ 2147483647 h 432"/>
              <a:gd name="T2" fmla="*/ 2147483647 w 5904"/>
              <a:gd name="T3" fmla="*/ 2147483647 h 432"/>
              <a:gd name="T4" fmla="*/ 2147483647 w 5904"/>
              <a:gd name="T5" fmla="*/ 2147483647 h 432"/>
              <a:gd name="T6" fmla="*/ 2147483647 w 5904"/>
              <a:gd name="T7" fmla="*/ 2147483647 h 432"/>
              <a:gd name="T8" fmla="*/ 2147483647 w 5904"/>
              <a:gd name="T9" fmla="*/ 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904"/>
              <a:gd name="T16" fmla="*/ 0 h 432"/>
              <a:gd name="T17" fmla="*/ 5904 w 5904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904" h="432">
                <a:moveTo>
                  <a:pt x="0" y="432"/>
                </a:moveTo>
                <a:lnTo>
                  <a:pt x="1392" y="336"/>
                </a:lnTo>
                <a:lnTo>
                  <a:pt x="3072" y="192"/>
                </a:lnTo>
                <a:lnTo>
                  <a:pt x="4752" y="96"/>
                </a:lnTo>
                <a:lnTo>
                  <a:pt x="5904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3" name="Freeform 63"/>
          <p:cNvSpPr>
            <a:spLocks/>
          </p:cNvSpPr>
          <p:nvPr/>
        </p:nvSpPr>
        <p:spPr bwMode="auto">
          <a:xfrm>
            <a:off x="4572000" y="3657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4" name="Freeform 64"/>
          <p:cNvSpPr>
            <a:spLocks/>
          </p:cNvSpPr>
          <p:nvPr/>
        </p:nvSpPr>
        <p:spPr bwMode="auto">
          <a:xfrm>
            <a:off x="4864100" y="38100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5" name="Freeform 65"/>
          <p:cNvSpPr>
            <a:spLocks/>
          </p:cNvSpPr>
          <p:nvPr/>
        </p:nvSpPr>
        <p:spPr bwMode="auto">
          <a:xfrm>
            <a:off x="4648200" y="39624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6" name="Freeform 66"/>
          <p:cNvSpPr>
            <a:spLocks/>
          </p:cNvSpPr>
          <p:nvPr/>
        </p:nvSpPr>
        <p:spPr bwMode="auto">
          <a:xfrm>
            <a:off x="4876800" y="41148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7" name="Freeform 67"/>
          <p:cNvSpPr>
            <a:spLocks/>
          </p:cNvSpPr>
          <p:nvPr/>
        </p:nvSpPr>
        <p:spPr bwMode="auto">
          <a:xfrm>
            <a:off x="4572000" y="34290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8" name="Freeform 68"/>
          <p:cNvSpPr>
            <a:spLocks/>
          </p:cNvSpPr>
          <p:nvPr/>
        </p:nvSpPr>
        <p:spPr bwMode="auto">
          <a:xfrm>
            <a:off x="4572000" y="29718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9" name="Freeform 69"/>
          <p:cNvSpPr>
            <a:spLocks/>
          </p:cNvSpPr>
          <p:nvPr/>
        </p:nvSpPr>
        <p:spPr bwMode="auto">
          <a:xfrm>
            <a:off x="4800600" y="32004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0" name="Freeform 70"/>
          <p:cNvSpPr>
            <a:spLocks/>
          </p:cNvSpPr>
          <p:nvPr/>
        </p:nvSpPr>
        <p:spPr bwMode="auto">
          <a:xfrm>
            <a:off x="4648200" y="42672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1" name="Freeform 71"/>
          <p:cNvSpPr>
            <a:spLocks/>
          </p:cNvSpPr>
          <p:nvPr/>
        </p:nvSpPr>
        <p:spPr bwMode="auto">
          <a:xfrm>
            <a:off x="-107950" y="4014788"/>
            <a:ext cx="4827588" cy="2990850"/>
          </a:xfrm>
          <a:custGeom>
            <a:avLst/>
            <a:gdLst>
              <a:gd name="T0" fmla="*/ 68 w 3041"/>
              <a:gd name="T1" fmla="*/ 15 h 1884"/>
              <a:gd name="T2" fmla="*/ 380 w 3041"/>
              <a:gd name="T3" fmla="*/ 215 h 1884"/>
              <a:gd name="T4" fmla="*/ 1068 w 3041"/>
              <a:gd name="T5" fmla="*/ 279 h 1884"/>
              <a:gd name="T6" fmla="*/ 1076 w 3041"/>
              <a:gd name="T7" fmla="*/ 351 h 1884"/>
              <a:gd name="T8" fmla="*/ 1492 w 3041"/>
              <a:gd name="T9" fmla="*/ 487 h 1884"/>
              <a:gd name="T10" fmla="*/ 1716 w 3041"/>
              <a:gd name="T11" fmla="*/ 647 h 1884"/>
              <a:gd name="T12" fmla="*/ 2004 w 3041"/>
              <a:gd name="T13" fmla="*/ 807 h 1884"/>
              <a:gd name="T14" fmla="*/ 2372 w 3041"/>
              <a:gd name="T15" fmla="*/ 1175 h 1884"/>
              <a:gd name="T16" fmla="*/ 3028 w 3041"/>
              <a:gd name="T17" fmla="*/ 1783 h 1884"/>
              <a:gd name="T18" fmla="*/ 2292 w 3041"/>
              <a:gd name="T19" fmla="*/ 1783 h 1884"/>
              <a:gd name="T20" fmla="*/ 1964 w 3041"/>
              <a:gd name="T21" fmla="*/ 1767 h 1884"/>
              <a:gd name="T22" fmla="*/ 1116 w 3041"/>
              <a:gd name="T23" fmla="*/ 1687 h 1884"/>
              <a:gd name="T24" fmla="*/ 284 w 3041"/>
              <a:gd name="T25" fmla="*/ 1543 h 1884"/>
              <a:gd name="T26" fmla="*/ 76 w 3041"/>
              <a:gd name="T27" fmla="*/ 1111 h 1884"/>
              <a:gd name="T28" fmla="*/ 60 w 3041"/>
              <a:gd name="T29" fmla="*/ 679 h 1884"/>
              <a:gd name="T30" fmla="*/ 68 w 3041"/>
              <a:gd name="T31" fmla="*/ 303 h 1884"/>
              <a:gd name="T32" fmla="*/ 68 w 3041"/>
              <a:gd name="T33" fmla="*/ 15 h 1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41" h="1884">
                <a:moveTo>
                  <a:pt x="68" y="15"/>
                </a:moveTo>
                <a:cubicBezTo>
                  <a:pt x="120" y="0"/>
                  <a:pt x="213" y="171"/>
                  <a:pt x="380" y="215"/>
                </a:cubicBezTo>
                <a:cubicBezTo>
                  <a:pt x="547" y="259"/>
                  <a:pt x="952" y="256"/>
                  <a:pt x="1068" y="279"/>
                </a:cubicBezTo>
                <a:cubicBezTo>
                  <a:pt x="1184" y="302"/>
                  <a:pt x="1005" y="316"/>
                  <a:pt x="1076" y="351"/>
                </a:cubicBezTo>
                <a:cubicBezTo>
                  <a:pt x="1147" y="386"/>
                  <a:pt x="1385" y="438"/>
                  <a:pt x="1492" y="487"/>
                </a:cubicBezTo>
                <a:cubicBezTo>
                  <a:pt x="1599" y="536"/>
                  <a:pt x="1631" y="594"/>
                  <a:pt x="1716" y="647"/>
                </a:cubicBezTo>
                <a:cubicBezTo>
                  <a:pt x="1801" y="700"/>
                  <a:pt x="1895" y="719"/>
                  <a:pt x="2004" y="807"/>
                </a:cubicBezTo>
                <a:cubicBezTo>
                  <a:pt x="2113" y="895"/>
                  <a:pt x="2201" y="1012"/>
                  <a:pt x="2372" y="1175"/>
                </a:cubicBezTo>
                <a:cubicBezTo>
                  <a:pt x="2543" y="1338"/>
                  <a:pt x="3041" y="1682"/>
                  <a:pt x="3028" y="1783"/>
                </a:cubicBezTo>
                <a:cubicBezTo>
                  <a:pt x="3015" y="1884"/>
                  <a:pt x="2469" y="1786"/>
                  <a:pt x="2292" y="1783"/>
                </a:cubicBezTo>
                <a:cubicBezTo>
                  <a:pt x="2115" y="1780"/>
                  <a:pt x="2160" y="1783"/>
                  <a:pt x="1964" y="1767"/>
                </a:cubicBezTo>
                <a:cubicBezTo>
                  <a:pt x="1768" y="1751"/>
                  <a:pt x="1396" y="1724"/>
                  <a:pt x="1116" y="1687"/>
                </a:cubicBezTo>
                <a:cubicBezTo>
                  <a:pt x="836" y="1650"/>
                  <a:pt x="457" y="1639"/>
                  <a:pt x="284" y="1543"/>
                </a:cubicBezTo>
                <a:cubicBezTo>
                  <a:pt x="111" y="1447"/>
                  <a:pt x="113" y="1255"/>
                  <a:pt x="76" y="1111"/>
                </a:cubicBezTo>
                <a:cubicBezTo>
                  <a:pt x="39" y="967"/>
                  <a:pt x="61" y="814"/>
                  <a:pt x="60" y="679"/>
                </a:cubicBezTo>
                <a:cubicBezTo>
                  <a:pt x="59" y="544"/>
                  <a:pt x="67" y="414"/>
                  <a:pt x="68" y="303"/>
                </a:cubicBezTo>
                <a:cubicBezTo>
                  <a:pt x="69" y="192"/>
                  <a:pt x="0" y="49"/>
                  <a:pt x="68" y="15"/>
                </a:cubicBez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33CC33"/>
              </a:gs>
              <a:gs pos="100000">
                <a:schemeClr val="bg1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" name="Freeform 73"/>
          <p:cNvSpPr>
            <a:spLocks/>
          </p:cNvSpPr>
          <p:nvPr/>
        </p:nvSpPr>
        <p:spPr bwMode="auto">
          <a:xfrm>
            <a:off x="8763000" y="29718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3" name="Freeform 74"/>
          <p:cNvSpPr>
            <a:spLocks/>
          </p:cNvSpPr>
          <p:nvPr/>
        </p:nvSpPr>
        <p:spPr bwMode="auto">
          <a:xfrm>
            <a:off x="8534400" y="31242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4" name="Freeform 75"/>
          <p:cNvSpPr>
            <a:spLocks/>
          </p:cNvSpPr>
          <p:nvPr/>
        </p:nvSpPr>
        <p:spPr bwMode="auto">
          <a:xfrm>
            <a:off x="8610600" y="3276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5" name="Freeform 76"/>
          <p:cNvSpPr>
            <a:spLocks/>
          </p:cNvSpPr>
          <p:nvPr/>
        </p:nvSpPr>
        <p:spPr bwMode="auto">
          <a:xfrm>
            <a:off x="8610600" y="34290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6" name="Freeform 77"/>
          <p:cNvSpPr>
            <a:spLocks/>
          </p:cNvSpPr>
          <p:nvPr/>
        </p:nvSpPr>
        <p:spPr bwMode="auto">
          <a:xfrm>
            <a:off x="8610600" y="35814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7" name="Freeform 78"/>
          <p:cNvSpPr>
            <a:spLocks/>
          </p:cNvSpPr>
          <p:nvPr/>
        </p:nvSpPr>
        <p:spPr bwMode="auto">
          <a:xfrm>
            <a:off x="8610600" y="38100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8" name="Freeform 79"/>
          <p:cNvSpPr>
            <a:spLocks/>
          </p:cNvSpPr>
          <p:nvPr/>
        </p:nvSpPr>
        <p:spPr bwMode="auto">
          <a:xfrm>
            <a:off x="8610600" y="39624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9" name="Freeform 80"/>
          <p:cNvSpPr>
            <a:spLocks/>
          </p:cNvSpPr>
          <p:nvPr/>
        </p:nvSpPr>
        <p:spPr bwMode="auto">
          <a:xfrm>
            <a:off x="8610600" y="41148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0" name="Freeform 81"/>
          <p:cNvSpPr>
            <a:spLocks/>
          </p:cNvSpPr>
          <p:nvPr/>
        </p:nvSpPr>
        <p:spPr bwMode="auto">
          <a:xfrm>
            <a:off x="8610600" y="42672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1" name="Freeform 82"/>
          <p:cNvSpPr>
            <a:spLocks/>
          </p:cNvSpPr>
          <p:nvPr/>
        </p:nvSpPr>
        <p:spPr bwMode="auto">
          <a:xfrm>
            <a:off x="8229600" y="35814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2" name="Freeform 83"/>
          <p:cNvSpPr>
            <a:spLocks/>
          </p:cNvSpPr>
          <p:nvPr/>
        </p:nvSpPr>
        <p:spPr bwMode="auto">
          <a:xfrm>
            <a:off x="8001000" y="28194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3" name="Freeform 84"/>
          <p:cNvSpPr>
            <a:spLocks/>
          </p:cNvSpPr>
          <p:nvPr/>
        </p:nvSpPr>
        <p:spPr bwMode="auto">
          <a:xfrm>
            <a:off x="5270500" y="4697413"/>
            <a:ext cx="3765550" cy="2320925"/>
          </a:xfrm>
          <a:custGeom>
            <a:avLst/>
            <a:gdLst>
              <a:gd name="T0" fmla="*/ 136 w 2372"/>
              <a:gd name="T1" fmla="*/ 17 h 1462"/>
              <a:gd name="T2" fmla="*/ 808 w 2372"/>
              <a:gd name="T3" fmla="*/ 401 h 1462"/>
              <a:gd name="T4" fmla="*/ 1368 w 2372"/>
              <a:gd name="T5" fmla="*/ 713 h 1462"/>
              <a:gd name="T6" fmla="*/ 1800 w 2372"/>
              <a:gd name="T7" fmla="*/ 1017 h 1462"/>
              <a:gd name="T8" fmla="*/ 2328 w 2372"/>
              <a:gd name="T9" fmla="*/ 1401 h 1462"/>
              <a:gd name="T10" fmla="*/ 1536 w 2372"/>
              <a:gd name="T11" fmla="*/ 1369 h 1462"/>
              <a:gd name="T12" fmla="*/ 1752 w 2372"/>
              <a:gd name="T13" fmla="*/ 1417 h 1462"/>
              <a:gd name="T14" fmla="*/ 1352 w 2372"/>
              <a:gd name="T15" fmla="*/ 1097 h 1462"/>
              <a:gd name="T16" fmla="*/ 808 w 2372"/>
              <a:gd name="T17" fmla="*/ 633 h 1462"/>
              <a:gd name="T18" fmla="*/ 376 w 2372"/>
              <a:gd name="T19" fmla="*/ 353 h 1462"/>
              <a:gd name="T20" fmla="*/ 40 w 2372"/>
              <a:gd name="T21" fmla="*/ 113 h 1462"/>
              <a:gd name="T22" fmla="*/ 136 w 2372"/>
              <a:gd name="T23" fmla="*/ 113 h 1462"/>
              <a:gd name="T24" fmla="*/ 184 w 2372"/>
              <a:gd name="T25" fmla="*/ 65 h 1462"/>
              <a:gd name="T26" fmla="*/ 192 w 2372"/>
              <a:gd name="T27" fmla="*/ 41 h 1462"/>
              <a:gd name="T28" fmla="*/ 672 w 2372"/>
              <a:gd name="T29" fmla="*/ 313 h 1462"/>
              <a:gd name="T30" fmla="*/ 768 w 2372"/>
              <a:gd name="T31" fmla="*/ 377 h 1462"/>
              <a:gd name="T32" fmla="*/ 208 w 2372"/>
              <a:gd name="T33" fmla="*/ 57 h 1462"/>
              <a:gd name="T34" fmla="*/ 176 w 2372"/>
              <a:gd name="T35" fmla="*/ 73 h 1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72" h="1462">
                <a:moveTo>
                  <a:pt x="136" y="17"/>
                </a:moveTo>
                <a:cubicBezTo>
                  <a:pt x="364" y="117"/>
                  <a:pt x="603" y="285"/>
                  <a:pt x="808" y="401"/>
                </a:cubicBezTo>
                <a:cubicBezTo>
                  <a:pt x="1013" y="517"/>
                  <a:pt x="1203" y="610"/>
                  <a:pt x="1368" y="713"/>
                </a:cubicBezTo>
                <a:cubicBezTo>
                  <a:pt x="1533" y="816"/>
                  <a:pt x="1640" y="902"/>
                  <a:pt x="1800" y="1017"/>
                </a:cubicBezTo>
                <a:cubicBezTo>
                  <a:pt x="1960" y="1132"/>
                  <a:pt x="2372" y="1342"/>
                  <a:pt x="2328" y="1401"/>
                </a:cubicBezTo>
                <a:cubicBezTo>
                  <a:pt x="2284" y="1460"/>
                  <a:pt x="1632" y="1366"/>
                  <a:pt x="1536" y="1369"/>
                </a:cubicBezTo>
                <a:cubicBezTo>
                  <a:pt x="1440" y="1372"/>
                  <a:pt x="1783" y="1462"/>
                  <a:pt x="1752" y="1417"/>
                </a:cubicBezTo>
                <a:cubicBezTo>
                  <a:pt x="1721" y="1372"/>
                  <a:pt x="1509" y="1228"/>
                  <a:pt x="1352" y="1097"/>
                </a:cubicBezTo>
                <a:cubicBezTo>
                  <a:pt x="1195" y="966"/>
                  <a:pt x="971" y="757"/>
                  <a:pt x="808" y="633"/>
                </a:cubicBezTo>
                <a:cubicBezTo>
                  <a:pt x="645" y="509"/>
                  <a:pt x="504" y="440"/>
                  <a:pt x="376" y="353"/>
                </a:cubicBezTo>
                <a:cubicBezTo>
                  <a:pt x="248" y="266"/>
                  <a:pt x="80" y="153"/>
                  <a:pt x="40" y="113"/>
                </a:cubicBezTo>
                <a:cubicBezTo>
                  <a:pt x="0" y="73"/>
                  <a:pt x="112" y="121"/>
                  <a:pt x="136" y="113"/>
                </a:cubicBezTo>
                <a:cubicBezTo>
                  <a:pt x="160" y="105"/>
                  <a:pt x="175" y="77"/>
                  <a:pt x="184" y="65"/>
                </a:cubicBezTo>
                <a:cubicBezTo>
                  <a:pt x="193" y="53"/>
                  <a:pt x="111" y="0"/>
                  <a:pt x="192" y="41"/>
                </a:cubicBezTo>
                <a:cubicBezTo>
                  <a:pt x="273" y="82"/>
                  <a:pt x="576" y="257"/>
                  <a:pt x="672" y="313"/>
                </a:cubicBezTo>
                <a:cubicBezTo>
                  <a:pt x="768" y="369"/>
                  <a:pt x="845" y="420"/>
                  <a:pt x="768" y="377"/>
                </a:cubicBezTo>
                <a:cubicBezTo>
                  <a:pt x="691" y="334"/>
                  <a:pt x="307" y="108"/>
                  <a:pt x="208" y="57"/>
                </a:cubicBezTo>
                <a:cubicBezTo>
                  <a:pt x="109" y="6"/>
                  <a:pt x="183" y="70"/>
                  <a:pt x="176" y="73"/>
                </a:cubicBezTo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33CC33"/>
              </a:gs>
              <a:gs pos="100000">
                <a:schemeClr val="bg1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4" name="Freeform 85"/>
          <p:cNvSpPr>
            <a:spLocks/>
          </p:cNvSpPr>
          <p:nvPr/>
        </p:nvSpPr>
        <p:spPr bwMode="auto">
          <a:xfrm>
            <a:off x="4953000" y="4419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5" name="Freeform 86"/>
          <p:cNvSpPr>
            <a:spLocks/>
          </p:cNvSpPr>
          <p:nvPr/>
        </p:nvSpPr>
        <p:spPr bwMode="auto">
          <a:xfrm>
            <a:off x="4876800" y="35052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6" name="Freeform 87"/>
          <p:cNvSpPr>
            <a:spLocks/>
          </p:cNvSpPr>
          <p:nvPr/>
        </p:nvSpPr>
        <p:spPr bwMode="auto">
          <a:xfrm>
            <a:off x="4572000" y="3276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17" name="Freeform 88"/>
          <p:cNvSpPr>
            <a:spLocks/>
          </p:cNvSpPr>
          <p:nvPr/>
        </p:nvSpPr>
        <p:spPr bwMode="auto">
          <a:xfrm>
            <a:off x="4876800" y="30480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118" name="Picture 106" descr="дом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76200" y="4267200"/>
            <a:ext cx="3048000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9" name="Text Box 130"/>
          <p:cNvSpPr txBox="1">
            <a:spLocks noChangeArrowheads="1"/>
          </p:cNvSpPr>
          <p:nvPr/>
        </p:nvSpPr>
        <p:spPr bwMode="auto">
          <a:xfrm>
            <a:off x="1500166" y="152400"/>
            <a:ext cx="692948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solidFill>
                  <a:srgbClr val="009900"/>
                </a:solidFill>
                <a:latin typeface="Arial Black" pitchFamily="34" charset="0"/>
              </a:rPr>
              <a:t>Наочне</a:t>
            </a:r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latin typeface="Arial Black" pitchFamily="34" charset="0"/>
              </a:rPr>
              <a:t>уявлення</a:t>
            </a:r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latin typeface="Arial Black" pitchFamily="34" charset="0"/>
              </a:rPr>
              <a:t>мимобіжних</a:t>
            </a:r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latin typeface="Arial Black" pitchFamily="34" charset="0"/>
              </a:rPr>
              <a:t>прямих</a:t>
            </a:r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latin typeface="Arial Black" pitchFamily="34" charset="0"/>
              </a:rPr>
              <a:t>дають</a:t>
            </a:r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latin typeface="Arial Black" pitchFamily="34" charset="0"/>
              </a:rPr>
              <a:t>дві</a:t>
            </a:r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 дороги, одна </a:t>
            </a:r>
            <a:r>
              <a:rPr lang="ru-RU" sz="2400" b="1" dirty="0" err="1">
                <a:solidFill>
                  <a:srgbClr val="009900"/>
                </a:solidFill>
                <a:latin typeface="Arial Black" pitchFamily="34" charset="0"/>
              </a:rPr>
              <a:t>з</a:t>
            </a:r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latin typeface="Arial Black" pitchFamily="34" charset="0"/>
              </a:rPr>
              <a:t>яких</a:t>
            </a:r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 проходить  по мосту, а </a:t>
            </a:r>
            <a:r>
              <a:rPr lang="ru-RU" sz="2400" b="1" dirty="0" err="1">
                <a:solidFill>
                  <a:srgbClr val="009900"/>
                </a:solidFill>
                <a:latin typeface="Arial Black" pitchFamily="34" charset="0"/>
              </a:rPr>
              <a:t>інша</a:t>
            </a:r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latin typeface="Arial Black" pitchFamily="34" charset="0"/>
              </a:rPr>
              <a:t>під</a:t>
            </a:r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 мостом.</a:t>
            </a:r>
          </a:p>
        </p:txBody>
      </p:sp>
      <p:sp>
        <p:nvSpPr>
          <p:cNvPr id="120" name="Freeform 136"/>
          <p:cNvSpPr>
            <a:spLocks/>
          </p:cNvSpPr>
          <p:nvPr/>
        </p:nvSpPr>
        <p:spPr bwMode="auto">
          <a:xfrm>
            <a:off x="4800600" y="2895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1" name="Freeform 142" descr="Каштан"/>
          <p:cNvSpPr>
            <a:spLocks/>
          </p:cNvSpPr>
          <p:nvPr/>
        </p:nvSpPr>
        <p:spPr bwMode="auto">
          <a:xfrm>
            <a:off x="-76200" y="2705100"/>
            <a:ext cx="9258300" cy="723900"/>
          </a:xfrm>
          <a:custGeom>
            <a:avLst/>
            <a:gdLst>
              <a:gd name="T0" fmla="*/ 2147483647 w 5832"/>
              <a:gd name="T1" fmla="*/ 2147483647 h 456"/>
              <a:gd name="T2" fmla="*/ 2147483647 w 5832"/>
              <a:gd name="T3" fmla="*/ 2147483647 h 456"/>
              <a:gd name="T4" fmla="*/ 2147483647 w 5832"/>
              <a:gd name="T5" fmla="*/ 2147483647 h 456"/>
              <a:gd name="T6" fmla="*/ 2147483647 w 5832"/>
              <a:gd name="T7" fmla="*/ 2147483647 h 456"/>
              <a:gd name="T8" fmla="*/ 2147483647 w 5832"/>
              <a:gd name="T9" fmla="*/ 2147483647 h 456"/>
              <a:gd name="T10" fmla="*/ 2147483647 w 5832"/>
              <a:gd name="T11" fmla="*/ 2147483647 h 456"/>
              <a:gd name="T12" fmla="*/ 2147483647 w 5832"/>
              <a:gd name="T13" fmla="*/ 2147483647 h 456"/>
              <a:gd name="T14" fmla="*/ 2147483647 w 5832"/>
              <a:gd name="T15" fmla="*/ 0 h 456"/>
              <a:gd name="T16" fmla="*/ 2147483647 w 5832"/>
              <a:gd name="T17" fmla="*/ 2147483647 h 456"/>
              <a:gd name="T18" fmla="*/ 2147483647 w 5832"/>
              <a:gd name="T19" fmla="*/ 2147483647 h 456"/>
              <a:gd name="T20" fmla="*/ 2147483647 w 5832"/>
              <a:gd name="T21" fmla="*/ 2147483647 h 456"/>
              <a:gd name="T22" fmla="*/ 2147483647 w 5832"/>
              <a:gd name="T23" fmla="*/ 2147483647 h 456"/>
              <a:gd name="T24" fmla="*/ 0 w 5832"/>
              <a:gd name="T25" fmla="*/ 2147483647 h 456"/>
              <a:gd name="T26" fmla="*/ 2147483647 w 5832"/>
              <a:gd name="T27" fmla="*/ 2147483647 h 45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5832"/>
              <a:gd name="T43" fmla="*/ 0 h 456"/>
              <a:gd name="T44" fmla="*/ 5832 w 5832"/>
              <a:gd name="T45" fmla="*/ 456 h 45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5832" h="456">
                <a:moveTo>
                  <a:pt x="48" y="456"/>
                </a:moveTo>
                <a:lnTo>
                  <a:pt x="1000" y="384"/>
                </a:lnTo>
                <a:lnTo>
                  <a:pt x="2376" y="256"/>
                </a:lnTo>
                <a:lnTo>
                  <a:pt x="2928" y="216"/>
                </a:lnTo>
                <a:lnTo>
                  <a:pt x="4032" y="168"/>
                </a:lnTo>
                <a:lnTo>
                  <a:pt x="5280" y="72"/>
                </a:lnTo>
                <a:lnTo>
                  <a:pt x="5808" y="72"/>
                </a:lnTo>
                <a:lnTo>
                  <a:pt x="5832" y="0"/>
                </a:lnTo>
                <a:lnTo>
                  <a:pt x="4856" y="48"/>
                </a:lnTo>
                <a:lnTo>
                  <a:pt x="3880" y="112"/>
                </a:lnTo>
                <a:lnTo>
                  <a:pt x="2640" y="168"/>
                </a:lnTo>
                <a:lnTo>
                  <a:pt x="1560" y="272"/>
                </a:lnTo>
                <a:lnTo>
                  <a:pt x="0" y="408"/>
                </a:lnTo>
                <a:lnTo>
                  <a:pt x="48" y="456"/>
                </a:lnTo>
                <a:close/>
              </a:path>
            </a:pathLst>
          </a:custGeom>
          <a:blipFill dpi="0" rotWithShape="1">
            <a:blip r:embed="rId5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2" name="Freeform 143"/>
          <p:cNvSpPr>
            <a:spLocks/>
          </p:cNvSpPr>
          <p:nvPr/>
        </p:nvSpPr>
        <p:spPr bwMode="auto">
          <a:xfrm>
            <a:off x="990600" y="3276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3" name="Freeform 144"/>
          <p:cNvSpPr>
            <a:spLocks/>
          </p:cNvSpPr>
          <p:nvPr/>
        </p:nvSpPr>
        <p:spPr bwMode="auto">
          <a:xfrm>
            <a:off x="609600" y="3276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4" name="Freeform 145"/>
          <p:cNvSpPr>
            <a:spLocks/>
          </p:cNvSpPr>
          <p:nvPr/>
        </p:nvSpPr>
        <p:spPr bwMode="auto">
          <a:xfrm>
            <a:off x="228600" y="3276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5" name="Freeform 146"/>
          <p:cNvSpPr>
            <a:spLocks/>
          </p:cNvSpPr>
          <p:nvPr/>
        </p:nvSpPr>
        <p:spPr bwMode="auto">
          <a:xfrm>
            <a:off x="-152400" y="3276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6" name="Freeform 148"/>
          <p:cNvSpPr>
            <a:spLocks/>
          </p:cNvSpPr>
          <p:nvPr/>
        </p:nvSpPr>
        <p:spPr bwMode="auto">
          <a:xfrm>
            <a:off x="8839200" y="32004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7" name="Freeform 149"/>
          <p:cNvSpPr>
            <a:spLocks/>
          </p:cNvSpPr>
          <p:nvPr/>
        </p:nvSpPr>
        <p:spPr bwMode="auto">
          <a:xfrm>
            <a:off x="8763000" y="36576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8" name="Freeform 150"/>
          <p:cNvSpPr>
            <a:spLocks/>
          </p:cNvSpPr>
          <p:nvPr/>
        </p:nvSpPr>
        <p:spPr bwMode="auto">
          <a:xfrm>
            <a:off x="7772400" y="3810000"/>
            <a:ext cx="393700" cy="190500"/>
          </a:xfrm>
          <a:custGeom>
            <a:avLst/>
            <a:gdLst>
              <a:gd name="T0" fmla="*/ 2147483647 w 440"/>
              <a:gd name="T1" fmla="*/ 2147483647 h 168"/>
              <a:gd name="T2" fmla="*/ 2147483647 w 440"/>
              <a:gd name="T3" fmla="*/ 2147483647 h 168"/>
              <a:gd name="T4" fmla="*/ 2147483647 w 440"/>
              <a:gd name="T5" fmla="*/ 2147483647 h 168"/>
              <a:gd name="T6" fmla="*/ 2147483647 w 440"/>
              <a:gd name="T7" fmla="*/ 2147483647 h 168"/>
              <a:gd name="T8" fmla="*/ 0 w 440"/>
              <a:gd name="T9" fmla="*/ 0 h 1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40"/>
              <a:gd name="T16" fmla="*/ 0 h 168"/>
              <a:gd name="T17" fmla="*/ 440 w 440"/>
              <a:gd name="T18" fmla="*/ 168 h 1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40" h="168">
                <a:moveTo>
                  <a:pt x="16" y="16"/>
                </a:moveTo>
                <a:lnTo>
                  <a:pt x="440" y="24"/>
                </a:lnTo>
                <a:lnTo>
                  <a:pt x="440" y="168"/>
                </a:lnTo>
                <a:lnTo>
                  <a:pt x="8" y="168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6600"/>
              </a:gs>
              <a:gs pos="100000">
                <a:srgbClr val="C400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1.11024 -0.10949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5" y="-5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33333E-6 C 0.05312 0.00857 0.10642 0.01736 0.14722 0.02963 C 0.18802 0.0419 0.20902 0.05301 0.24444 0.07408 C 0.27968 0.09514 0.31753 0.12292 0.35833 0.15556 C 0.39913 0.1882 0.45729 0.24144 0.48871 0.27037 C 0.52013 0.29931 0.53368 0.31436 0.54704 0.32963 " pathEditMode="relative" ptsTypes="aaaaaA">
                                      <p:cBhvr>
                                        <p:cTn id="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59259E-6 L 0.58524 -0.05717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" y="-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784px-Prokudin-Gorskii-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92125"/>
            <a:ext cx="7924800" cy="606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reeform 5"/>
          <p:cNvSpPr>
            <a:spLocks/>
          </p:cNvSpPr>
          <p:nvPr/>
        </p:nvSpPr>
        <p:spPr bwMode="auto">
          <a:xfrm>
            <a:off x="381000" y="2244725"/>
            <a:ext cx="7696200" cy="2057400"/>
          </a:xfrm>
          <a:custGeom>
            <a:avLst/>
            <a:gdLst>
              <a:gd name="T0" fmla="*/ 0 w 4848"/>
              <a:gd name="T1" fmla="*/ 0 h 1296"/>
              <a:gd name="T2" fmla="*/ 2147483647 w 4848"/>
              <a:gd name="T3" fmla="*/ 2147483647 h 1296"/>
              <a:gd name="T4" fmla="*/ 0 60000 65536"/>
              <a:gd name="T5" fmla="*/ 0 60000 65536"/>
              <a:gd name="T6" fmla="*/ 0 w 4848"/>
              <a:gd name="T7" fmla="*/ 0 h 1296"/>
              <a:gd name="T8" fmla="*/ 4848 w 4848"/>
              <a:gd name="T9" fmla="*/ 1296 h 129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848" h="1296">
                <a:moveTo>
                  <a:pt x="0" y="0"/>
                </a:moveTo>
                <a:lnTo>
                  <a:pt x="4848" y="1296"/>
                </a:lnTo>
              </a:path>
            </a:pathLst>
          </a:custGeom>
          <a:noFill/>
          <a:ln w="57150" cmpd="sng">
            <a:solidFill>
              <a:srgbClr val="FF0000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uk-UA"/>
          </a:p>
        </p:txBody>
      </p:sp>
      <p:sp>
        <p:nvSpPr>
          <p:cNvPr id="4" name="Freeform 6"/>
          <p:cNvSpPr>
            <a:spLocks/>
          </p:cNvSpPr>
          <p:nvPr/>
        </p:nvSpPr>
        <p:spPr bwMode="auto">
          <a:xfrm>
            <a:off x="-139700" y="5473700"/>
            <a:ext cx="9245600" cy="25400"/>
          </a:xfrm>
          <a:custGeom>
            <a:avLst/>
            <a:gdLst>
              <a:gd name="T0" fmla="*/ 0 w 5824"/>
              <a:gd name="T1" fmla="*/ 2147483647 h 16"/>
              <a:gd name="T2" fmla="*/ 2147483647 w 5824"/>
              <a:gd name="T3" fmla="*/ 0 h 16"/>
              <a:gd name="T4" fmla="*/ 0 60000 65536"/>
              <a:gd name="T5" fmla="*/ 0 60000 65536"/>
              <a:gd name="T6" fmla="*/ 0 w 5824"/>
              <a:gd name="T7" fmla="*/ 0 h 16"/>
              <a:gd name="T8" fmla="*/ 5824 w 5824"/>
              <a:gd name="T9" fmla="*/ 16 h 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4" h="16">
                <a:moveTo>
                  <a:pt x="0" y="16"/>
                </a:moveTo>
                <a:lnTo>
                  <a:pt x="5824" y="0"/>
                </a:lnTo>
              </a:path>
            </a:pathLst>
          </a:custGeom>
          <a:noFill/>
          <a:ln w="57150" cmpd="sng">
            <a:solidFill>
              <a:srgbClr val="0000FF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uk-UA"/>
          </a:p>
        </p:txBody>
      </p:sp>
      <p:pic>
        <p:nvPicPr>
          <p:cNvPr id="5" name="Picture 7" descr="j0236286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6200" y="4876800"/>
            <a:ext cx="99060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8325" y="4448175"/>
            <a:ext cx="13620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reeform 9" descr="Дуб"/>
          <p:cNvSpPr>
            <a:spLocks/>
          </p:cNvSpPr>
          <p:nvPr/>
        </p:nvSpPr>
        <p:spPr bwMode="auto">
          <a:xfrm>
            <a:off x="685800" y="4762500"/>
            <a:ext cx="1295400" cy="1104900"/>
          </a:xfrm>
          <a:custGeom>
            <a:avLst/>
            <a:gdLst>
              <a:gd name="T0" fmla="*/ 2147483647 w 816"/>
              <a:gd name="T1" fmla="*/ 0 h 696"/>
              <a:gd name="T2" fmla="*/ 0 w 816"/>
              <a:gd name="T3" fmla="*/ 2147483647 h 696"/>
              <a:gd name="T4" fmla="*/ 2147483647 w 816"/>
              <a:gd name="T5" fmla="*/ 2147483647 h 696"/>
              <a:gd name="T6" fmla="*/ 2147483647 w 816"/>
              <a:gd name="T7" fmla="*/ 2147483647 h 696"/>
              <a:gd name="T8" fmla="*/ 2147483647 w 816"/>
              <a:gd name="T9" fmla="*/ 0 h 6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16"/>
              <a:gd name="T16" fmla="*/ 0 h 696"/>
              <a:gd name="T17" fmla="*/ 816 w 816"/>
              <a:gd name="T18" fmla="*/ 696 h 6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16" h="696">
                <a:moveTo>
                  <a:pt x="664" y="0"/>
                </a:moveTo>
                <a:lnTo>
                  <a:pt x="0" y="696"/>
                </a:lnTo>
                <a:lnTo>
                  <a:pt x="144" y="696"/>
                </a:lnTo>
                <a:lnTo>
                  <a:pt x="816" y="24"/>
                </a:lnTo>
                <a:lnTo>
                  <a:pt x="664" y="0"/>
                </a:lnTo>
                <a:close/>
              </a:path>
            </a:pathLst>
          </a:custGeom>
          <a:blipFill dpi="0" rotWithShape="1">
            <a:blip r:embed="rId5" cstate="print"/>
            <a:srcRect/>
            <a:tile tx="0" ty="0" sx="100000" sy="100000" flip="none" algn="tl"/>
          </a:blipFill>
          <a:ln w="9525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" name="Freeform 10" descr="Дуб"/>
          <p:cNvSpPr>
            <a:spLocks/>
          </p:cNvSpPr>
          <p:nvPr/>
        </p:nvSpPr>
        <p:spPr bwMode="auto">
          <a:xfrm>
            <a:off x="901700" y="4800600"/>
            <a:ext cx="1092200" cy="1079500"/>
          </a:xfrm>
          <a:custGeom>
            <a:avLst/>
            <a:gdLst>
              <a:gd name="T0" fmla="*/ 0 w 688"/>
              <a:gd name="T1" fmla="*/ 2147483647 h 680"/>
              <a:gd name="T2" fmla="*/ 2147483647 w 688"/>
              <a:gd name="T3" fmla="*/ 0 h 680"/>
              <a:gd name="T4" fmla="*/ 2147483647 w 688"/>
              <a:gd name="T5" fmla="*/ 2147483647 h 680"/>
              <a:gd name="T6" fmla="*/ 0 w 688"/>
              <a:gd name="T7" fmla="*/ 2147483647 h 680"/>
              <a:gd name="T8" fmla="*/ 0 60000 65536"/>
              <a:gd name="T9" fmla="*/ 0 60000 65536"/>
              <a:gd name="T10" fmla="*/ 0 60000 65536"/>
              <a:gd name="T11" fmla="*/ 0 60000 65536"/>
              <a:gd name="T12" fmla="*/ 0 w 688"/>
              <a:gd name="T13" fmla="*/ 0 h 680"/>
              <a:gd name="T14" fmla="*/ 688 w 688"/>
              <a:gd name="T15" fmla="*/ 680 h 6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8" h="680">
                <a:moveTo>
                  <a:pt x="0" y="680"/>
                </a:moveTo>
                <a:lnTo>
                  <a:pt x="680" y="0"/>
                </a:lnTo>
                <a:lnTo>
                  <a:pt x="688" y="680"/>
                </a:lnTo>
                <a:lnTo>
                  <a:pt x="0" y="680"/>
                </a:lnTo>
                <a:close/>
              </a:path>
            </a:pathLst>
          </a:custGeom>
          <a:blipFill dpi="0" rotWithShape="1">
            <a:blip r:embed="rId5" cstate="print"/>
            <a:srcRect/>
            <a:tile tx="0" ty="0" sx="100000" sy="100000" flip="none" algn="tl"/>
          </a:blipFill>
          <a:ln w="9525">
            <a:solidFill>
              <a:srgbClr val="CC66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9" name="Text Box 916"/>
          <p:cNvSpPr txBox="1">
            <a:spLocks noChangeArrowheads="1"/>
          </p:cNvSpPr>
          <p:nvPr/>
        </p:nvSpPr>
        <p:spPr bwMode="auto">
          <a:xfrm>
            <a:off x="228600" y="1524000"/>
            <a:ext cx="4778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endParaRPr lang="ru-RU" sz="44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0" name="Text Box 917"/>
          <p:cNvSpPr txBox="1">
            <a:spLocks noChangeArrowheads="1"/>
          </p:cNvSpPr>
          <p:nvPr/>
        </p:nvSpPr>
        <p:spPr bwMode="auto">
          <a:xfrm>
            <a:off x="3429000" y="4800600"/>
            <a:ext cx="4778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endParaRPr lang="ru-RU" sz="4400" b="1" i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11" name="Group 918"/>
          <p:cNvGrpSpPr>
            <a:grpSpLocks/>
          </p:cNvGrpSpPr>
          <p:nvPr/>
        </p:nvGrpSpPr>
        <p:grpSpPr bwMode="auto">
          <a:xfrm>
            <a:off x="6934200" y="685800"/>
            <a:ext cx="1295400" cy="762000"/>
            <a:chOff x="4032" y="1056"/>
            <a:chExt cx="816" cy="480"/>
          </a:xfrm>
        </p:grpSpPr>
        <p:grpSp>
          <p:nvGrpSpPr>
            <p:cNvPr id="12" name="Group 919"/>
            <p:cNvGrpSpPr>
              <a:grpSpLocks/>
            </p:cNvGrpSpPr>
            <p:nvPr/>
          </p:nvGrpSpPr>
          <p:grpSpPr bwMode="auto">
            <a:xfrm>
              <a:off x="4320" y="1296"/>
              <a:ext cx="136" cy="97"/>
              <a:chOff x="3744" y="1584"/>
              <a:chExt cx="136" cy="97"/>
            </a:xfrm>
          </p:grpSpPr>
          <p:sp>
            <p:nvSpPr>
              <p:cNvPr id="14" name="Freeform 920"/>
              <p:cNvSpPr>
                <a:spLocks/>
              </p:cNvSpPr>
              <p:nvPr/>
            </p:nvSpPr>
            <p:spPr bwMode="auto">
              <a:xfrm>
                <a:off x="3744" y="1680"/>
                <a:ext cx="136" cy="1"/>
              </a:xfrm>
              <a:custGeom>
                <a:avLst/>
                <a:gdLst>
                  <a:gd name="T0" fmla="*/ 0 w 136"/>
                  <a:gd name="T1" fmla="*/ 0 h 1"/>
                  <a:gd name="T2" fmla="*/ 136 w 136"/>
                  <a:gd name="T3" fmla="*/ 0 h 1"/>
                  <a:gd name="T4" fmla="*/ 0 60000 65536"/>
                  <a:gd name="T5" fmla="*/ 0 60000 65536"/>
                  <a:gd name="T6" fmla="*/ 0 w 136"/>
                  <a:gd name="T7" fmla="*/ 0 h 1"/>
                  <a:gd name="T8" fmla="*/ 136 w 136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36" h="1">
                    <a:moveTo>
                      <a:pt x="0" y="0"/>
                    </a:moveTo>
                    <a:lnTo>
                      <a:pt x="136" y="0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5" name="Oval 921"/>
              <p:cNvSpPr>
                <a:spLocks noChangeArrowheads="1"/>
              </p:cNvSpPr>
              <p:nvPr/>
            </p:nvSpPr>
            <p:spPr bwMode="auto">
              <a:xfrm>
                <a:off x="3792" y="158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uk-UA"/>
              </a:p>
            </p:txBody>
          </p:sp>
        </p:grpSp>
        <p:sp>
          <p:nvSpPr>
            <p:cNvPr id="13" name="Text Box 922"/>
            <p:cNvSpPr txBox="1">
              <a:spLocks noChangeArrowheads="1"/>
            </p:cNvSpPr>
            <p:nvPr/>
          </p:nvSpPr>
          <p:spPr bwMode="auto">
            <a:xfrm>
              <a:off x="4032" y="1056"/>
              <a:ext cx="816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400" b="1" i="1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r>
                <a:rPr lang="ru-RU" sz="4400" b="1" i="1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  </a:t>
              </a:r>
              <a:r>
                <a:rPr lang="en-US" sz="4400" b="1" i="1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</a:t>
              </a:r>
              <a:endParaRPr lang="ru-RU" sz="4400" b="1" i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05 -0.00301 L 0.92622 -0.00185 " pathEditMode="relative" rAng="0" ptsTypes="AA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 descr="мимобіжні прямі"/>
          <p:cNvPicPr>
            <a:picLocks noChangeAspect="1" noChangeArrowheads="1"/>
          </p:cNvPicPr>
          <p:nvPr/>
        </p:nvPicPr>
        <p:blipFill>
          <a:blip r:embed="rId2" cstate="print"/>
          <a:srcRect l="11154" r="26651" b="7816"/>
          <a:stretch>
            <a:fillRect/>
          </a:stretch>
        </p:blipFill>
        <p:spPr>
          <a:xfrm>
            <a:off x="857224" y="500042"/>
            <a:ext cx="7878002" cy="4286280"/>
          </a:xfrm>
          <a:prstGeom prst="rect">
            <a:avLst/>
          </a:prstGeom>
          <a:noFill/>
          <a:ln/>
        </p:spPr>
      </p:pic>
      <p:cxnSp>
        <p:nvCxnSpPr>
          <p:cNvPr id="4" name="Прямая соединительная линия 3"/>
          <p:cNvCxnSpPr/>
          <p:nvPr/>
        </p:nvCxnSpPr>
        <p:spPr>
          <a:xfrm flipV="1">
            <a:off x="1500166" y="2928934"/>
            <a:ext cx="3214710" cy="7143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714612" y="3429000"/>
            <a:ext cx="2928958" cy="10715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14744" y="1643050"/>
            <a:ext cx="571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  <a:latin typeface="Arial Black" pitchFamily="34" charset="0"/>
              </a:rPr>
              <a:t>m</a:t>
            </a:r>
            <a:endParaRPr lang="uk-UA" sz="7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6182" y="3857628"/>
            <a:ext cx="642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  <a:latin typeface="Arial Black" pitchFamily="34" charset="0"/>
              </a:rPr>
              <a:t>n</a:t>
            </a:r>
            <a:endParaRPr lang="uk-UA" sz="72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00298" y="5357826"/>
            <a:ext cx="5286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 Black" pitchFamily="34" charset="0"/>
              </a:rPr>
              <a:t>n</a:t>
            </a:r>
            <a:r>
              <a:rPr lang="uk-UA" sz="3600" dirty="0" smtClean="0">
                <a:solidFill>
                  <a:srgbClr val="FF0000"/>
                </a:solidFill>
                <a:latin typeface="Arial Black" pitchFamily="34" charset="0"/>
              </a:rPr>
              <a:t>  і </a:t>
            </a:r>
            <a:r>
              <a:rPr lang="en-US" sz="3600" dirty="0" smtClean="0">
                <a:solidFill>
                  <a:srgbClr val="FF0000"/>
                </a:solidFill>
                <a:latin typeface="Arial Black" pitchFamily="34" charset="0"/>
              </a:rPr>
              <a:t> m</a:t>
            </a:r>
            <a:r>
              <a:rPr lang="uk-UA" sz="3600" dirty="0" smtClean="0">
                <a:solidFill>
                  <a:srgbClr val="FF0000"/>
                </a:solidFill>
                <a:latin typeface="Arial Black" pitchFamily="34" charset="0"/>
              </a:rPr>
              <a:t> – мимобіжні </a:t>
            </a:r>
            <a:r>
              <a:rPr lang="en-US" sz="36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endParaRPr lang="uk-UA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000100" y="500042"/>
            <a:ext cx="770574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Якщо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одна пряма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лежить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у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деякій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площині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, а друга пряма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перетинає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цю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площину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в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точці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,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що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не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належить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першій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прямій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, то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ці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прямі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мимобіжні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.</a:t>
            </a:r>
            <a:endParaRPr lang="ru-RU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857224" y="4071942"/>
            <a:ext cx="6381776" cy="1643058"/>
            <a:chOff x="336" y="2024"/>
            <a:chExt cx="4280" cy="1152"/>
          </a:xfrm>
        </p:grpSpPr>
        <p:sp>
          <p:nvSpPr>
            <p:cNvPr id="4" name="Freeform 4"/>
            <p:cNvSpPr>
              <a:spLocks/>
            </p:cNvSpPr>
            <p:nvPr/>
          </p:nvSpPr>
          <p:spPr bwMode="auto">
            <a:xfrm>
              <a:off x="336" y="2040"/>
              <a:ext cx="4280" cy="1136"/>
            </a:xfrm>
            <a:custGeom>
              <a:avLst/>
              <a:gdLst>
                <a:gd name="T0" fmla="*/ 0 w 4280"/>
                <a:gd name="T1" fmla="*/ 1088 h 1136"/>
                <a:gd name="T2" fmla="*/ 904 w 4280"/>
                <a:gd name="T3" fmla="*/ 80 h 1136"/>
                <a:gd name="T4" fmla="*/ 4280 w 4280"/>
                <a:gd name="T5" fmla="*/ 0 h 1136"/>
                <a:gd name="T6" fmla="*/ 3432 w 4280"/>
                <a:gd name="T7" fmla="*/ 1088 h 1136"/>
                <a:gd name="T8" fmla="*/ 6 w 4280"/>
                <a:gd name="T9" fmla="*/ 1091 h 1136"/>
                <a:gd name="T10" fmla="*/ 6 w 4280"/>
                <a:gd name="T11" fmla="*/ 1123 h 1136"/>
                <a:gd name="T12" fmla="*/ 3448 w 4280"/>
                <a:gd name="T13" fmla="*/ 1120 h 1136"/>
                <a:gd name="T14" fmla="*/ 3448 w 4280"/>
                <a:gd name="T15" fmla="*/ 1136 h 1136"/>
                <a:gd name="T16" fmla="*/ 3464 w 4280"/>
                <a:gd name="T17" fmla="*/ 1104 h 1136"/>
                <a:gd name="T18" fmla="*/ 3448 w 4280"/>
                <a:gd name="T19" fmla="*/ 1104 h 1136"/>
                <a:gd name="T20" fmla="*/ 4264 w 4280"/>
                <a:gd name="T21" fmla="*/ 48 h 1136"/>
                <a:gd name="T22" fmla="*/ 4264 w 4280"/>
                <a:gd name="T23" fmla="*/ 48 h 1136"/>
                <a:gd name="T24" fmla="*/ 3448 w 4280"/>
                <a:gd name="T25" fmla="*/ 1088 h 1136"/>
                <a:gd name="T26" fmla="*/ 6 w 4280"/>
                <a:gd name="T27" fmla="*/ 1091 h 11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280"/>
                <a:gd name="T43" fmla="*/ 0 h 1136"/>
                <a:gd name="T44" fmla="*/ 4280 w 4280"/>
                <a:gd name="T45" fmla="*/ 1136 h 11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280" h="1136">
                  <a:moveTo>
                    <a:pt x="0" y="1088"/>
                  </a:moveTo>
                  <a:lnTo>
                    <a:pt x="904" y="80"/>
                  </a:lnTo>
                  <a:lnTo>
                    <a:pt x="4280" y="0"/>
                  </a:lnTo>
                  <a:lnTo>
                    <a:pt x="3432" y="1088"/>
                  </a:lnTo>
                  <a:lnTo>
                    <a:pt x="6" y="1091"/>
                  </a:lnTo>
                  <a:lnTo>
                    <a:pt x="6" y="1123"/>
                  </a:lnTo>
                  <a:lnTo>
                    <a:pt x="3448" y="1120"/>
                  </a:lnTo>
                  <a:lnTo>
                    <a:pt x="3448" y="1136"/>
                  </a:lnTo>
                  <a:lnTo>
                    <a:pt x="3464" y="1104"/>
                  </a:lnTo>
                  <a:lnTo>
                    <a:pt x="3448" y="1104"/>
                  </a:lnTo>
                  <a:lnTo>
                    <a:pt x="4264" y="48"/>
                  </a:lnTo>
                  <a:lnTo>
                    <a:pt x="3448" y="1088"/>
                  </a:lnTo>
                  <a:lnTo>
                    <a:pt x="6" y="1091"/>
                  </a:ln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FF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3768" y="2024"/>
              <a:ext cx="848" cy="1138"/>
            </a:xfrm>
            <a:custGeom>
              <a:avLst/>
              <a:gdLst>
                <a:gd name="T0" fmla="*/ 848 w 848"/>
                <a:gd name="T1" fmla="*/ 0 h 1138"/>
                <a:gd name="T2" fmla="*/ 848 w 848"/>
                <a:gd name="T3" fmla="*/ 64 h 1138"/>
                <a:gd name="T4" fmla="*/ 12 w 848"/>
                <a:gd name="T5" fmla="*/ 1138 h 1138"/>
                <a:gd name="T6" fmla="*/ 0 w 848"/>
                <a:gd name="T7" fmla="*/ 1090 h 1138"/>
                <a:gd name="T8" fmla="*/ 848 w 848"/>
                <a:gd name="T9" fmla="*/ 0 h 11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48"/>
                <a:gd name="T16" fmla="*/ 0 h 1138"/>
                <a:gd name="T17" fmla="*/ 848 w 848"/>
                <a:gd name="T18" fmla="*/ 1138 h 11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48" h="1138">
                  <a:moveTo>
                    <a:pt x="848" y="0"/>
                  </a:moveTo>
                  <a:lnTo>
                    <a:pt x="848" y="64"/>
                  </a:lnTo>
                  <a:lnTo>
                    <a:pt x="12" y="1138"/>
                  </a:lnTo>
                  <a:lnTo>
                    <a:pt x="0" y="1090"/>
                  </a:lnTo>
                  <a:lnTo>
                    <a:pt x="848" y="0"/>
                  </a:lnTo>
                  <a:close/>
                </a:path>
              </a:pathLst>
            </a:custGeom>
            <a:solidFill>
              <a:srgbClr val="53B9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336" y="3109"/>
              <a:ext cx="3444" cy="59"/>
            </a:xfrm>
            <a:custGeom>
              <a:avLst/>
              <a:gdLst>
                <a:gd name="T0" fmla="*/ 6 w 3444"/>
                <a:gd name="T1" fmla="*/ 22 h 59"/>
                <a:gd name="T2" fmla="*/ 3432 w 3444"/>
                <a:gd name="T3" fmla="*/ 5 h 59"/>
                <a:gd name="T4" fmla="*/ 3444 w 3444"/>
                <a:gd name="T5" fmla="*/ 53 h 59"/>
                <a:gd name="T6" fmla="*/ 0 w 3444"/>
                <a:gd name="T7" fmla="*/ 59 h 59"/>
                <a:gd name="T8" fmla="*/ 6 w 3444"/>
                <a:gd name="T9" fmla="*/ 22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44" h="59">
                  <a:moveTo>
                    <a:pt x="6" y="22"/>
                  </a:moveTo>
                  <a:cubicBezTo>
                    <a:pt x="2207" y="27"/>
                    <a:pt x="2859" y="0"/>
                    <a:pt x="3432" y="5"/>
                  </a:cubicBezTo>
                  <a:lnTo>
                    <a:pt x="3444" y="53"/>
                  </a:lnTo>
                  <a:lnTo>
                    <a:pt x="0" y="59"/>
                  </a:lnTo>
                  <a:lnTo>
                    <a:pt x="6" y="22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rgbClr val="0099FF"/>
                </a:gs>
                <a:gs pos="100000">
                  <a:schemeClr val="accent1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52400" y="76200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Ознака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мимобіжних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прямих</a:t>
            </a:r>
            <a:endParaRPr lang="ru-RU" sz="24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4714876" y="2285992"/>
            <a:ext cx="4778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3600" b="1" i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" name="Freeform 10"/>
          <p:cNvSpPr>
            <a:spLocks/>
          </p:cNvSpPr>
          <p:nvPr/>
        </p:nvSpPr>
        <p:spPr bwMode="auto">
          <a:xfrm rot="18596342">
            <a:off x="1435100" y="4127500"/>
            <a:ext cx="2768600" cy="1219200"/>
          </a:xfrm>
          <a:custGeom>
            <a:avLst/>
            <a:gdLst>
              <a:gd name="T0" fmla="*/ 0 w 1744"/>
              <a:gd name="T1" fmla="*/ 0 h 768"/>
              <a:gd name="T2" fmla="*/ 2147483647 w 1744"/>
              <a:gd name="T3" fmla="*/ 2147483647 h 768"/>
              <a:gd name="T4" fmla="*/ 0 60000 65536"/>
              <a:gd name="T5" fmla="*/ 0 60000 65536"/>
              <a:gd name="T6" fmla="*/ 0 w 1744"/>
              <a:gd name="T7" fmla="*/ 0 h 768"/>
              <a:gd name="T8" fmla="*/ 1744 w 1744"/>
              <a:gd name="T9" fmla="*/ 768 h 7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44" h="768">
                <a:moveTo>
                  <a:pt x="0" y="0"/>
                </a:moveTo>
                <a:lnTo>
                  <a:pt x="1744" y="768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2895600" y="3930650"/>
            <a:ext cx="4778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</a:t>
            </a:r>
          </a:p>
        </p:txBody>
      </p:sp>
      <p:sp>
        <p:nvSpPr>
          <p:cNvPr id="11" name="Freeform 12"/>
          <p:cNvSpPr>
            <a:spLocks/>
          </p:cNvSpPr>
          <p:nvPr/>
        </p:nvSpPr>
        <p:spPr bwMode="auto">
          <a:xfrm>
            <a:off x="5346700" y="4622800"/>
            <a:ext cx="381000" cy="1041400"/>
          </a:xfrm>
          <a:custGeom>
            <a:avLst/>
            <a:gdLst>
              <a:gd name="T0" fmla="*/ 0 w 240"/>
              <a:gd name="T1" fmla="*/ 0 h 656"/>
              <a:gd name="T2" fmla="*/ 2147483647 w 240"/>
              <a:gd name="T3" fmla="*/ 2147483647 h 656"/>
              <a:gd name="T4" fmla="*/ 0 60000 65536"/>
              <a:gd name="T5" fmla="*/ 0 60000 65536"/>
              <a:gd name="T6" fmla="*/ 0 w 240"/>
              <a:gd name="T7" fmla="*/ 0 h 656"/>
              <a:gd name="T8" fmla="*/ 240 w 240"/>
              <a:gd name="T9" fmla="*/ 656 h 6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" h="656">
                <a:moveTo>
                  <a:pt x="0" y="0"/>
                </a:moveTo>
                <a:lnTo>
                  <a:pt x="240" y="656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grpSp>
        <p:nvGrpSpPr>
          <p:cNvPr id="12" name="Group 13"/>
          <p:cNvGrpSpPr>
            <a:grpSpLocks/>
          </p:cNvGrpSpPr>
          <p:nvPr/>
        </p:nvGrpSpPr>
        <p:grpSpPr bwMode="auto">
          <a:xfrm rot="-689963">
            <a:off x="4648200" y="1524000"/>
            <a:ext cx="457200" cy="3200400"/>
            <a:chOff x="2352" y="816"/>
            <a:chExt cx="288" cy="2016"/>
          </a:xfrm>
        </p:grpSpPr>
        <p:sp>
          <p:nvSpPr>
            <p:cNvPr id="13" name="Freeform 14"/>
            <p:cNvSpPr>
              <a:spLocks/>
            </p:cNvSpPr>
            <p:nvPr/>
          </p:nvSpPr>
          <p:spPr bwMode="auto">
            <a:xfrm rot="4565838" flipH="1" flipV="1">
              <a:off x="1458" y="1710"/>
              <a:ext cx="1996" cy="208"/>
            </a:xfrm>
            <a:custGeom>
              <a:avLst/>
              <a:gdLst>
                <a:gd name="T0" fmla="*/ 179 w 2816"/>
                <a:gd name="T1" fmla="*/ 208 h 208"/>
                <a:gd name="T2" fmla="*/ 0 w 2816"/>
                <a:gd name="T3" fmla="*/ 0 h 208"/>
                <a:gd name="T4" fmla="*/ 0 60000 65536"/>
                <a:gd name="T5" fmla="*/ 0 60000 65536"/>
                <a:gd name="T6" fmla="*/ 0 w 2816"/>
                <a:gd name="T7" fmla="*/ 0 h 208"/>
                <a:gd name="T8" fmla="*/ 2816 w 2816"/>
                <a:gd name="T9" fmla="*/ 208 h 20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16" h="208">
                  <a:moveTo>
                    <a:pt x="2816" y="208"/>
                  </a:moveTo>
                  <a:lnTo>
                    <a:pt x="0" y="0"/>
                  </a:lnTo>
                </a:path>
              </a:pathLst>
            </a:custGeom>
            <a:noFill/>
            <a:ln w="28575" cmpd="sng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4" name="Oval 15"/>
            <p:cNvSpPr>
              <a:spLocks noChangeArrowheads="1"/>
            </p:cNvSpPr>
            <p:nvPr/>
          </p:nvSpPr>
          <p:spPr bwMode="auto">
            <a:xfrm>
              <a:off x="2544" y="2736"/>
              <a:ext cx="96" cy="96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15" name="Freeform 16"/>
          <p:cNvSpPr>
            <a:spLocks/>
          </p:cNvSpPr>
          <p:nvPr/>
        </p:nvSpPr>
        <p:spPr bwMode="auto">
          <a:xfrm>
            <a:off x="5727700" y="5689600"/>
            <a:ext cx="381000" cy="1066800"/>
          </a:xfrm>
          <a:custGeom>
            <a:avLst/>
            <a:gdLst>
              <a:gd name="T0" fmla="*/ 0 w 240"/>
              <a:gd name="T1" fmla="*/ 0 h 672"/>
              <a:gd name="T2" fmla="*/ 2147483647 w 240"/>
              <a:gd name="T3" fmla="*/ 2147483647 h 672"/>
              <a:gd name="T4" fmla="*/ 0 60000 65536"/>
              <a:gd name="T5" fmla="*/ 0 60000 65536"/>
              <a:gd name="T6" fmla="*/ 0 w 240"/>
              <a:gd name="T7" fmla="*/ 0 h 672"/>
              <a:gd name="T8" fmla="*/ 240 w 240"/>
              <a:gd name="T9" fmla="*/ 672 h 6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40" h="672">
                <a:moveTo>
                  <a:pt x="0" y="0"/>
                </a:moveTo>
                <a:lnTo>
                  <a:pt x="240" y="672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16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295900"/>
            <a:ext cx="4572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oup 30"/>
          <p:cNvGrpSpPr>
            <a:grpSpLocks/>
          </p:cNvGrpSpPr>
          <p:nvPr/>
        </p:nvGrpSpPr>
        <p:grpSpPr bwMode="auto">
          <a:xfrm>
            <a:off x="5643571" y="2714620"/>
            <a:ext cx="2286016" cy="785818"/>
            <a:chOff x="3585" y="1114"/>
            <a:chExt cx="1620" cy="407"/>
          </a:xfrm>
        </p:grpSpPr>
        <p:sp>
          <p:nvSpPr>
            <p:cNvPr id="18" name="Text Box 22"/>
            <p:cNvSpPr txBox="1">
              <a:spLocks noChangeArrowheads="1"/>
            </p:cNvSpPr>
            <p:nvPr/>
          </p:nvSpPr>
          <p:spPr bwMode="auto">
            <a:xfrm>
              <a:off x="3585" y="1114"/>
              <a:ext cx="162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ru-RU" sz="3600" b="1" i="1" dirty="0">
                  <a:solidFill>
                    <a:srgbClr val="0099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</a:rPr>
                <a:t>АВ   С</a:t>
              </a:r>
              <a:r>
                <a:rPr lang="en-US" sz="3600" b="1" i="1" dirty="0">
                  <a:solidFill>
                    <a:srgbClr val="0099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 Black" pitchFamily="34" charset="0"/>
                </a:rPr>
                <a:t>D</a:t>
              </a:r>
              <a:endParaRPr lang="ru-RU" sz="36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endParaRPr>
            </a:p>
          </p:txBody>
        </p:sp>
        <p:grpSp>
          <p:nvGrpSpPr>
            <p:cNvPr id="19" name="Group 19"/>
            <p:cNvGrpSpPr>
              <a:grpSpLocks/>
            </p:cNvGrpSpPr>
            <p:nvPr/>
          </p:nvGrpSpPr>
          <p:grpSpPr bwMode="auto">
            <a:xfrm>
              <a:off x="4320" y="1216"/>
              <a:ext cx="144" cy="97"/>
              <a:chOff x="3744" y="1584"/>
              <a:chExt cx="136" cy="97"/>
            </a:xfrm>
          </p:grpSpPr>
          <p:sp>
            <p:nvSpPr>
              <p:cNvPr id="20" name="Freeform 20"/>
              <p:cNvSpPr>
                <a:spLocks/>
              </p:cNvSpPr>
              <p:nvPr/>
            </p:nvSpPr>
            <p:spPr bwMode="auto">
              <a:xfrm>
                <a:off x="3744" y="1680"/>
                <a:ext cx="136" cy="1"/>
              </a:xfrm>
              <a:custGeom>
                <a:avLst/>
                <a:gdLst>
                  <a:gd name="T0" fmla="*/ 0 w 136"/>
                  <a:gd name="T1" fmla="*/ 0 h 1"/>
                  <a:gd name="T2" fmla="*/ 136 w 136"/>
                  <a:gd name="T3" fmla="*/ 0 h 1"/>
                  <a:gd name="T4" fmla="*/ 0 60000 65536"/>
                  <a:gd name="T5" fmla="*/ 0 60000 65536"/>
                  <a:gd name="T6" fmla="*/ 0 w 136"/>
                  <a:gd name="T7" fmla="*/ 0 h 1"/>
                  <a:gd name="T8" fmla="*/ 136 w 136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36" h="1">
                    <a:moveTo>
                      <a:pt x="0" y="0"/>
                    </a:moveTo>
                    <a:lnTo>
                      <a:pt x="136" y="0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1" name="Oval 21"/>
              <p:cNvSpPr>
                <a:spLocks noChangeArrowheads="1"/>
              </p:cNvSpPr>
              <p:nvPr/>
            </p:nvSpPr>
            <p:spPr bwMode="auto">
              <a:xfrm>
                <a:off x="3792" y="158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uk-UA"/>
              </a:p>
            </p:txBody>
          </p:sp>
        </p:grpSp>
      </p:grp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1503363" y="4572000"/>
            <a:ext cx="4778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А</a:t>
            </a:r>
          </a:p>
        </p:txBody>
      </p:sp>
      <p:sp>
        <p:nvSpPr>
          <p:cNvPr id="23" name="Oval 26"/>
          <p:cNvSpPr>
            <a:spLocks noChangeArrowheads="1"/>
          </p:cNvSpPr>
          <p:nvPr/>
        </p:nvSpPr>
        <p:spPr bwMode="auto">
          <a:xfrm>
            <a:off x="1981200" y="5029200"/>
            <a:ext cx="152400" cy="1524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24" name="Oval 27"/>
          <p:cNvSpPr>
            <a:spLocks noChangeArrowheads="1"/>
          </p:cNvSpPr>
          <p:nvPr/>
        </p:nvSpPr>
        <p:spPr bwMode="auto">
          <a:xfrm>
            <a:off x="3352800" y="4343400"/>
            <a:ext cx="152400" cy="1524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25" name="Oval 28"/>
          <p:cNvSpPr>
            <a:spLocks noChangeArrowheads="1"/>
          </p:cNvSpPr>
          <p:nvPr/>
        </p:nvSpPr>
        <p:spPr bwMode="auto">
          <a:xfrm>
            <a:off x="4500562" y="2285992"/>
            <a:ext cx="152400" cy="1524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5334000" y="4114800"/>
            <a:ext cx="4778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endParaRPr lang="ru-RU" sz="3600" b="1" i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15" grpId="0" animBg="1"/>
      <p:bldP spid="25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857620" y="2071678"/>
            <a:ext cx="1905000" cy="4387850"/>
            <a:chOff x="2400" y="864"/>
            <a:chExt cx="1200" cy="2764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 rot="5276879">
              <a:off x="1587" y="1663"/>
              <a:ext cx="2771" cy="1158"/>
              <a:chOff x="325" y="2024"/>
              <a:chExt cx="4291" cy="1158"/>
            </a:xfrm>
          </p:grpSpPr>
          <p:sp>
            <p:nvSpPr>
              <p:cNvPr id="5" name="Freeform 4"/>
              <p:cNvSpPr>
                <a:spLocks/>
              </p:cNvSpPr>
              <p:nvPr/>
            </p:nvSpPr>
            <p:spPr bwMode="auto">
              <a:xfrm>
                <a:off x="336" y="2040"/>
                <a:ext cx="4280" cy="1136"/>
              </a:xfrm>
              <a:custGeom>
                <a:avLst/>
                <a:gdLst>
                  <a:gd name="T0" fmla="*/ 0 w 4280"/>
                  <a:gd name="T1" fmla="*/ 1088 h 1136"/>
                  <a:gd name="T2" fmla="*/ 904 w 4280"/>
                  <a:gd name="T3" fmla="*/ 80 h 1136"/>
                  <a:gd name="T4" fmla="*/ 4280 w 4280"/>
                  <a:gd name="T5" fmla="*/ 0 h 1136"/>
                  <a:gd name="T6" fmla="*/ 3432 w 4280"/>
                  <a:gd name="T7" fmla="*/ 1088 h 1136"/>
                  <a:gd name="T8" fmla="*/ 6 w 4280"/>
                  <a:gd name="T9" fmla="*/ 1091 h 1136"/>
                  <a:gd name="T10" fmla="*/ 6 w 4280"/>
                  <a:gd name="T11" fmla="*/ 1123 h 1136"/>
                  <a:gd name="T12" fmla="*/ 3448 w 4280"/>
                  <a:gd name="T13" fmla="*/ 1120 h 1136"/>
                  <a:gd name="T14" fmla="*/ 3448 w 4280"/>
                  <a:gd name="T15" fmla="*/ 1136 h 1136"/>
                  <a:gd name="T16" fmla="*/ 3464 w 4280"/>
                  <a:gd name="T17" fmla="*/ 1104 h 1136"/>
                  <a:gd name="T18" fmla="*/ 3448 w 4280"/>
                  <a:gd name="T19" fmla="*/ 1104 h 1136"/>
                  <a:gd name="T20" fmla="*/ 4264 w 4280"/>
                  <a:gd name="T21" fmla="*/ 48 h 1136"/>
                  <a:gd name="T22" fmla="*/ 4264 w 4280"/>
                  <a:gd name="T23" fmla="*/ 48 h 1136"/>
                  <a:gd name="T24" fmla="*/ 3448 w 4280"/>
                  <a:gd name="T25" fmla="*/ 1088 h 1136"/>
                  <a:gd name="T26" fmla="*/ 6 w 4280"/>
                  <a:gd name="T27" fmla="*/ 1091 h 11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4280"/>
                  <a:gd name="T43" fmla="*/ 0 h 1136"/>
                  <a:gd name="T44" fmla="*/ 4280 w 4280"/>
                  <a:gd name="T45" fmla="*/ 1136 h 11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4280" h="1136">
                    <a:moveTo>
                      <a:pt x="0" y="1088"/>
                    </a:moveTo>
                    <a:lnTo>
                      <a:pt x="904" y="80"/>
                    </a:lnTo>
                    <a:lnTo>
                      <a:pt x="4280" y="0"/>
                    </a:lnTo>
                    <a:lnTo>
                      <a:pt x="3432" y="1088"/>
                    </a:lnTo>
                    <a:lnTo>
                      <a:pt x="6" y="1091"/>
                    </a:lnTo>
                    <a:lnTo>
                      <a:pt x="6" y="1123"/>
                    </a:lnTo>
                    <a:lnTo>
                      <a:pt x="3448" y="1120"/>
                    </a:lnTo>
                    <a:lnTo>
                      <a:pt x="3448" y="1136"/>
                    </a:lnTo>
                    <a:lnTo>
                      <a:pt x="3464" y="1104"/>
                    </a:lnTo>
                    <a:lnTo>
                      <a:pt x="3448" y="1104"/>
                    </a:lnTo>
                    <a:lnTo>
                      <a:pt x="4264" y="48"/>
                    </a:lnTo>
                    <a:lnTo>
                      <a:pt x="3448" y="1088"/>
                    </a:lnTo>
                    <a:lnTo>
                      <a:pt x="6" y="1091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6" name="Freeform 5"/>
              <p:cNvSpPr>
                <a:spLocks/>
              </p:cNvSpPr>
              <p:nvPr/>
            </p:nvSpPr>
            <p:spPr bwMode="auto">
              <a:xfrm>
                <a:off x="3768" y="2024"/>
                <a:ext cx="848" cy="1138"/>
              </a:xfrm>
              <a:custGeom>
                <a:avLst/>
                <a:gdLst>
                  <a:gd name="T0" fmla="*/ 848 w 848"/>
                  <a:gd name="T1" fmla="*/ 0 h 1138"/>
                  <a:gd name="T2" fmla="*/ 848 w 848"/>
                  <a:gd name="T3" fmla="*/ 64 h 1138"/>
                  <a:gd name="T4" fmla="*/ 12 w 848"/>
                  <a:gd name="T5" fmla="*/ 1138 h 1138"/>
                  <a:gd name="T6" fmla="*/ 0 w 848"/>
                  <a:gd name="T7" fmla="*/ 1090 h 1138"/>
                  <a:gd name="T8" fmla="*/ 848 w 848"/>
                  <a:gd name="T9" fmla="*/ 0 h 11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48"/>
                  <a:gd name="T16" fmla="*/ 0 h 1138"/>
                  <a:gd name="T17" fmla="*/ 848 w 848"/>
                  <a:gd name="T18" fmla="*/ 1138 h 11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48" h="1138">
                    <a:moveTo>
                      <a:pt x="848" y="0"/>
                    </a:moveTo>
                    <a:lnTo>
                      <a:pt x="848" y="64"/>
                    </a:lnTo>
                    <a:lnTo>
                      <a:pt x="12" y="1138"/>
                    </a:lnTo>
                    <a:lnTo>
                      <a:pt x="0" y="1090"/>
                    </a:lnTo>
                    <a:lnTo>
                      <a:pt x="848" y="0"/>
                    </a:lnTo>
                    <a:close/>
                  </a:path>
                </a:pathLst>
              </a:custGeom>
              <a:solidFill>
                <a:srgbClr val="53B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auto">
              <a:xfrm>
                <a:off x="325" y="3123"/>
                <a:ext cx="3445" cy="59"/>
              </a:xfrm>
              <a:custGeom>
                <a:avLst/>
                <a:gdLst>
                  <a:gd name="T0" fmla="*/ 6 w 3444"/>
                  <a:gd name="T1" fmla="*/ 22 h 59"/>
                  <a:gd name="T2" fmla="*/ 3432 w 3444"/>
                  <a:gd name="T3" fmla="*/ 5 h 59"/>
                  <a:gd name="T4" fmla="*/ 3444 w 3444"/>
                  <a:gd name="T5" fmla="*/ 53 h 59"/>
                  <a:gd name="T6" fmla="*/ 0 w 3444"/>
                  <a:gd name="T7" fmla="*/ 59 h 59"/>
                  <a:gd name="T8" fmla="*/ 6 w 3444"/>
                  <a:gd name="T9" fmla="*/ 22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44" h="59">
                    <a:moveTo>
                      <a:pt x="6" y="22"/>
                    </a:moveTo>
                    <a:cubicBezTo>
                      <a:pt x="2207" y="27"/>
                      <a:pt x="2859" y="0"/>
                      <a:pt x="3432" y="5"/>
                    </a:cubicBezTo>
                    <a:lnTo>
                      <a:pt x="3444" y="53"/>
                    </a:lnTo>
                    <a:lnTo>
                      <a:pt x="0" y="59"/>
                    </a:lnTo>
                    <a:lnTo>
                      <a:pt x="6" y="2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50000">
                    <a:srgbClr val="0099FF"/>
                  </a:gs>
                  <a:gs pos="100000">
                    <a:schemeClr val="accent1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pic>
          <p:nvPicPr>
            <p:cNvPr id="4" name="Picture 1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12" y="3264"/>
              <a:ext cx="288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071538" y="457200"/>
            <a:ext cx="7286676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Через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кожну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з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двох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мимобіжних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прямих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 проходить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площина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,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паралельна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другій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прямій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, і до того ж </a:t>
            </a:r>
            <a:r>
              <a:rPr lang="ru-RU" sz="2400" b="1" dirty="0" err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тільки</a:t>
            </a:r>
            <a:r>
              <a:rPr lang="ru-RU" sz="24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 одна.</a:t>
            </a:r>
            <a:endParaRPr lang="ru-RU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52400" y="762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Теорема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1357290" y="5072074"/>
            <a:ext cx="4778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3600" b="1" i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Freeform 13"/>
          <p:cNvSpPr>
            <a:spLocks/>
          </p:cNvSpPr>
          <p:nvPr/>
        </p:nvSpPr>
        <p:spPr bwMode="auto">
          <a:xfrm>
            <a:off x="3929058" y="3000372"/>
            <a:ext cx="1549400" cy="685800"/>
          </a:xfrm>
          <a:custGeom>
            <a:avLst/>
            <a:gdLst>
              <a:gd name="T0" fmla="*/ 0 w 976"/>
              <a:gd name="T1" fmla="*/ 0 h 432"/>
              <a:gd name="T2" fmla="*/ 2147483647 w 976"/>
              <a:gd name="T3" fmla="*/ 2147483647 h 432"/>
              <a:gd name="T4" fmla="*/ 0 60000 65536"/>
              <a:gd name="T5" fmla="*/ 0 60000 65536"/>
              <a:gd name="T6" fmla="*/ 0 w 976"/>
              <a:gd name="T7" fmla="*/ 0 h 432"/>
              <a:gd name="T8" fmla="*/ 976 w 976"/>
              <a:gd name="T9" fmla="*/ 432 h 4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76" h="432">
                <a:moveTo>
                  <a:pt x="0" y="0"/>
                </a:moveTo>
                <a:lnTo>
                  <a:pt x="976" y="432"/>
                </a:ln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 rot="20910037">
            <a:off x="5085727" y="3442661"/>
            <a:ext cx="152400" cy="1524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1285852" y="3500438"/>
            <a:ext cx="4778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</a:t>
            </a:r>
          </a:p>
        </p:txBody>
      </p:sp>
      <p:grpSp>
        <p:nvGrpSpPr>
          <p:cNvPr id="14" name="Group 28"/>
          <p:cNvGrpSpPr>
            <a:grpSpLocks/>
          </p:cNvGrpSpPr>
          <p:nvPr/>
        </p:nvGrpSpPr>
        <p:grpSpPr bwMode="auto">
          <a:xfrm rot="-4028261">
            <a:off x="1238198" y="3141787"/>
            <a:ext cx="1524000" cy="2768600"/>
            <a:chOff x="1248" y="2112"/>
            <a:chExt cx="960" cy="1744"/>
          </a:xfrm>
        </p:grpSpPr>
        <p:sp>
          <p:nvSpPr>
            <p:cNvPr id="15" name="Freeform 9"/>
            <p:cNvSpPr>
              <a:spLocks/>
            </p:cNvSpPr>
            <p:nvPr/>
          </p:nvSpPr>
          <p:spPr bwMode="auto">
            <a:xfrm rot="-3003658">
              <a:off x="904" y="2600"/>
              <a:ext cx="1744" cy="768"/>
            </a:xfrm>
            <a:custGeom>
              <a:avLst/>
              <a:gdLst>
                <a:gd name="T0" fmla="*/ 0 w 1744"/>
                <a:gd name="T1" fmla="*/ 0 h 768"/>
                <a:gd name="T2" fmla="*/ 1744 w 1744"/>
                <a:gd name="T3" fmla="*/ 768 h 768"/>
                <a:gd name="T4" fmla="*/ 0 60000 65536"/>
                <a:gd name="T5" fmla="*/ 0 60000 65536"/>
                <a:gd name="T6" fmla="*/ 0 w 1744"/>
                <a:gd name="T7" fmla="*/ 0 h 768"/>
                <a:gd name="T8" fmla="*/ 1744 w 1744"/>
                <a:gd name="T9" fmla="*/ 768 h 7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44" h="768">
                  <a:moveTo>
                    <a:pt x="0" y="0"/>
                  </a:moveTo>
                  <a:lnTo>
                    <a:pt x="1744" y="768"/>
                  </a:ln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16" name="Oval 23"/>
            <p:cNvSpPr>
              <a:spLocks noChangeArrowheads="1"/>
            </p:cNvSpPr>
            <p:nvPr/>
          </p:nvSpPr>
          <p:spPr bwMode="auto">
            <a:xfrm>
              <a:off x="1248" y="3168"/>
              <a:ext cx="96" cy="96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17" name="Oval 24"/>
            <p:cNvSpPr>
              <a:spLocks noChangeArrowheads="1"/>
            </p:cNvSpPr>
            <p:nvPr/>
          </p:nvSpPr>
          <p:spPr bwMode="auto">
            <a:xfrm>
              <a:off x="2112" y="2736"/>
              <a:ext cx="96" cy="96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18" name="Text Box 26"/>
          <p:cNvSpPr txBox="1">
            <a:spLocks noChangeArrowheads="1"/>
          </p:cNvSpPr>
          <p:nvPr/>
        </p:nvSpPr>
        <p:spPr bwMode="auto">
          <a:xfrm>
            <a:off x="5000628" y="2786058"/>
            <a:ext cx="4778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endParaRPr lang="ru-RU" sz="3600" b="1" i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9" name="Group 36"/>
          <p:cNvGrpSpPr>
            <a:grpSpLocks/>
          </p:cNvGrpSpPr>
          <p:nvPr/>
        </p:nvGrpSpPr>
        <p:grpSpPr bwMode="auto">
          <a:xfrm>
            <a:off x="3786182" y="2714620"/>
            <a:ext cx="1219200" cy="2768600"/>
            <a:chOff x="2330" y="1291"/>
            <a:chExt cx="768" cy="1744"/>
          </a:xfrm>
        </p:grpSpPr>
        <p:grpSp>
          <p:nvGrpSpPr>
            <p:cNvPr id="20" name="Group 34"/>
            <p:cNvGrpSpPr>
              <a:grpSpLocks/>
            </p:cNvGrpSpPr>
            <p:nvPr/>
          </p:nvGrpSpPr>
          <p:grpSpPr bwMode="auto">
            <a:xfrm>
              <a:off x="2330" y="1291"/>
              <a:ext cx="768" cy="1744"/>
              <a:chOff x="2330" y="1291"/>
              <a:chExt cx="768" cy="1744"/>
            </a:xfrm>
          </p:grpSpPr>
          <p:sp>
            <p:nvSpPr>
              <p:cNvPr id="22" name="Freeform 31"/>
              <p:cNvSpPr>
                <a:spLocks/>
              </p:cNvSpPr>
              <p:nvPr/>
            </p:nvSpPr>
            <p:spPr bwMode="auto">
              <a:xfrm rot="-7031918">
                <a:off x="1842" y="1779"/>
                <a:ext cx="1744" cy="768"/>
              </a:xfrm>
              <a:custGeom>
                <a:avLst/>
                <a:gdLst>
                  <a:gd name="T0" fmla="*/ 0 w 1744"/>
                  <a:gd name="T1" fmla="*/ 0 h 768"/>
                  <a:gd name="T2" fmla="*/ 1744 w 1744"/>
                  <a:gd name="T3" fmla="*/ 768 h 768"/>
                  <a:gd name="T4" fmla="*/ 0 60000 65536"/>
                  <a:gd name="T5" fmla="*/ 0 60000 65536"/>
                  <a:gd name="T6" fmla="*/ 0 w 1744"/>
                  <a:gd name="T7" fmla="*/ 0 h 768"/>
                  <a:gd name="T8" fmla="*/ 1744 w 1744"/>
                  <a:gd name="T9" fmla="*/ 768 h 76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44" h="768">
                    <a:moveTo>
                      <a:pt x="0" y="0"/>
                    </a:moveTo>
                    <a:lnTo>
                      <a:pt x="1744" y="768"/>
                    </a:ln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23" name="Oval 32"/>
              <p:cNvSpPr>
                <a:spLocks noChangeArrowheads="1"/>
              </p:cNvSpPr>
              <p:nvPr/>
            </p:nvSpPr>
            <p:spPr bwMode="auto">
              <a:xfrm rot="-4028261">
                <a:off x="2693" y="2648"/>
                <a:ext cx="96" cy="96"/>
              </a:xfrm>
              <a:prstGeom prst="ellipse">
                <a:avLst/>
              </a:prstGeom>
              <a:solidFill>
                <a:srgbClr val="00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uk-UA"/>
              </a:p>
            </p:txBody>
          </p:sp>
        </p:grpSp>
        <p:sp>
          <p:nvSpPr>
            <p:cNvPr id="21" name="Text Box 35"/>
            <p:cNvSpPr txBox="1">
              <a:spLocks noChangeArrowheads="1"/>
            </p:cNvSpPr>
            <p:nvPr/>
          </p:nvSpPr>
          <p:spPr bwMode="auto">
            <a:xfrm>
              <a:off x="2736" y="2592"/>
              <a:ext cx="301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i="1" dirty="0">
                  <a:solidFill>
                    <a:srgbClr val="0099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E</a:t>
              </a:r>
              <a:endParaRPr lang="ru-RU" sz="36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24" name="Oval 25"/>
          <p:cNvSpPr>
            <a:spLocks noChangeArrowheads="1"/>
          </p:cNvSpPr>
          <p:nvPr/>
        </p:nvSpPr>
        <p:spPr bwMode="auto">
          <a:xfrm>
            <a:off x="4286248" y="3143248"/>
            <a:ext cx="152400" cy="1524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4357686" y="2571744"/>
            <a:ext cx="4778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ru-RU" sz="3600" b="1" i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/>
          <p:cNvSpPr>
            <a:spLocks/>
          </p:cNvSpPr>
          <p:nvPr/>
        </p:nvSpPr>
        <p:spPr bwMode="auto">
          <a:xfrm>
            <a:off x="5286380" y="2428868"/>
            <a:ext cx="838200" cy="2378076"/>
          </a:xfrm>
          <a:custGeom>
            <a:avLst/>
            <a:gdLst>
              <a:gd name="T0" fmla="*/ 0 w 528"/>
              <a:gd name="T1" fmla="*/ 0 h 1408"/>
              <a:gd name="T2" fmla="*/ 2147483647 w 528"/>
              <a:gd name="T3" fmla="*/ 2147483647 h 1408"/>
              <a:gd name="T4" fmla="*/ 0 60000 65536"/>
              <a:gd name="T5" fmla="*/ 0 60000 65536"/>
              <a:gd name="T6" fmla="*/ 0 w 528"/>
              <a:gd name="T7" fmla="*/ 0 h 1408"/>
              <a:gd name="T8" fmla="*/ 528 w 528"/>
              <a:gd name="T9" fmla="*/ 1408 h 140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28" h="1408">
                <a:moveTo>
                  <a:pt x="0" y="0"/>
                </a:moveTo>
                <a:lnTo>
                  <a:pt x="528" y="1408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643042" y="1500174"/>
            <a:ext cx="6096000" cy="2209800"/>
            <a:chOff x="2640" y="2832"/>
            <a:chExt cx="2976" cy="960"/>
          </a:xfrm>
        </p:grpSpPr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40" y="2832"/>
              <a:ext cx="2976" cy="960"/>
              <a:chOff x="336" y="2024"/>
              <a:chExt cx="4280" cy="1152"/>
            </a:xfrm>
          </p:grpSpPr>
          <p:sp>
            <p:nvSpPr>
              <p:cNvPr id="6" name="Freeform 7"/>
              <p:cNvSpPr>
                <a:spLocks/>
              </p:cNvSpPr>
              <p:nvPr/>
            </p:nvSpPr>
            <p:spPr bwMode="auto">
              <a:xfrm>
                <a:off x="336" y="2040"/>
                <a:ext cx="4280" cy="1136"/>
              </a:xfrm>
              <a:custGeom>
                <a:avLst/>
                <a:gdLst>
                  <a:gd name="T0" fmla="*/ 0 w 4280"/>
                  <a:gd name="T1" fmla="*/ 1088 h 1136"/>
                  <a:gd name="T2" fmla="*/ 904 w 4280"/>
                  <a:gd name="T3" fmla="*/ 80 h 1136"/>
                  <a:gd name="T4" fmla="*/ 4280 w 4280"/>
                  <a:gd name="T5" fmla="*/ 0 h 1136"/>
                  <a:gd name="T6" fmla="*/ 3432 w 4280"/>
                  <a:gd name="T7" fmla="*/ 1088 h 1136"/>
                  <a:gd name="T8" fmla="*/ 6 w 4280"/>
                  <a:gd name="T9" fmla="*/ 1091 h 1136"/>
                  <a:gd name="T10" fmla="*/ 6 w 4280"/>
                  <a:gd name="T11" fmla="*/ 1123 h 1136"/>
                  <a:gd name="T12" fmla="*/ 3448 w 4280"/>
                  <a:gd name="T13" fmla="*/ 1120 h 1136"/>
                  <a:gd name="T14" fmla="*/ 3448 w 4280"/>
                  <a:gd name="T15" fmla="*/ 1136 h 1136"/>
                  <a:gd name="T16" fmla="*/ 3464 w 4280"/>
                  <a:gd name="T17" fmla="*/ 1104 h 1136"/>
                  <a:gd name="T18" fmla="*/ 3448 w 4280"/>
                  <a:gd name="T19" fmla="*/ 1104 h 1136"/>
                  <a:gd name="T20" fmla="*/ 4264 w 4280"/>
                  <a:gd name="T21" fmla="*/ 48 h 1136"/>
                  <a:gd name="T22" fmla="*/ 4264 w 4280"/>
                  <a:gd name="T23" fmla="*/ 48 h 1136"/>
                  <a:gd name="T24" fmla="*/ 3448 w 4280"/>
                  <a:gd name="T25" fmla="*/ 1088 h 1136"/>
                  <a:gd name="T26" fmla="*/ 6 w 4280"/>
                  <a:gd name="T27" fmla="*/ 1091 h 11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4280"/>
                  <a:gd name="T43" fmla="*/ 0 h 1136"/>
                  <a:gd name="T44" fmla="*/ 4280 w 4280"/>
                  <a:gd name="T45" fmla="*/ 1136 h 11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4280" h="1136">
                    <a:moveTo>
                      <a:pt x="0" y="1088"/>
                    </a:moveTo>
                    <a:lnTo>
                      <a:pt x="904" y="80"/>
                    </a:lnTo>
                    <a:lnTo>
                      <a:pt x="4280" y="0"/>
                    </a:lnTo>
                    <a:lnTo>
                      <a:pt x="3432" y="1088"/>
                    </a:lnTo>
                    <a:lnTo>
                      <a:pt x="6" y="1091"/>
                    </a:lnTo>
                    <a:lnTo>
                      <a:pt x="6" y="1123"/>
                    </a:lnTo>
                    <a:lnTo>
                      <a:pt x="3448" y="1120"/>
                    </a:lnTo>
                    <a:lnTo>
                      <a:pt x="3448" y="1136"/>
                    </a:lnTo>
                    <a:lnTo>
                      <a:pt x="3464" y="1104"/>
                    </a:lnTo>
                    <a:lnTo>
                      <a:pt x="3448" y="1104"/>
                    </a:lnTo>
                    <a:lnTo>
                      <a:pt x="4264" y="48"/>
                    </a:lnTo>
                    <a:lnTo>
                      <a:pt x="3448" y="1088"/>
                    </a:lnTo>
                    <a:lnTo>
                      <a:pt x="6" y="1091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" name="Freeform 8"/>
              <p:cNvSpPr>
                <a:spLocks/>
              </p:cNvSpPr>
              <p:nvPr/>
            </p:nvSpPr>
            <p:spPr bwMode="auto">
              <a:xfrm>
                <a:off x="3768" y="2024"/>
                <a:ext cx="848" cy="1138"/>
              </a:xfrm>
              <a:custGeom>
                <a:avLst/>
                <a:gdLst>
                  <a:gd name="T0" fmla="*/ 848 w 848"/>
                  <a:gd name="T1" fmla="*/ 0 h 1138"/>
                  <a:gd name="T2" fmla="*/ 848 w 848"/>
                  <a:gd name="T3" fmla="*/ 64 h 1138"/>
                  <a:gd name="T4" fmla="*/ 12 w 848"/>
                  <a:gd name="T5" fmla="*/ 1138 h 1138"/>
                  <a:gd name="T6" fmla="*/ 0 w 848"/>
                  <a:gd name="T7" fmla="*/ 1090 h 1138"/>
                  <a:gd name="T8" fmla="*/ 848 w 848"/>
                  <a:gd name="T9" fmla="*/ 0 h 11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48"/>
                  <a:gd name="T16" fmla="*/ 0 h 1138"/>
                  <a:gd name="T17" fmla="*/ 848 w 848"/>
                  <a:gd name="T18" fmla="*/ 1138 h 11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48" h="1138">
                    <a:moveTo>
                      <a:pt x="848" y="0"/>
                    </a:moveTo>
                    <a:lnTo>
                      <a:pt x="848" y="64"/>
                    </a:lnTo>
                    <a:lnTo>
                      <a:pt x="12" y="1138"/>
                    </a:lnTo>
                    <a:lnTo>
                      <a:pt x="0" y="1090"/>
                    </a:lnTo>
                    <a:lnTo>
                      <a:pt x="848" y="0"/>
                    </a:lnTo>
                    <a:close/>
                  </a:path>
                </a:pathLst>
              </a:custGeom>
              <a:solidFill>
                <a:srgbClr val="53B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" name="Freeform 9"/>
              <p:cNvSpPr>
                <a:spLocks/>
              </p:cNvSpPr>
              <p:nvPr/>
            </p:nvSpPr>
            <p:spPr bwMode="auto">
              <a:xfrm>
                <a:off x="336" y="3109"/>
                <a:ext cx="3444" cy="59"/>
              </a:xfrm>
              <a:custGeom>
                <a:avLst/>
                <a:gdLst>
                  <a:gd name="T0" fmla="*/ 6 w 3444"/>
                  <a:gd name="T1" fmla="*/ 22 h 59"/>
                  <a:gd name="T2" fmla="*/ 3432 w 3444"/>
                  <a:gd name="T3" fmla="*/ 5 h 59"/>
                  <a:gd name="T4" fmla="*/ 3444 w 3444"/>
                  <a:gd name="T5" fmla="*/ 53 h 59"/>
                  <a:gd name="T6" fmla="*/ 0 w 3444"/>
                  <a:gd name="T7" fmla="*/ 59 h 59"/>
                  <a:gd name="T8" fmla="*/ 6 w 3444"/>
                  <a:gd name="T9" fmla="*/ 22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44" h="59">
                    <a:moveTo>
                      <a:pt x="6" y="22"/>
                    </a:moveTo>
                    <a:cubicBezTo>
                      <a:pt x="2207" y="27"/>
                      <a:pt x="2859" y="0"/>
                      <a:pt x="3432" y="5"/>
                    </a:cubicBezTo>
                    <a:lnTo>
                      <a:pt x="3444" y="53"/>
                    </a:lnTo>
                    <a:lnTo>
                      <a:pt x="0" y="59"/>
                    </a:lnTo>
                    <a:lnTo>
                      <a:pt x="6" y="2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/>
                  </a:gs>
                  <a:gs pos="50000">
                    <a:srgbClr val="0099FF"/>
                  </a:gs>
                  <a:gs pos="100000">
                    <a:schemeClr val="accent1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/>
              </a:extLst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pic>
          <p:nvPicPr>
            <p:cNvPr id="5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80" y="3504"/>
              <a:ext cx="288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Freeform 2"/>
          <p:cNvSpPr>
            <a:spLocks/>
          </p:cNvSpPr>
          <p:nvPr/>
        </p:nvSpPr>
        <p:spPr bwMode="auto">
          <a:xfrm>
            <a:off x="5000628" y="1643050"/>
            <a:ext cx="863600" cy="685800"/>
          </a:xfrm>
          <a:custGeom>
            <a:avLst/>
            <a:gdLst>
              <a:gd name="T0" fmla="*/ 2147483647 w 544"/>
              <a:gd name="T1" fmla="*/ 2147483647 h 432"/>
              <a:gd name="T2" fmla="*/ 2147483647 w 544"/>
              <a:gd name="T3" fmla="*/ 2147483647 h 432"/>
              <a:gd name="T4" fmla="*/ 2147483647 w 544"/>
              <a:gd name="T5" fmla="*/ 2147483647 h 432"/>
              <a:gd name="T6" fmla="*/ 2147483647 w 544"/>
              <a:gd name="T7" fmla="*/ 2147483647 h 432"/>
              <a:gd name="T8" fmla="*/ 2147483647 w 544"/>
              <a:gd name="T9" fmla="*/ 2147483647 h 432"/>
              <a:gd name="T10" fmla="*/ 2147483647 w 544"/>
              <a:gd name="T11" fmla="*/ 0 h 432"/>
              <a:gd name="T12" fmla="*/ 0 w 544"/>
              <a:gd name="T13" fmla="*/ 2147483647 h 432"/>
              <a:gd name="T14" fmla="*/ 2147483647 w 544"/>
              <a:gd name="T15" fmla="*/ 2147483647 h 4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44"/>
              <a:gd name="T25" fmla="*/ 0 h 432"/>
              <a:gd name="T26" fmla="*/ 544 w 544"/>
              <a:gd name="T27" fmla="*/ 432 h 43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44" h="432">
                <a:moveTo>
                  <a:pt x="160" y="432"/>
                </a:moveTo>
                <a:lnTo>
                  <a:pt x="544" y="240"/>
                </a:lnTo>
                <a:lnTo>
                  <a:pt x="496" y="144"/>
                </a:lnTo>
                <a:lnTo>
                  <a:pt x="416" y="96"/>
                </a:lnTo>
                <a:lnTo>
                  <a:pt x="256" y="32"/>
                </a:lnTo>
                <a:lnTo>
                  <a:pt x="128" y="0"/>
                </a:lnTo>
                <a:lnTo>
                  <a:pt x="0" y="32"/>
                </a:lnTo>
                <a:lnTo>
                  <a:pt x="160" y="432"/>
                </a:lnTo>
                <a:close/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785786" y="214290"/>
            <a:ext cx="7010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Кут </a:t>
            </a:r>
            <a:r>
              <a:rPr lang="ru-RU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між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мимобіжними</a:t>
            </a:r>
            <a:r>
              <a:rPr lang="ru-RU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прямими</a:t>
            </a:r>
            <a:endParaRPr lang="ru-RU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11" name="Freeform 11"/>
          <p:cNvSpPr>
            <a:spLocks/>
          </p:cNvSpPr>
          <p:nvPr/>
        </p:nvSpPr>
        <p:spPr bwMode="auto">
          <a:xfrm>
            <a:off x="5214942" y="2285992"/>
            <a:ext cx="469900" cy="1295400"/>
          </a:xfrm>
          <a:custGeom>
            <a:avLst/>
            <a:gdLst>
              <a:gd name="T0" fmla="*/ 0 w 296"/>
              <a:gd name="T1" fmla="*/ 0 h 816"/>
              <a:gd name="T2" fmla="*/ 2147483647 w 296"/>
              <a:gd name="T3" fmla="*/ 2147483647 h 816"/>
              <a:gd name="T4" fmla="*/ 0 60000 65536"/>
              <a:gd name="T5" fmla="*/ 0 60000 65536"/>
              <a:gd name="T6" fmla="*/ 0 w 296"/>
              <a:gd name="T7" fmla="*/ 0 h 816"/>
              <a:gd name="T8" fmla="*/ 296 w 296"/>
              <a:gd name="T9" fmla="*/ 816 h 8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6" h="816">
                <a:moveTo>
                  <a:pt x="0" y="0"/>
                </a:moveTo>
                <a:lnTo>
                  <a:pt x="296" y="816"/>
                </a:lnTo>
              </a:path>
            </a:pathLst>
          </a:custGeom>
          <a:noFill/>
          <a:ln w="28575" cap="flat" cmpd="sng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grpSp>
        <p:nvGrpSpPr>
          <p:cNvPr id="12" name="Group 14"/>
          <p:cNvGrpSpPr>
            <a:grpSpLocks/>
          </p:cNvGrpSpPr>
          <p:nvPr/>
        </p:nvGrpSpPr>
        <p:grpSpPr bwMode="auto">
          <a:xfrm>
            <a:off x="1371600" y="3733800"/>
            <a:ext cx="1981200" cy="641350"/>
            <a:chOff x="3792" y="1036"/>
            <a:chExt cx="1248" cy="404"/>
          </a:xfrm>
        </p:grpSpPr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3792" y="1036"/>
              <a:ext cx="124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  </a:t>
              </a:r>
              <a:r>
                <a:rPr lang="ru-RU" sz="3600" b="1" i="1" dirty="0">
                  <a:solidFill>
                    <a:srgbClr val="0099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 Black" pitchFamily="34" charset="0"/>
                </a:rPr>
                <a:t>а   </a:t>
              </a:r>
              <a:r>
                <a:rPr lang="ru-RU" sz="3600" b="1" i="1" dirty="0" smtClean="0">
                  <a:solidFill>
                    <a:srgbClr val="0099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 Black" pitchFamily="34" charset="0"/>
                </a:rPr>
                <a:t>  </a:t>
              </a:r>
              <a:r>
                <a:rPr lang="en-US" sz="3600" b="1" i="1" dirty="0" smtClean="0">
                  <a:solidFill>
                    <a:srgbClr val="0099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 Black" pitchFamily="34" charset="0"/>
                </a:rPr>
                <a:t>b</a:t>
              </a:r>
              <a:endParaRPr lang="ru-RU" sz="36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endParaRPr>
            </a:p>
          </p:txBody>
        </p:sp>
        <p:grpSp>
          <p:nvGrpSpPr>
            <p:cNvPr id="14" name="Group 16"/>
            <p:cNvGrpSpPr>
              <a:grpSpLocks/>
            </p:cNvGrpSpPr>
            <p:nvPr/>
          </p:nvGrpSpPr>
          <p:grpSpPr bwMode="auto">
            <a:xfrm>
              <a:off x="4320" y="1216"/>
              <a:ext cx="144" cy="97"/>
              <a:chOff x="3744" y="1584"/>
              <a:chExt cx="136" cy="97"/>
            </a:xfrm>
          </p:grpSpPr>
          <p:sp>
            <p:nvSpPr>
              <p:cNvPr id="15" name="Freeform 17"/>
              <p:cNvSpPr>
                <a:spLocks/>
              </p:cNvSpPr>
              <p:nvPr/>
            </p:nvSpPr>
            <p:spPr bwMode="auto">
              <a:xfrm>
                <a:off x="3744" y="1680"/>
                <a:ext cx="136" cy="1"/>
              </a:xfrm>
              <a:custGeom>
                <a:avLst/>
                <a:gdLst>
                  <a:gd name="T0" fmla="*/ 0 w 136"/>
                  <a:gd name="T1" fmla="*/ 0 h 1"/>
                  <a:gd name="T2" fmla="*/ 136 w 136"/>
                  <a:gd name="T3" fmla="*/ 0 h 1"/>
                  <a:gd name="T4" fmla="*/ 0 60000 65536"/>
                  <a:gd name="T5" fmla="*/ 0 60000 65536"/>
                  <a:gd name="T6" fmla="*/ 0 w 136"/>
                  <a:gd name="T7" fmla="*/ 0 h 1"/>
                  <a:gd name="T8" fmla="*/ 136 w 136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36" h="1">
                    <a:moveTo>
                      <a:pt x="0" y="0"/>
                    </a:moveTo>
                    <a:lnTo>
                      <a:pt x="136" y="0"/>
                    </a:lnTo>
                  </a:path>
                </a:pathLst>
              </a:custGeom>
              <a:noFill/>
              <a:ln w="38100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6" name="Oval 18"/>
              <p:cNvSpPr>
                <a:spLocks noChangeArrowheads="1"/>
              </p:cNvSpPr>
              <p:nvPr/>
            </p:nvSpPr>
            <p:spPr bwMode="auto">
              <a:xfrm>
                <a:off x="3792" y="1584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uk-UA"/>
              </a:p>
            </p:txBody>
          </p:sp>
        </p:grpSp>
      </p:grp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2428860" y="2071678"/>
            <a:ext cx="4778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</a:t>
            </a:r>
            <a:endParaRPr lang="ru-RU" sz="4400" b="1" i="1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4929190" y="785794"/>
            <a:ext cx="4778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  <a:endParaRPr lang="ru-RU" sz="4400" b="1" i="1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9" name="Freeform 22"/>
          <p:cNvSpPr>
            <a:spLocks/>
          </p:cNvSpPr>
          <p:nvPr/>
        </p:nvSpPr>
        <p:spPr bwMode="auto">
          <a:xfrm>
            <a:off x="4643438" y="714356"/>
            <a:ext cx="558800" cy="1536700"/>
          </a:xfrm>
          <a:custGeom>
            <a:avLst/>
            <a:gdLst>
              <a:gd name="T0" fmla="*/ 0 w 352"/>
              <a:gd name="T1" fmla="*/ 0 h 968"/>
              <a:gd name="T2" fmla="*/ 2147483647 w 352"/>
              <a:gd name="T3" fmla="*/ 2147483647 h 968"/>
              <a:gd name="T4" fmla="*/ 0 60000 65536"/>
              <a:gd name="T5" fmla="*/ 0 60000 65536"/>
              <a:gd name="T6" fmla="*/ 0 w 352"/>
              <a:gd name="T7" fmla="*/ 0 h 968"/>
              <a:gd name="T8" fmla="*/ 352 w 352"/>
              <a:gd name="T9" fmla="*/ 968 h 96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2" h="968">
                <a:moveTo>
                  <a:pt x="0" y="0"/>
                </a:moveTo>
                <a:lnTo>
                  <a:pt x="352" y="968"/>
                </a:ln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5572132" y="2143116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М</a:t>
            </a:r>
            <a:r>
              <a:rPr lang="ru-RU" sz="3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</a:p>
        </p:txBody>
      </p:sp>
      <p:sp>
        <p:nvSpPr>
          <p:cNvPr id="21" name="Freeform 25"/>
          <p:cNvSpPr>
            <a:spLocks/>
          </p:cNvSpPr>
          <p:nvPr/>
        </p:nvSpPr>
        <p:spPr bwMode="auto">
          <a:xfrm>
            <a:off x="1928794" y="2071678"/>
            <a:ext cx="2349500" cy="1143000"/>
          </a:xfrm>
          <a:custGeom>
            <a:avLst/>
            <a:gdLst>
              <a:gd name="T0" fmla="*/ 0 w 1480"/>
              <a:gd name="T1" fmla="*/ 2147483647 h 720"/>
              <a:gd name="T2" fmla="*/ 2147483647 w 1480"/>
              <a:gd name="T3" fmla="*/ 0 h 720"/>
              <a:gd name="T4" fmla="*/ 0 60000 65536"/>
              <a:gd name="T5" fmla="*/ 0 60000 65536"/>
              <a:gd name="T6" fmla="*/ 0 w 1480"/>
              <a:gd name="T7" fmla="*/ 0 h 720"/>
              <a:gd name="T8" fmla="*/ 1480 w 1480"/>
              <a:gd name="T9" fmla="*/ 720 h 7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80" h="720">
                <a:moveTo>
                  <a:pt x="0" y="720"/>
                </a:moveTo>
                <a:lnTo>
                  <a:pt x="1480" y="0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22" name="Freeform 26"/>
          <p:cNvSpPr>
            <a:spLocks/>
          </p:cNvSpPr>
          <p:nvPr/>
        </p:nvSpPr>
        <p:spPr bwMode="auto">
          <a:xfrm>
            <a:off x="1928794" y="2071678"/>
            <a:ext cx="2349500" cy="1143000"/>
          </a:xfrm>
          <a:custGeom>
            <a:avLst/>
            <a:gdLst>
              <a:gd name="T0" fmla="*/ 0 w 1480"/>
              <a:gd name="T1" fmla="*/ 2147483647 h 720"/>
              <a:gd name="T2" fmla="*/ 2147483647 w 1480"/>
              <a:gd name="T3" fmla="*/ 0 h 720"/>
              <a:gd name="T4" fmla="*/ 0 60000 65536"/>
              <a:gd name="T5" fmla="*/ 0 60000 65536"/>
              <a:gd name="T6" fmla="*/ 0 w 1480"/>
              <a:gd name="T7" fmla="*/ 0 h 720"/>
              <a:gd name="T8" fmla="*/ 1480 w 1480"/>
              <a:gd name="T9" fmla="*/ 720 h 7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80" h="720">
                <a:moveTo>
                  <a:pt x="0" y="720"/>
                </a:moveTo>
                <a:lnTo>
                  <a:pt x="1480" y="0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graphicFrame>
        <p:nvGraphicFramePr>
          <p:cNvPr id="23" name="Object 28"/>
          <p:cNvGraphicFramePr>
            <a:graphicFrameLocks noChangeAspect="1"/>
          </p:cNvGraphicFramePr>
          <p:nvPr/>
        </p:nvGraphicFramePr>
        <p:xfrm>
          <a:off x="5286380" y="1428736"/>
          <a:ext cx="392113" cy="463550"/>
        </p:xfrm>
        <a:graphic>
          <a:graphicData uri="http://schemas.openxmlformats.org/presentationml/2006/ole">
            <p:oleObj spid="_x0000_s3074" name="Формула" r:id="rId4" imgW="139579" imgH="164957" progId="Equation.3">
              <p:embed/>
            </p:oleObj>
          </a:graphicData>
        </a:graphic>
      </p:graphicFrame>
      <p:sp>
        <p:nvSpPr>
          <p:cNvPr id="24" name="Text Box 30"/>
          <p:cNvSpPr txBox="1">
            <a:spLocks noChangeArrowheads="1"/>
          </p:cNvSpPr>
          <p:nvPr/>
        </p:nvSpPr>
        <p:spPr bwMode="auto">
          <a:xfrm>
            <a:off x="1071538" y="4714884"/>
            <a:ext cx="750099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Точку </a:t>
            </a:r>
            <a:r>
              <a:rPr lang="ru-RU" sz="2400" b="1" i="1" dirty="0">
                <a:solidFill>
                  <a:srgbClr val="009900"/>
                </a:solidFill>
                <a:latin typeface="Arial Black" pitchFamily="34" charset="0"/>
              </a:rPr>
              <a:t>М</a:t>
            </a:r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 можно </a:t>
            </a:r>
            <a:r>
              <a:rPr lang="ru-RU" sz="2400" b="1" dirty="0" err="1">
                <a:solidFill>
                  <a:srgbClr val="009900"/>
                </a:solidFill>
                <a:latin typeface="Arial Black" pitchFamily="34" charset="0"/>
              </a:rPr>
              <a:t>вибирати</a:t>
            </a:r>
            <a:r>
              <a:rPr lang="ru-RU" sz="2400" b="1" dirty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 smtClean="0">
                <a:solidFill>
                  <a:srgbClr val="009900"/>
                </a:solidFill>
                <a:latin typeface="Arial Black" pitchFamily="34" charset="0"/>
              </a:rPr>
              <a:t>довільно</a:t>
            </a:r>
            <a:r>
              <a:rPr lang="ru-RU" sz="2400" b="1" dirty="0" smtClean="0">
                <a:solidFill>
                  <a:srgbClr val="009900"/>
                </a:solidFill>
                <a:latin typeface="Arial Black" pitchFamily="34" charset="0"/>
              </a:rPr>
              <a:t> на </a:t>
            </a:r>
            <a:r>
              <a:rPr lang="ru-RU" sz="2400" b="1" dirty="0" err="1" smtClean="0">
                <a:solidFill>
                  <a:srgbClr val="009900"/>
                </a:solidFill>
                <a:latin typeface="Arial Black" pitchFamily="34" charset="0"/>
              </a:rPr>
              <a:t>одній</a:t>
            </a:r>
            <a:r>
              <a:rPr lang="ru-RU" sz="2400" b="1" dirty="0" smtClean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 smtClean="0">
                <a:solidFill>
                  <a:srgbClr val="009900"/>
                </a:solidFill>
                <a:latin typeface="Arial Black" pitchFamily="34" charset="0"/>
              </a:rPr>
              <a:t>з</a:t>
            </a:r>
            <a:r>
              <a:rPr lang="ru-RU" sz="2400" b="1" dirty="0" smtClean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 smtClean="0">
                <a:solidFill>
                  <a:srgbClr val="009900"/>
                </a:solidFill>
                <a:latin typeface="Arial Black" pitchFamily="34" charset="0"/>
              </a:rPr>
              <a:t>мимобіжних</a:t>
            </a:r>
            <a:r>
              <a:rPr lang="ru-RU" sz="2400" b="1" dirty="0" smtClean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 smtClean="0">
                <a:solidFill>
                  <a:srgbClr val="009900"/>
                </a:solidFill>
                <a:latin typeface="Arial Black" pitchFamily="34" charset="0"/>
              </a:rPr>
              <a:t>прямих</a:t>
            </a:r>
            <a:r>
              <a:rPr lang="ru-RU" sz="2400" b="1" dirty="0" smtClean="0">
                <a:solidFill>
                  <a:srgbClr val="009900"/>
                </a:solidFill>
                <a:latin typeface="Arial Black" pitchFamily="34" charset="0"/>
              </a:rPr>
              <a:t>.   Кут </a:t>
            </a:r>
            <a:r>
              <a:rPr lang="ru-RU" sz="2400" b="1" dirty="0" err="1" smtClean="0">
                <a:solidFill>
                  <a:srgbClr val="009900"/>
                </a:solidFill>
                <a:latin typeface="Arial Black" pitchFamily="34" charset="0"/>
              </a:rPr>
              <a:t>між</a:t>
            </a:r>
            <a:r>
              <a:rPr lang="ru-RU" sz="2400" b="1" dirty="0" smtClean="0">
                <a:solidFill>
                  <a:srgbClr val="009900"/>
                </a:solidFill>
                <a:latin typeface="Arial Black" pitchFamily="34" charset="0"/>
              </a:rPr>
              <a:t>  </a:t>
            </a:r>
            <a:r>
              <a:rPr lang="ru-RU" sz="2400" b="1" dirty="0" err="1" smtClean="0">
                <a:solidFill>
                  <a:srgbClr val="009900"/>
                </a:solidFill>
                <a:latin typeface="Arial Black" pitchFamily="34" charset="0"/>
              </a:rPr>
              <a:t>цією</a:t>
            </a:r>
            <a:r>
              <a:rPr lang="ru-RU" sz="2400" b="1" dirty="0" smtClean="0">
                <a:solidFill>
                  <a:srgbClr val="009900"/>
                </a:solidFill>
                <a:latin typeface="Arial Black" pitchFamily="34" charset="0"/>
              </a:rPr>
              <a:t> прямою, та </a:t>
            </a:r>
            <a:r>
              <a:rPr lang="ru-RU" sz="2400" b="1" dirty="0" err="1" smtClean="0">
                <a:solidFill>
                  <a:srgbClr val="009900"/>
                </a:solidFill>
                <a:latin typeface="Arial Black" pitchFamily="34" charset="0"/>
              </a:rPr>
              <a:t>паралельною</a:t>
            </a:r>
            <a:r>
              <a:rPr lang="ru-RU" sz="2400" b="1" dirty="0" smtClean="0">
                <a:solidFill>
                  <a:srgbClr val="009900"/>
                </a:solidFill>
                <a:latin typeface="Arial Black" pitchFamily="34" charset="0"/>
              </a:rPr>
              <a:t> до </a:t>
            </a:r>
            <a:r>
              <a:rPr lang="ru-RU" sz="2400" b="1" dirty="0" err="1" smtClean="0">
                <a:solidFill>
                  <a:srgbClr val="009900"/>
                </a:solidFill>
                <a:latin typeface="Arial Black" pitchFamily="34" charset="0"/>
              </a:rPr>
              <a:t>другої</a:t>
            </a:r>
            <a:r>
              <a:rPr lang="ru-RU" sz="2400" b="1" dirty="0" smtClean="0">
                <a:solidFill>
                  <a:srgbClr val="009900"/>
                </a:solidFill>
                <a:latin typeface="Arial Black" pitchFamily="34" charset="0"/>
              </a:rPr>
              <a:t> прямою – кут </a:t>
            </a:r>
            <a:r>
              <a:rPr lang="ru-RU" sz="2400" b="1" dirty="0" err="1" smtClean="0">
                <a:solidFill>
                  <a:srgbClr val="009900"/>
                </a:solidFill>
                <a:latin typeface="Arial Black" pitchFamily="34" charset="0"/>
              </a:rPr>
              <a:t>між</a:t>
            </a:r>
            <a:r>
              <a:rPr lang="ru-RU" sz="2400" b="1" dirty="0" smtClean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 smtClean="0">
                <a:solidFill>
                  <a:srgbClr val="009900"/>
                </a:solidFill>
                <a:latin typeface="Arial Black" pitchFamily="34" charset="0"/>
              </a:rPr>
              <a:t>мимобіжними</a:t>
            </a:r>
            <a:r>
              <a:rPr lang="ru-RU" sz="2400" b="1" dirty="0" smtClean="0">
                <a:solidFill>
                  <a:srgbClr val="009900"/>
                </a:solidFill>
                <a:latin typeface="Arial Black" pitchFamily="34" charset="0"/>
              </a:rPr>
              <a:t> </a:t>
            </a:r>
            <a:r>
              <a:rPr lang="ru-RU" sz="2400" b="1" dirty="0" err="1" smtClean="0">
                <a:solidFill>
                  <a:srgbClr val="009900"/>
                </a:solidFill>
                <a:latin typeface="Arial Black" pitchFamily="34" charset="0"/>
              </a:rPr>
              <a:t>прямими</a:t>
            </a:r>
            <a:r>
              <a:rPr lang="ru-RU" sz="2400" b="1" dirty="0" smtClean="0">
                <a:solidFill>
                  <a:srgbClr val="009900"/>
                </a:solidFill>
                <a:latin typeface="Arial Black" pitchFamily="34" charset="0"/>
              </a:rPr>
              <a:t> .</a:t>
            </a:r>
            <a:endParaRPr lang="ru-RU" sz="2400" b="1" dirty="0">
              <a:solidFill>
                <a:srgbClr val="009900"/>
              </a:solidFill>
              <a:latin typeface="Arial Black" pitchFamily="34" charset="0"/>
            </a:endParaRPr>
          </a:p>
        </p:txBody>
      </p:sp>
      <p:sp>
        <p:nvSpPr>
          <p:cNvPr id="25" name="Text Box 33"/>
          <p:cNvSpPr txBox="1">
            <a:spLocks noChangeArrowheads="1"/>
          </p:cNvSpPr>
          <p:nvPr/>
        </p:nvSpPr>
        <p:spPr bwMode="auto">
          <a:xfrm>
            <a:off x="5715008" y="1500174"/>
            <a:ext cx="838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</a:t>
            </a:r>
            <a:r>
              <a:rPr lang="en-US" sz="3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endParaRPr lang="ru-RU" sz="3600" b="1" i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7" name="Oval 13"/>
          <p:cNvSpPr>
            <a:spLocks noChangeArrowheads="1"/>
          </p:cNvSpPr>
          <p:nvPr/>
        </p:nvSpPr>
        <p:spPr bwMode="auto">
          <a:xfrm rot="20910037">
            <a:off x="5157165" y="2228216"/>
            <a:ext cx="152400" cy="1524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33333E-6 L 0.22361 -0.0428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20" grpId="0"/>
      <p:bldP spid="22" grpId="0" animBg="1"/>
      <p:bldP spid="25" grpId="0"/>
      <p:bldP spid="2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</TotalTime>
  <Words>159</Words>
  <Application>Microsoft Office PowerPoint</Application>
  <PresentationFormat>Экран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Солнцестояние</vt:lpstr>
      <vt:lpstr>Шаблон с поддержкой макросов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10</cp:revision>
  <dcterms:created xsi:type="dcterms:W3CDTF">2013-11-24T05:08:35Z</dcterms:created>
  <dcterms:modified xsi:type="dcterms:W3CDTF">2014-01-14T18:19:20Z</dcterms:modified>
</cp:coreProperties>
</file>