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7" r:id="rId2"/>
    <p:sldId id="262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6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73f4d_11405aa6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967484"/>
            <a:ext cx="7315200" cy="36850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9200"/>
          </a:xfrm>
        </p:spPr>
        <p:txBody>
          <a:bodyPr>
            <a:noAutofit/>
          </a:bodyPr>
          <a:lstStyle/>
          <a:p>
            <a:r>
              <a:rPr lang="uk-UA" sz="11500" dirty="0" smtClean="0">
                <a:solidFill>
                  <a:schemeClr val="bg1">
                    <a:lumMod val="50000"/>
                  </a:schemeClr>
                </a:solidFill>
              </a:rPr>
              <a:t>Пантера</a:t>
            </a:r>
            <a:endParaRPr lang="ru-RU" sz="9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41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719" y="1524000"/>
            <a:ext cx="4194561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 якщо вона голодна то може напасти навіть на людину.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b10d022f07c8562e8bb30230208203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9450" y="2143125"/>
            <a:ext cx="5265100" cy="3952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9071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Живуть </a:t>
            </a:r>
            <a:r>
              <a:rPr lang="ru-RU" dirty="0" err="1" smtClean="0"/>
              <a:t>пантери</a:t>
            </a:r>
            <a:r>
              <a:rPr lang="ru-RU" dirty="0" smtClean="0"/>
              <a:t> </a:t>
            </a:r>
            <a:r>
              <a:rPr lang="uk-UA" dirty="0" smtClean="0"/>
              <a:t> </a:t>
            </a:r>
            <a:r>
              <a:rPr lang="uk-UA" dirty="0" smtClean="0"/>
              <a:t>переважно в тропічних лісах. Але надзвичайно багато їх на острові Ява.</a:t>
            </a:r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350046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sz="4400" dirty="0" smtClean="0"/>
              <a:t>Своїми розмірами вони не дуже відрізняються від своїх родичів тигрів. </a:t>
            </a:r>
            <a:br>
              <a:rPr lang="uk-UA" sz="4400" dirty="0" smtClean="0"/>
            </a:br>
            <a:r>
              <a:rPr lang="uk-UA" sz="4400" dirty="0" smtClean="0"/>
              <a:t>85-160 см в довжину(без хвоста). </a:t>
            </a:r>
            <a:r>
              <a:rPr lang="uk-UA" sz="4400" smtClean="0"/>
              <a:t>Вага </a:t>
            </a:r>
            <a:r>
              <a:rPr lang="uk-UA" sz="4400" dirty="0" smtClean="0"/>
              <a:t>35-45 кг в окремих випадках може перевищувати 100 кг.</a:t>
            </a:r>
            <a:endParaRPr lang="ru-RU" sz="4400" dirty="0"/>
          </a:p>
        </p:txBody>
      </p:sp>
      <p:pic>
        <p:nvPicPr>
          <p:cNvPr id="6" name="Содержимое 5" descr="54c649e634f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3857628"/>
            <a:ext cx="3714776" cy="2309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36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571480"/>
            <a:ext cx="7143800" cy="45005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5214950"/>
            <a:ext cx="8229600" cy="1219200"/>
          </a:xfrm>
        </p:spPr>
        <p:txBody>
          <a:bodyPr/>
          <a:lstStyle/>
          <a:p>
            <a:r>
              <a:rPr lang="uk-UA" dirty="0" smtClean="0"/>
              <a:t>          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Виконав </a:t>
            </a:r>
            <a:r>
              <a:rPr lang="uk-UA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Бендас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Юрій.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42719142_big-cats-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25" y="1576387"/>
            <a:ext cx="7143750" cy="4467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Як ви думаєте чи пантера це окремий вид тварин?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Ні. Вони належать до родини котячих, так само як і тигри.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635df4c49bc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87785"/>
            <a:ext cx="4059238" cy="3044429"/>
          </a:xfrm>
        </p:spPr>
      </p:pic>
      <p:pic>
        <p:nvPicPr>
          <p:cNvPr id="10" name="Содержимое 9" descr="1221146009_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7785"/>
            <a:ext cx="4059238" cy="3044429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3254602_1282903129_016ac6fd594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777" b="11777"/>
          <a:stretch>
            <a:fillRect/>
          </a:stretch>
        </p:blipFill>
        <p:spPr>
          <a:xfrm rot="20640244">
            <a:off x="992363" y="220464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20613904">
            <a:off x="2135427" y="4108293"/>
            <a:ext cx="5486400" cy="1243002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Цікаво що забарвлення пантер зумовлено  особливою пігментацією. Але на жаль це дуже рідкісне явище. </a:t>
            </a:r>
            <a:endParaRPr lang="ru-RU" sz="2400" b="1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nonymousblackpanther500121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229" b="1922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14612" y="5286388"/>
            <a:ext cx="6137298" cy="1385878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Але також не потрібно забувати що пантери це дикі тварини. І вони здатні нападати на людей. пантери взагалі не відчувають страху перед людьми.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5k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319097"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uk-UA" dirty="0" smtClean="0"/>
              <a:t>Тому вони селяться близько до селищ та містечок.</a:t>
            </a:r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D_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9675" y="428625"/>
            <a:ext cx="6667500" cy="44291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4929198"/>
            <a:ext cx="8229600" cy="1219200"/>
          </a:xfrm>
        </p:spPr>
        <p:txBody>
          <a:bodyPr/>
          <a:lstStyle/>
          <a:p>
            <a:r>
              <a:rPr lang="uk-UA" dirty="0" smtClean="0"/>
              <a:t>        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</a:rPr>
              <a:t>Пантери це нічні мисливці.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0527428_3dbeee607b8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614487"/>
            <a:ext cx="5715000" cy="4391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Полюють переважно по одинці.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elanisticki-zivotni-foto-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643050"/>
            <a:ext cx="6704835" cy="4846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Цікавий факт:  якщо пантера  сита то вона не нападе навіть на маленького баранчика який проходить біля його носу.</a:t>
            </a:r>
            <a:endParaRPr lang="ru-RU" sz="32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0F0F0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</TotalTime>
  <Words>150</Words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Пантера</vt:lpstr>
      <vt:lpstr>Як ви думаєте чи пантера це окремий вид тварин?</vt:lpstr>
      <vt:lpstr>Ні. Вони належать до родини котячих, так само як і тигри.</vt:lpstr>
      <vt:lpstr>Слайд 4</vt:lpstr>
      <vt:lpstr>Слайд 5</vt:lpstr>
      <vt:lpstr>Тому вони селяться близько до селищ та містечок.</vt:lpstr>
      <vt:lpstr>         Пантери це нічні мисливці.</vt:lpstr>
      <vt:lpstr>Полюють переважно по одинці.</vt:lpstr>
      <vt:lpstr>Цікавий факт:  якщо пантера  сита то вона не нападе навіть на маленького баранчика який проходить біля його носу.</vt:lpstr>
      <vt:lpstr>А якщо вона голодна то може напасти навіть на людину.</vt:lpstr>
      <vt:lpstr>Живуть пантери  переважно в тропічних лісах. Але надзвичайно багато їх на острові Ява.</vt:lpstr>
      <vt:lpstr> Своїми розмірами вони не дуже відрізняються від своїх родичів тигрів.  85-160 см в довжину(без хвоста). Вага 35-45 кг в окремих випадках може перевищувати 100 кг.</vt:lpstr>
      <vt:lpstr>          Виконав Бендас Юрій.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Ягуар</dc:title>
  <cp:lastModifiedBy>User</cp:lastModifiedBy>
  <cp:revision>11</cp:revision>
  <dcterms:modified xsi:type="dcterms:W3CDTF">2014-02-07T16:16:02Z</dcterms:modified>
</cp:coreProperties>
</file>