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58D4-0B29-406E-9982-A2DD14ECA94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2860-0004-4F31-8442-150E1E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ugetsound.edu/files/pages/PRL-1%20during%20Drosophila%20embryogenesis-11.jpg"/>
          <p:cNvPicPr>
            <a:picLocks noChangeAspect="1" noChangeArrowheads="1"/>
          </p:cNvPicPr>
          <p:nvPr/>
        </p:nvPicPr>
        <p:blipFill>
          <a:blip r:embed="rId2" cstate="print"/>
          <a:srcRect b="699"/>
          <a:stretch>
            <a:fillRect/>
          </a:stretch>
        </p:blipFill>
        <p:spPr bwMode="auto">
          <a:xfrm>
            <a:off x="1" y="836712"/>
            <a:ext cx="9143999" cy="5078607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664295"/>
          </a:xfrm>
          <a:solidFill>
            <a:srgbClr val="FFFF00">
              <a:alpha val="15000"/>
            </a:srgbClr>
          </a:solidFill>
        </p:spPr>
        <p:txBody>
          <a:bodyPr>
            <a:normAutofit/>
          </a:bodyPr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Ембріонегез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період онтогенезу в багатоклітинних організмах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  <a:solidFill>
            <a:srgbClr val="FFC000">
              <a:alpha val="15000"/>
            </a:srgbClr>
          </a:solidFill>
        </p:spPr>
        <p:txBody>
          <a:bodyPr/>
          <a:lstStyle/>
          <a:p>
            <a:r>
              <a:rPr lang="uk-UA" dirty="0" smtClean="0"/>
              <a:t>Роботу виконав Токар Володимир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4/07/29/1406629853577_wps_47_Not_birth_copy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24047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052736"/>
            <a:ext cx="5885900" cy="95410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Гаструляція – процес перетворення бластули в гаструлу.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53336"/>
            <a:ext cx="1691680" cy="404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04048" y="5085184"/>
            <a:ext cx="8456" cy="1340768"/>
          </a:xfrm>
          <a:prstGeom prst="straightConnector1">
            <a:avLst/>
          </a:prstGeom>
          <a:ln w="79375" cmpd="sng">
            <a:solidFill>
              <a:srgbClr val="FFFF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1/11/Teratoma_2_low_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75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5184576" cy="138499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Зародковий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листок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набір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клітин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формується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ембріогенезу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h5.googleusercontent.com/-IjLpCgDIFXY/UeGjq5-pMyI/AAAAAAAAIDQ/KjKVyIU9dj4/s0/primeiro-mes-de-gesta%C3%A7%C3%A3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5261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55976" y="4869160"/>
            <a:ext cx="4104456" cy="138499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Органогенез 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ti.kiev.ua/uploads/posts/2010-02/1266259844_grom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56"/>
            <a:ext cx="7956376" cy="68557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3356992"/>
            <a:ext cx="4572000" cy="224676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Ембріогенез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оболонках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яйцеклітини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поза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материнським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організмом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усередині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wisegeek.com/sperm-and-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934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5157192"/>
            <a:ext cx="4716016" cy="95410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Проникнення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сперматозоїда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яйцеклітину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злиття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ядер.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03.kakprosto.ru/images/article/2014/8/27/1_540410b63705a540410b637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6858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4653136"/>
            <a:ext cx="2571281" cy="52322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Ділення зиготи.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amindom.org/img/abou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39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4797152"/>
            <a:ext cx="4742194" cy="95410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Дроблення – ряд послідовних мітотичних поділів зиготи.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edia.ehd.org/drem/stage2/figures/st2f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4871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4437112"/>
            <a:ext cx="4412130" cy="138499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Бластомери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клітини, що утворилися у наслідок дроблення зиготи.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iologydiscussion.com/wp-content/uploads/2013/08/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5489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4365104"/>
            <a:ext cx="3888432" cy="138499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Жовкові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гранули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запасені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яйцеклітині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складаються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білків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ryphonov.ru/tryphonov2/pic2/sysro13_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15268"/>
            <a:ext cx="6912768" cy="68732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2492896"/>
            <a:ext cx="4016824" cy="181588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дроблення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бластомери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відрізняються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формою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розмірами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c03.deviantart.net/fs71/i/2011/120/f/b/amphibian_blastula_by_suricata5-d3f9b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0989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437112"/>
            <a:ext cx="4572000" cy="181588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Бластула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шару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бластомерів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оточують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щільним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кільцем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порожнину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бластоцель.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116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Ембріонегез, як період онтогенезу в багатоклітинних організмах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Vova</cp:lastModifiedBy>
  <cp:revision>18</cp:revision>
  <dcterms:created xsi:type="dcterms:W3CDTF">2014-11-05T20:36:10Z</dcterms:created>
  <dcterms:modified xsi:type="dcterms:W3CDTF">2014-11-06T18:51:03Z</dcterms:modified>
</cp:coreProperties>
</file>