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2B15BCA-288A-4AD3-A75D-F7BEBCA95BF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BB7F8D1-DAB7-424F-8532-828468523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5BCA-288A-4AD3-A75D-F7BEBCA95BF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F8D1-DAB7-424F-8532-828468523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5BCA-288A-4AD3-A75D-F7BEBCA95BF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F8D1-DAB7-424F-8532-828468523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2B15BCA-288A-4AD3-A75D-F7BEBCA95BF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F8D1-DAB7-424F-8532-828468523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2B15BCA-288A-4AD3-A75D-F7BEBCA95BF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BB7F8D1-DAB7-424F-8532-828468523F4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2B15BCA-288A-4AD3-A75D-F7BEBCA95BF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B7F8D1-DAB7-424F-8532-828468523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2B15BCA-288A-4AD3-A75D-F7BEBCA95BF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BB7F8D1-DAB7-424F-8532-828468523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5BCA-288A-4AD3-A75D-F7BEBCA95BF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F8D1-DAB7-424F-8532-828468523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2B15BCA-288A-4AD3-A75D-F7BEBCA95BF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B7F8D1-DAB7-424F-8532-828468523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2B15BCA-288A-4AD3-A75D-F7BEBCA95BF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BB7F8D1-DAB7-424F-8532-828468523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2B15BCA-288A-4AD3-A75D-F7BEBCA95BF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BB7F8D1-DAB7-424F-8532-828468523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2B15BCA-288A-4AD3-A75D-F7BEBCA95BF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BB7F8D1-DAB7-424F-8532-828468523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ua/url?sa=t&amp;rct=j&amp;q=&amp;esrc=s&amp;source=web&amp;cd=5&amp;ved=0CFUQFjAE&amp;url=http://myhelper.com.ua/index.php?newsid=28228&amp;ei=hl-LUuXYGIbkswapr4HoCg&amp;usg=AFQjCNHAavLoTvDrh_-8kmhc1ud5V79at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357298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Сади </a:t>
            </a:r>
            <a:r>
              <a:rPr lang="ru-RU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парки </a:t>
            </a:r>
            <a:r>
              <a:rPr lang="ru-RU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Англії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0694" y="6150114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chemeClr val="bg1"/>
                </a:solidFill>
              </a:rPr>
              <a:t>Учениці</a:t>
            </a:r>
            <a:r>
              <a:rPr lang="ru-RU" sz="2000" dirty="0" smtClean="0">
                <a:solidFill>
                  <a:schemeClr val="bg1"/>
                </a:solidFill>
              </a:rPr>
              <a:t> 11-Б </a:t>
            </a:r>
            <a:r>
              <a:rPr lang="ru-RU" sz="2000" dirty="0" err="1" smtClean="0">
                <a:solidFill>
                  <a:schemeClr val="bg1"/>
                </a:solidFill>
              </a:rPr>
              <a:t>класу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err="1" smtClean="0">
                <a:solidFill>
                  <a:schemeClr val="bg1"/>
                </a:solidFill>
              </a:rPr>
              <a:t>Лавренчук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Ірини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7200" b="1" dirty="0" smtClean="0">
                <a:solidFill>
                  <a:srgbClr val="FFFF00"/>
                </a:solidFill>
              </a:rPr>
              <a:t>Дякую за увагу!</a:t>
            </a:r>
            <a:endParaRPr lang="ru-RU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zoom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18319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500" dirty="0" smtClean="0">
                <a:solidFill>
                  <a:srgbClr val="FFFF00"/>
                </a:solidFill>
              </a:rPr>
              <a:t>		</a:t>
            </a:r>
            <a:r>
              <a:rPr lang="ru-RU" sz="1500" b="1" dirty="0" smtClean="0">
                <a:solidFill>
                  <a:srgbClr val="FFFF00"/>
                </a:solidFill>
              </a:rPr>
              <a:t>1. </a:t>
            </a:r>
            <a:r>
              <a:rPr lang="uk-UA" sz="1500" b="1" dirty="0" smtClean="0">
                <a:solidFill>
                  <a:srgbClr val="FFFF00"/>
                </a:solidFill>
              </a:rPr>
              <a:t>Королівський ботанічний сад </a:t>
            </a:r>
            <a:r>
              <a:rPr lang="uk-UA" sz="1500" b="1" dirty="0" err="1" smtClean="0">
                <a:solidFill>
                  <a:srgbClr val="FFFF00"/>
                </a:solidFill>
              </a:rPr>
              <a:t>Кью-Гарден</a:t>
            </a:r>
            <a:r>
              <a:rPr lang="uk-UA" sz="1500" b="1" dirty="0" smtClean="0">
                <a:solidFill>
                  <a:srgbClr val="FFFF00"/>
                </a:solidFill>
              </a:rPr>
              <a:t> . </a:t>
            </a:r>
            <a:r>
              <a:rPr lang="uk-UA" sz="1500" dirty="0" smtClean="0">
                <a:solidFill>
                  <a:srgbClr val="FFFF00"/>
                </a:solidFill>
              </a:rPr>
              <a:t>Визнано найкрасивішим парком Лондона. Тут знаходиться найбільша колекція живих рослин. Люди приходять в </a:t>
            </a:r>
            <a:r>
              <a:rPr lang="uk-UA" sz="1500" dirty="0" err="1" smtClean="0">
                <a:solidFill>
                  <a:srgbClr val="FFFF00"/>
                </a:solidFill>
              </a:rPr>
              <a:t>Кью-Гарден</a:t>
            </a:r>
            <a:r>
              <a:rPr lang="uk-UA" sz="1500" dirty="0" smtClean="0">
                <a:solidFill>
                  <a:srgbClr val="FFFF00"/>
                </a:solidFill>
              </a:rPr>
              <a:t>, щоб провести тут цілий день, з фотоапаратами . У січні в саду можна спостерігати цвітіння камелій. У </a:t>
            </a:r>
            <a:r>
              <a:rPr lang="uk-UA" sz="1500" dirty="0" err="1" smtClean="0">
                <a:solidFill>
                  <a:srgbClr val="FFFF00"/>
                </a:solidFill>
              </a:rPr>
              <a:t>Кью</a:t>
            </a:r>
            <a:r>
              <a:rPr lang="uk-UA" sz="1500" dirty="0" smtClean="0">
                <a:solidFill>
                  <a:srgbClr val="FFFF00"/>
                </a:solidFill>
              </a:rPr>
              <a:t> - Гарден 3 великі оранжереї: Будинок пальм, Дім помірного клімату та Оранжерея принцеси </a:t>
            </a:r>
            <a:r>
              <a:rPr lang="uk-UA" sz="1500" dirty="0" err="1" smtClean="0">
                <a:solidFill>
                  <a:srgbClr val="FFFF00"/>
                </a:solidFill>
              </a:rPr>
              <a:t>Уелльського</a:t>
            </a:r>
            <a:r>
              <a:rPr lang="uk-UA" sz="1500" dirty="0" smtClean="0">
                <a:solidFill>
                  <a:srgbClr val="FFFF00"/>
                </a:solidFill>
              </a:rPr>
              <a:t>.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Топ 10 кращих садів і парків Англі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45" y="1357297"/>
            <a:ext cx="7334269" cy="550070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001156" cy="326070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FFFF00"/>
                </a:solidFill>
              </a:rPr>
              <a:t>		</a:t>
            </a:r>
            <a:r>
              <a:rPr lang="ru-RU" sz="1400" b="1" dirty="0" smtClean="0">
                <a:solidFill>
                  <a:srgbClr val="FFFF00"/>
                </a:solidFill>
              </a:rPr>
              <a:t>2. </a:t>
            </a:r>
            <a:r>
              <a:rPr lang="ru-RU" sz="1400" b="1" dirty="0" err="1" smtClean="0">
                <a:solidFill>
                  <a:srgbClr val="FFFF00"/>
                </a:solidFill>
              </a:rPr>
              <a:t>Іджент</a:t>
            </a:r>
            <a:r>
              <a:rPr lang="ru-RU" sz="1400" b="1" dirty="0" smtClean="0">
                <a:solidFill>
                  <a:srgbClr val="FFFF00"/>
                </a:solidFill>
              </a:rPr>
              <a:t> Парк </a:t>
            </a:r>
            <a:r>
              <a:rPr lang="ru-RU" sz="1400" dirty="0" smtClean="0">
                <a:solidFill>
                  <a:srgbClr val="FFFF00"/>
                </a:solidFill>
              </a:rPr>
              <a:t>, </a:t>
            </a:r>
            <a:r>
              <a:rPr lang="ru-RU" sz="1400" dirty="0" err="1" smtClean="0">
                <a:solidFill>
                  <a:srgbClr val="FFFF00"/>
                </a:solidFill>
              </a:rPr>
              <a:t>Розташований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між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Вестмінстер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Кемденом</a:t>
            </a:r>
            <a:r>
              <a:rPr lang="ru-RU" sz="1400" dirty="0" smtClean="0">
                <a:solidFill>
                  <a:srgbClr val="FFFF00"/>
                </a:solidFill>
              </a:rPr>
              <a:t>. </a:t>
            </a:r>
            <a:r>
              <a:rPr lang="ru-RU" sz="1400" dirty="0" err="1" smtClean="0">
                <a:solidFill>
                  <a:srgbClr val="FFFF00"/>
                </a:solidFill>
              </a:rPr>
              <a:t>Це</a:t>
            </a:r>
            <a:r>
              <a:rPr lang="ru-RU" sz="1400" dirty="0" smtClean="0">
                <a:solidFill>
                  <a:srgbClr val="FFFF00"/>
                </a:solidFill>
              </a:rPr>
              <a:t> один </a:t>
            </a:r>
            <a:r>
              <a:rPr lang="ru-RU" sz="1400" dirty="0" err="1" smtClean="0">
                <a:solidFill>
                  <a:srgbClr val="FFFF00"/>
                </a:solidFill>
              </a:rPr>
              <a:t>з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головних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королівських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парків</a:t>
            </a:r>
            <a:r>
              <a:rPr lang="ru-RU" sz="1400" dirty="0" smtClean="0">
                <a:solidFill>
                  <a:srgbClr val="FFFF00"/>
                </a:solidFill>
              </a:rPr>
              <a:t> Лондона, в </a:t>
            </a:r>
            <a:r>
              <a:rPr lang="ru-RU" sz="1400" dirty="0" err="1" smtClean="0">
                <a:solidFill>
                  <a:srgbClr val="FFFF00"/>
                </a:solidFill>
              </a:rPr>
              <a:t>старі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часи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ці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емлі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ставилися</a:t>
            </a:r>
            <a:r>
              <a:rPr lang="ru-RU" sz="1400" dirty="0" smtClean="0">
                <a:solidFill>
                  <a:srgbClr val="FFFF00"/>
                </a:solidFill>
              </a:rPr>
              <a:t> до </a:t>
            </a:r>
            <a:r>
              <a:rPr lang="ru-RU" sz="1400" dirty="0" err="1" smtClean="0">
                <a:solidFill>
                  <a:srgbClr val="FFFF00"/>
                </a:solidFill>
              </a:rPr>
              <a:t>мисливських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угіддях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Генріха</a:t>
            </a:r>
            <a:r>
              <a:rPr lang="ru-RU" sz="1400" dirty="0" smtClean="0">
                <a:solidFill>
                  <a:srgbClr val="FFFF00"/>
                </a:solidFill>
              </a:rPr>
              <a:t> 8. Тут же </a:t>
            </a:r>
            <a:r>
              <a:rPr lang="ru-RU" sz="1400" dirty="0" err="1" smtClean="0">
                <a:solidFill>
                  <a:srgbClr val="FFFF00"/>
                </a:solidFill>
              </a:rPr>
              <a:t>розташовується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Лондонський</a:t>
            </a:r>
            <a:r>
              <a:rPr lang="ru-RU" sz="1400" dirty="0" smtClean="0">
                <a:solidFill>
                  <a:srgbClr val="FFFF00"/>
                </a:solidFill>
              </a:rPr>
              <a:t> зоопарк </a:t>
            </a:r>
            <a:r>
              <a:rPr lang="ru-RU" sz="1400" dirty="0" err="1" smtClean="0">
                <a:solidFill>
                  <a:srgbClr val="FFFF00"/>
                </a:solidFill>
              </a:rPr>
              <a:t>і</a:t>
            </a:r>
            <a:r>
              <a:rPr lang="ru-RU" sz="1400" dirty="0" smtClean="0">
                <a:solidFill>
                  <a:srgbClr val="FFFF00"/>
                </a:solidFill>
              </a:rPr>
              <a:t> приватна </a:t>
            </a:r>
            <a:r>
              <a:rPr lang="ru-RU" sz="1400" dirty="0" err="1" smtClean="0">
                <a:solidFill>
                  <a:srgbClr val="FFFF00"/>
                </a:solidFill>
              </a:rPr>
              <a:t>резиденція</a:t>
            </a:r>
            <a:r>
              <a:rPr lang="ru-RU" sz="1400" dirty="0" smtClean="0">
                <a:solidFill>
                  <a:srgbClr val="FFFF00"/>
                </a:solidFill>
              </a:rPr>
              <a:t> президента США. У парку </a:t>
            </a:r>
            <a:r>
              <a:rPr lang="ru-RU" sz="1400" dirty="0" err="1" smtClean="0">
                <a:solidFill>
                  <a:srgbClr val="FFFF00"/>
                </a:solidFill>
              </a:rPr>
              <a:t>можна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орендувати</a:t>
            </a:r>
            <a:r>
              <a:rPr lang="ru-RU" sz="1400" dirty="0" smtClean="0">
                <a:solidFill>
                  <a:srgbClr val="FFFF00"/>
                </a:solidFill>
              </a:rPr>
              <a:t> поля </a:t>
            </a:r>
            <a:r>
              <a:rPr lang="ru-RU" sz="1400" dirty="0" err="1" smtClean="0">
                <a:solidFill>
                  <a:srgbClr val="FFFF00"/>
                </a:solidFill>
              </a:rPr>
              <a:t>під</a:t>
            </a:r>
            <a:r>
              <a:rPr lang="ru-RU" sz="1400" dirty="0" smtClean="0">
                <a:solidFill>
                  <a:srgbClr val="FFFF00"/>
                </a:solidFill>
              </a:rPr>
              <a:t> гольф </a:t>
            </a:r>
            <a:r>
              <a:rPr lang="ru-RU" sz="1400" dirty="0" err="1" smtClean="0">
                <a:solidFill>
                  <a:srgbClr val="FFFF00"/>
                </a:solidFill>
              </a:rPr>
              <a:t>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регбі</a:t>
            </a:r>
            <a:r>
              <a:rPr lang="ru-RU" sz="1400" dirty="0" smtClean="0">
                <a:solidFill>
                  <a:srgbClr val="FFFF00"/>
                </a:solidFill>
              </a:rPr>
              <a:t>. </a:t>
            </a:r>
            <a:br>
              <a:rPr lang="ru-RU" sz="1400" dirty="0" smtClean="0">
                <a:solidFill>
                  <a:srgbClr val="FFFF00"/>
                </a:solidFill>
              </a:rPr>
            </a:br>
            <a:r>
              <a:rPr lang="ru-RU" sz="1400" dirty="0" err="1" smtClean="0">
                <a:solidFill>
                  <a:srgbClr val="FFFF00"/>
                </a:solidFill>
              </a:rPr>
              <a:t>Беджбері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Пінетум</a:t>
            </a:r>
            <a:r>
              <a:rPr lang="ru-RU" sz="1400" dirty="0" smtClean="0">
                <a:solidFill>
                  <a:srgbClr val="FFFF00"/>
                </a:solidFill>
              </a:rPr>
              <a:t> - </a:t>
            </a:r>
            <a:r>
              <a:rPr lang="ru-RU" sz="1400" dirty="0" err="1" smtClean="0">
                <a:solidFill>
                  <a:srgbClr val="FFFF00"/>
                </a:solidFill>
              </a:rPr>
              <a:t>одне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найкрасивіших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місць</a:t>
            </a:r>
            <a:r>
              <a:rPr lang="ru-RU" sz="1400" dirty="0" smtClean="0">
                <a:solidFill>
                  <a:srgbClr val="FFFF00"/>
                </a:solidFill>
              </a:rPr>
              <a:t>, парк </a:t>
            </a:r>
            <a:r>
              <a:rPr lang="ru-RU" sz="1400" dirty="0" err="1" smtClean="0">
                <a:solidFill>
                  <a:srgbClr val="FFFF00"/>
                </a:solidFill>
              </a:rPr>
              <a:t>розташовується</a:t>
            </a:r>
            <a:r>
              <a:rPr lang="ru-RU" sz="1400" dirty="0" smtClean="0">
                <a:solidFill>
                  <a:srgbClr val="FFFF00"/>
                </a:solidFill>
              </a:rPr>
              <a:t> в </a:t>
            </a:r>
            <a:r>
              <a:rPr lang="ru-RU" sz="1400" dirty="0" err="1" smtClean="0">
                <a:solidFill>
                  <a:srgbClr val="FFFF00"/>
                </a:solidFill>
              </a:rPr>
              <a:t>Кенті</a:t>
            </a:r>
            <a:r>
              <a:rPr lang="ru-RU" sz="1400" dirty="0" smtClean="0">
                <a:solidFill>
                  <a:srgbClr val="FFFF00"/>
                </a:solidFill>
              </a:rPr>
              <a:t>. Тут </a:t>
            </a:r>
            <a:r>
              <a:rPr lang="ru-RU" sz="1400" dirty="0" err="1" smtClean="0">
                <a:solidFill>
                  <a:srgbClr val="FFFF00"/>
                </a:solidFill>
              </a:rPr>
              <a:t>знаходяться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кращі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колекції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хвойних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Великобританії</a:t>
            </a:r>
            <a:r>
              <a:rPr lang="ru-RU" sz="1400" dirty="0" smtClean="0">
                <a:solidFill>
                  <a:srgbClr val="FFFF00"/>
                </a:solidFill>
              </a:rPr>
              <a:t>. На </a:t>
            </a:r>
            <a:r>
              <a:rPr lang="ru-RU" sz="1400" dirty="0" err="1" smtClean="0">
                <a:solidFill>
                  <a:srgbClr val="FFFF00"/>
                </a:solidFill>
              </a:rPr>
              <a:t>території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знаходяться</a:t>
            </a:r>
            <a:r>
              <a:rPr lang="ru-RU" sz="1400" dirty="0" smtClean="0">
                <a:solidFill>
                  <a:srgbClr val="FFFF00"/>
                </a:solidFill>
              </a:rPr>
              <a:t> озера </a:t>
            </a:r>
            <a:r>
              <a:rPr lang="ru-RU" sz="1400" dirty="0" err="1" smtClean="0">
                <a:solidFill>
                  <a:srgbClr val="FFFF00"/>
                </a:solidFill>
              </a:rPr>
              <a:t>і</a:t>
            </a:r>
            <a:r>
              <a:rPr lang="ru-RU" sz="1400" dirty="0" smtClean="0">
                <a:solidFill>
                  <a:srgbClr val="FFFF00"/>
                </a:solidFill>
              </a:rPr>
              <a:t> сади. </a:t>
            </a:r>
            <a:br>
              <a:rPr lang="ru-RU" sz="1400" dirty="0" smtClean="0">
                <a:solidFill>
                  <a:srgbClr val="FFFF00"/>
                </a:solidFill>
              </a:rPr>
            </a:br>
            <a:r>
              <a:rPr lang="ru-RU" sz="1400" dirty="0" smtClean="0">
                <a:solidFill>
                  <a:srgbClr val="FFFF00"/>
                </a:solidFill>
              </a:rPr>
              <a:t>Саду сера Гарольда </a:t>
            </a:r>
            <a:r>
              <a:rPr lang="ru-RU" sz="1400" dirty="0" err="1" smtClean="0">
                <a:solidFill>
                  <a:srgbClr val="FFFF00"/>
                </a:solidFill>
              </a:rPr>
              <a:t>Хіллієр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трохи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більше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півстоліття</a:t>
            </a:r>
            <a:r>
              <a:rPr lang="ru-RU" sz="1400" dirty="0" smtClean="0">
                <a:solidFill>
                  <a:srgbClr val="FFFF00"/>
                </a:solidFill>
              </a:rPr>
              <a:t>, </a:t>
            </a:r>
            <a:r>
              <a:rPr lang="ru-RU" sz="1400" dirty="0" err="1" smtClean="0">
                <a:solidFill>
                  <a:srgbClr val="FFFF00"/>
                </a:solidFill>
              </a:rPr>
              <a:t>але</a:t>
            </a:r>
            <a:r>
              <a:rPr lang="ru-RU" sz="1400" dirty="0" smtClean="0">
                <a:solidFill>
                  <a:srgbClr val="FFFF00"/>
                </a:solidFill>
              </a:rPr>
              <a:t> тут </a:t>
            </a:r>
            <a:r>
              <a:rPr lang="ru-RU" sz="1400" dirty="0" err="1" smtClean="0">
                <a:solidFill>
                  <a:srgbClr val="FFFF00"/>
                </a:solidFill>
              </a:rPr>
              <a:t>вже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собрлась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колекція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рослин</a:t>
            </a:r>
            <a:r>
              <a:rPr lang="ru-RU" sz="1400" dirty="0" smtClean="0">
                <a:solidFill>
                  <a:srgbClr val="FFFF00"/>
                </a:solidFill>
              </a:rPr>
              <a:t>, </a:t>
            </a:r>
            <a:r>
              <a:rPr lang="ru-RU" sz="1400" dirty="0" err="1" smtClean="0">
                <a:solidFill>
                  <a:srgbClr val="FFFF00"/>
                </a:solidFill>
              </a:rPr>
              <a:t>що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налічує</a:t>
            </a:r>
            <a:r>
              <a:rPr lang="ru-RU" sz="1400" dirty="0" smtClean="0">
                <a:solidFill>
                  <a:srgbClr val="FFFF00"/>
                </a:solidFill>
              </a:rPr>
              <a:t> 42 000 </a:t>
            </a:r>
            <a:r>
              <a:rPr lang="ru-RU" sz="1400" dirty="0" err="1" smtClean="0">
                <a:solidFill>
                  <a:srgbClr val="FFFF00"/>
                </a:solidFill>
              </a:rPr>
              <a:t>видів</a:t>
            </a:r>
            <a:r>
              <a:rPr lang="ru-RU" sz="1400" dirty="0" smtClean="0">
                <a:solidFill>
                  <a:srgbClr val="FFFF00"/>
                </a:solidFill>
              </a:rPr>
              <a:t>. </a:t>
            </a:r>
            <a:r>
              <a:rPr lang="ru-RU" sz="1400" dirty="0" err="1" smtClean="0">
                <a:solidFill>
                  <a:srgbClr val="FFFF00"/>
                </a:solidFill>
              </a:rPr>
              <a:t>Гордість</a:t>
            </a:r>
            <a:r>
              <a:rPr lang="ru-RU" sz="1400" dirty="0" smtClean="0">
                <a:solidFill>
                  <a:srgbClr val="FFFF00"/>
                </a:solidFill>
              </a:rPr>
              <a:t> саду - </a:t>
            </a:r>
            <a:r>
              <a:rPr lang="ru-RU" sz="1400" dirty="0" err="1" smtClean="0">
                <a:solidFill>
                  <a:srgbClr val="FFFF00"/>
                </a:solidFill>
              </a:rPr>
              <a:t>горіх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гамамеліс</a:t>
            </a:r>
            <a:r>
              <a:rPr lang="ru-RU" sz="1400" dirty="0" smtClean="0">
                <a:solidFill>
                  <a:srgbClr val="FFFF00"/>
                </a:solidFill>
              </a:rPr>
              <a:t>, </a:t>
            </a:r>
            <a:r>
              <a:rPr lang="ru-RU" sz="1400" dirty="0" err="1" smtClean="0">
                <a:solidFill>
                  <a:srgbClr val="FFFF00"/>
                </a:solidFill>
              </a:rPr>
              <a:t>вирощуванням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якого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захоплювався</a:t>
            </a:r>
            <a:r>
              <a:rPr lang="ru-RU" sz="1400" dirty="0" smtClean="0">
                <a:solidFill>
                  <a:srgbClr val="FFFF00"/>
                </a:solidFill>
              </a:rPr>
              <a:t> сер Гарольд. </a:t>
            </a:r>
            <a:endParaRPr lang="ru-RU" sz="14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Топ 10 кращих садів і парків Англі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64366"/>
            <a:ext cx="7561538" cy="45936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86874" cy="135729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FFFF00"/>
                </a:solidFill>
              </a:rPr>
              <a:t>		3. </a:t>
            </a:r>
            <a:r>
              <a:rPr lang="ru-RU" sz="1400" b="1" dirty="0" err="1" smtClean="0">
                <a:solidFill>
                  <a:srgbClr val="FFFF00"/>
                </a:solidFill>
              </a:rPr>
              <a:t>Стоурхед</a:t>
            </a:r>
            <a:r>
              <a:rPr lang="ru-RU" sz="1400" b="1" dirty="0" smtClean="0">
                <a:solidFill>
                  <a:srgbClr val="FFFF00"/>
                </a:solidFill>
              </a:rPr>
              <a:t> </a:t>
            </a:r>
            <a:r>
              <a:rPr lang="ru-RU" sz="1400" dirty="0" err="1" smtClean="0">
                <a:solidFill>
                  <a:srgbClr val="FFFF00"/>
                </a:solidFill>
              </a:rPr>
              <a:t>втілив</a:t>
            </a:r>
            <a:r>
              <a:rPr lang="ru-RU" sz="1400" dirty="0" smtClean="0">
                <a:solidFill>
                  <a:srgbClr val="FFFF00"/>
                </a:solidFill>
              </a:rPr>
              <a:t> у </a:t>
            </a:r>
            <a:r>
              <a:rPr lang="ru-RU" sz="1400" dirty="0" err="1" smtClean="0">
                <a:solidFill>
                  <a:srgbClr val="FFFF00"/>
                </a:solidFill>
              </a:rPr>
              <a:t>собі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творчі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дерзання</a:t>
            </a:r>
            <a:r>
              <a:rPr lang="ru-RU" sz="1400" dirty="0" smtClean="0">
                <a:solidFill>
                  <a:srgbClr val="FFFF00"/>
                </a:solidFill>
              </a:rPr>
              <a:t> художника </a:t>
            </a:r>
            <a:r>
              <a:rPr lang="ru-RU" sz="1400" dirty="0" err="1" smtClean="0">
                <a:solidFill>
                  <a:srgbClr val="FFFF00"/>
                </a:solidFill>
              </a:rPr>
              <a:t>Генрі</a:t>
            </a:r>
            <a:r>
              <a:rPr lang="ru-RU" sz="1400" dirty="0" smtClean="0">
                <a:solidFill>
                  <a:srgbClr val="FFFF00"/>
                </a:solidFill>
              </a:rPr>
              <a:t> Хору. </a:t>
            </a:r>
            <a:r>
              <a:rPr lang="ru-RU" sz="1400" dirty="0" err="1" smtClean="0">
                <a:solidFill>
                  <a:srgbClr val="FFFF00"/>
                </a:solidFill>
              </a:rPr>
              <a:t>Фантазія</a:t>
            </a:r>
            <a:r>
              <a:rPr lang="ru-RU" sz="1400" dirty="0" smtClean="0">
                <a:solidFill>
                  <a:srgbClr val="FFFF00"/>
                </a:solidFill>
              </a:rPr>
              <a:t> Хору </a:t>
            </a:r>
            <a:r>
              <a:rPr lang="ru-RU" sz="1400" dirty="0" err="1" smtClean="0">
                <a:solidFill>
                  <a:srgbClr val="FFFF00"/>
                </a:solidFill>
              </a:rPr>
              <a:t>перетворила</a:t>
            </a:r>
            <a:r>
              <a:rPr lang="ru-RU" sz="1400" dirty="0" smtClean="0">
                <a:solidFill>
                  <a:srgbClr val="FFFF00"/>
                </a:solidFill>
              </a:rPr>
              <a:t> один </a:t>
            </a:r>
            <a:r>
              <a:rPr lang="ru-RU" sz="1400" dirty="0" err="1" smtClean="0">
                <a:solidFill>
                  <a:srgbClr val="FFFF00"/>
                </a:solidFill>
              </a:rPr>
              <a:t>з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сірих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неріметних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місць</a:t>
            </a:r>
            <a:r>
              <a:rPr lang="ru-RU" sz="1400" dirty="0" smtClean="0">
                <a:solidFill>
                  <a:srgbClr val="FFFF00"/>
                </a:solidFill>
              </a:rPr>
              <a:t>, </a:t>
            </a:r>
            <a:r>
              <a:rPr lang="ru-RU" sz="1400" dirty="0" err="1" smtClean="0">
                <a:solidFill>
                  <a:srgbClr val="FFFF00"/>
                </a:solidFill>
              </a:rPr>
              <a:t>зробивши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його</a:t>
            </a:r>
            <a:r>
              <a:rPr lang="ru-RU" sz="1400" dirty="0" smtClean="0">
                <a:solidFill>
                  <a:srgbClr val="FFFF00"/>
                </a:solidFill>
              </a:rPr>
              <a:t> парком </a:t>
            </a:r>
            <a:r>
              <a:rPr lang="ru-RU" sz="1400" dirty="0" err="1" smtClean="0">
                <a:solidFill>
                  <a:srgbClr val="FFFF00"/>
                </a:solidFill>
              </a:rPr>
              <a:t>світового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значення</a:t>
            </a:r>
            <a:r>
              <a:rPr lang="ru-RU" sz="1400" dirty="0" smtClean="0">
                <a:solidFill>
                  <a:srgbClr val="FFFF00"/>
                </a:solidFill>
              </a:rPr>
              <a:t>. Тут </a:t>
            </a:r>
            <a:r>
              <a:rPr lang="ru-RU" sz="1400" dirty="0" err="1" smtClean="0">
                <a:solidFill>
                  <a:srgbClr val="FFFF00"/>
                </a:solidFill>
              </a:rPr>
              <a:t>дуже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багато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павільйонів</a:t>
            </a:r>
            <a:r>
              <a:rPr lang="ru-RU" sz="1400" dirty="0" smtClean="0">
                <a:solidFill>
                  <a:srgbClr val="FFFF00"/>
                </a:solidFill>
              </a:rPr>
              <a:t>, статуй, </a:t>
            </a:r>
            <a:r>
              <a:rPr lang="ru-RU" sz="1400" dirty="0" err="1" smtClean="0">
                <a:solidFill>
                  <a:srgbClr val="FFFF00"/>
                </a:solidFill>
              </a:rPr>
              <a:t>бутафорських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будов</a:t>
            </a:r>
            <a:r>
              <a:rPr lang="ru-RU" sz="1400" dirty="0" smtClean="0">
                <a:solidFill>
                  <a:srgbClr val="FFFF00"/>
                </a:solidFill>
              </a:rPr>
              <a:t> на </a:t>
            </a:r>
            <a:r>
              <a:rPr lang="ru-RU" sz="1400" dirty="0" err="1" smtClean="0">
                <a:solidFill>
                  <a:srgbClr val="FFFF00"/>
                </a:solidFill>
              </a:rPr>
              <a:t>зразок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копії</a:t>
            </a:r>
            <a:r>
              <a:rPr lang="ru-RU" sz="1400" dirty="0" smtClean="0">
                <a:solidFill>
                  <a:srgbClr val="FFFF00"/>
                </a:solidFill>
              </a:rPr>
              <a:t>? </a:t>
            </a:r>
            <a:r>
              <a:rPr lang="ru-RU" sz="1400" dirty="0" err="1" smtClean="0">
                <a:solidFill>
                  <a:srgbClr val="FFFF00"/>
                </a:solidFill>
              </a:rPr>
              <a:t>Римські</a:t>
            </a:r>
            <a:r>
              <a:rPr lang="ru-RU" sz="1400" dirty="0" smtClean="0">
                <a:solidFill>
                  <a:srgbClr val="FFFF00"/>
                </a:solidFill>
              </a:rPr>
              <a:t> пантеону </a:t>
            </a:r>
            <a:r>
              <a:rPr lang="ru-RU" sz="1400" dirty="0" err="1" smtClean="0">
                <a:solidFill>
                  <a:srgbClr val="FFFF00"/>
                </a:solidFill>
              </a:rPr>
              <a:t>або</a:t>
            </a:r>
            <a:r>
              <a:rPr lang="ru-RU" sz="1400" dirty="0" smtClean="0">
                <a:solidFill>
                  <a:srgbClr val="FFFF00"/>
                </a:solidFill>
              </a:rPr>
              <a:t> Храму </a:t>
            </a:r>
            <a:r>
              <a:rPr lang="ru-RU" sz="1400" dirty="0" err="1" smtClean="0">
                <a:solidFill>
                  <a:srgbClr val="FFFF00"/>
                </a:solidFill>
              </a:rPr>
              <a:t>Сонця</a:t>
            </a:r>
            <a:r>
              <a:rPr lang="ru-RU" sz="1400" dirty="0" smtClean="0">
                <a:solidFill>
                  <a:srgbClr val="FFFF00"/>
                </a:solidFill>
              </a:rPr>
              <a:t>.</a:t>
            </a:r>
            <a:endParaRPr lang="ru-RU" sz="1400" dirty="0">
              <a:solidFill>
                <a:srgbClr val="FFFF00"/>
              </a:solidFill>
            </a:endParaRPr>
          </a:p>
        </p:txBody>
      </p:sp>
      <p:pic>
        <p:nvPicPr>
          <p:cNvPr id="16386" name="Picture 2" descr="Топ 10 кращих садів і парків Англі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79651"/>
            <a:ext cx="8516560" cy="557834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001156" cy="16890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solidFill>
                  <a:srgbClr val="FFFF00"/>
                </a:solidFill>
              </a:rPr>
              <a:t>		</a:t>
            </a:r>
          </a:p>
          <a:p>
            <a:pPr>
              <a:buNone/>
            </a:pPr>
            <a:r>
              <a:rPr lang="ru-RU" sz="1400" dirty="0" smtClean="0">
                <a:solidFill>
                  <a:srgbClr val="FFFF00"/>
                </a:solidFill>
              </a:rPr>
              <a:t>		</a:t>
            </a:r>
            <a:r>
              <a:rPr lang="uk-UA" sz="1400" dirty="0" smtClean="0">
                <a:solidFill>
                  <a:srgbClr val="FFFF00"/>
                </a:solidFill>
              </a:rPr>
              <a:t>В </a:t>
            </a:r>
            <a:r>
              <a:rPr lang="uk-UA" sz="1400" b="1" dirty="0" smtClean="0">
                <a:solidFill>
                  <a:srgbClr val="FFFF00"/>
                </a:solidFill>
              </a:rPr>
              <a:t> 4. </a:t>
            </a:r>
            <a:r>
              <a:rPr lang="uk-UA" sz="1400" b="1" dirty="0" err="1" smtClean="0">
                <a:solidFill>
                  <a:srgbClr val="FFFF00"/>
                </a:solidFill>
              </a:rPr>
              <a:t>Оузмурє</a:t>
            </a:r>
            <a:r>
              <a:rPr lang="uk-UA" sz="1400" b="1" dirty="0" smtClean="0">
                <a:solidFill>
                  <a:srgbClr val="FFFF00"/>
                </a:solidFill>
              </a:rPr>
              <a:t> </a:t>
            </a:r>
            <a:r>
              <a:rPr lang="uk-UA" sz="1400" dirty="0" smtClean="0">
                <a:solidFill>
                  <a:srgbClr val="FFFF00"/>
                </a:solidFill>
              </a:rPr>
              <a:t>ви знайдете прекрасні розарії, де зібрано приблизно 2000 видів троянд. Сад, оточений лісами, розташований у Північному Девоні. Початок йому поклала власниця саду леді </a:t>
            </a:r>
            <a:r>
              <a:rPr lang="uk-UA" sz="1400" dirty="0" err="1" smtClean="0">
                <a:solidFill>
                  <a:srgbClr val="FFFF00"/>
                </a:solidFill>
              </a:rPr>
              <a:t>Енн</a:t>
            </a:r>
            <a:r>
              <a:rPr lang="uk-UA" sz="1400" dirty="0" smtClean="0">
                <a:solidFill>
                  <a:srgbClr val="FFFF00"/>
                </a:solidFill>
              </a:rPr>
              <a:t> Беррі, в 1959 році. Вона вивозила з різних країн сорти троянд і садила у себе в саду. У певний момент у неї зібралася пристойна колекція. У 1988 році леді </a:t>
            </a:r>
            <a:r>
              <a:rPr lang="uk-UA" sz="1400" dirty="0" err="1" smtClean="0">
                <a:solidFill>
                  <a:srgbClr val="FFFF00"/>
                </a:solidFill>
              </a:rPr>
              <a:t>Енн</a:t>
            </a:r>
            <a:r>
              <a:rPr lang="uk-UA" sz="1400" dirty="0" smtClean="0">
                <a:solidFill>
                  <a:srgbClr val="FFFF00"/>
                </a:solidFill>
              </a:rPr>
              <a:t> подарувала свій сад англійської Королівському зоологічному суспільству. Всі привезені їй зразки рослин описані в щоденниках. </a:t>
            </a:r>
            <a:endParaRPr lang="uk-UA" sz="1400" dirty="0">
              <a:solidFill>
                <a:srgbClr val="FFFF00"/>
              </a:solidFill>
            </a:endParaRPr>
          </a:p>
        </p:txBody>
      </p:sp>
      <p:pic>
        <p:nvPicPr>
          <p:cNvPr id="22530" name="Picture 2" descr="Топ 10 кращих садів і парків Англі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07311"/>
            <a:ext cx="7000919" cy="525068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000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1500" b="1" dirty="0" smtClean="0">
                <a:solidFill>
                  <a:srgbClr val="FFFF00"/>
                </a:solidFill>
              </a:rPr>
              <a:t>5.Гайд-парк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з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пов'язаними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з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нього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Кенсингтонськім</a:t>
            </a:r>
            <a:r>
              <a:rPr lang="ru-RU" sz="1500" dirty="0" smtClean="0">
                <a:solidFill>
                  <a:srgbClr val="FFFF00"/>
                </a:solidFill>
              </a:rPr>
              <a:t> садами </a:t>
            </a:r>
            <a:r>
              <a:rPr lang="ru-RU" sz="1500" dirty="0" err="1" smtClean="0">
                <a:solidFill>
                  <a:srgbClr val="FFFF00"/>
                </a:solidFill>
              </a:rPr>
              <a:t>розташовується</a:t>
            </a:r>
            <a:r>
              <a:rPr lang="ru-RU" sz="1500" dirty="0" smtClean="0">
                <a:solidFill>
                  <a:srgbClr val="FFFF00"/>
                </a:solidFill>
              </a:rPr>
              <a:t> в самому </a:t>
            </a:r>
            <a:r>
              <a:rPr lang="ru-RU" sz="1500" dirty="0" err="1" smtClean="0">
                <a:solidFill>
                  <a:srgbClr val="FFFF00"/>
                </a:solidFill>
              </a:rPr>
              <a:t>центрі</a:t>
            </a:r>
            <a:r>
              <a:rPr lang="ru-RU" sz="1500" dirty="0" smtClean="0">
                <a:solidFill>
                  <a:srgbClr val="FFFF00"/>
                </a:solidFill>
              </a:rPr>
              <a:t> Лондона. </a:t>
            </a:r>
            <a:r>
              <a:rPr lang="ru-RU" sz="1500" dirty="0" err="1" smtClean="0">
                <a:solidFill>
                  <a:srgbClr val="FFFF00"/>
                </a:solidFill>
              </a:rPr>
              <a:t>Його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назва</a:t>
            </a:r>
            <a:r>
              <a:rPr lang="ru-RU" sz="1500" dirty="0" smtClean="0">
                <a:solidFill>
                  <a:srgbClr val="FFFF00"/>
                </a:solidFill>
              </a:rPr>
              <a:t> стала </a:t>
            </a:r>
            <a:r>
              <a:rPr lang="ru-RU" sz="1500" dirty="0" err="1" smtClean="0">
                <a:solidFill>
                  <a:srgbClr val="FFFF00"/>
                </a:solidFill>
              </a:rPr>
              <a:t>символізувати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місце</a:t>
            </a:r>
            <a:r>
              <a:rPr lang="ru-RU" sz="1500" dirty="0" smtClean="0">
                <a:solidFill>
                  <a:srgbClr val="FFFF00"/>
                </a:solidFill>
              </a:rPr>
              <a:t>, в </a:t>
            </a:r>
            <a:r>
              <a:rPr lang="ru-RU" sz="1500" dirty="0" err="1" smtClean="0">
                <a:solidFill>
                  <a:srgbClr val="FFFF00"/>
                </a:solidFill>
              </a:rPr>
              <a:t>якому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сміливо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можна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виражат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свої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ідеї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завдяки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наявності</a:t>
            </a:r>
            <a:r>
              <a:rPr lang="ru-RU" sz="1500" dirty="0" smtClean="0">
                <a:solidFill>
                  <a:srgbClr val="FFFF00"/>
                </a:solidFill>
              </a:rPr>
              <a:t> </a:t>
            </a:r>
            <a:r>
              <a:rPr lang="ru-RU" sz="1500" u="sng" dirty="0" err="1" smtClean="0">
                <a:solidFill>
                  <a:srgbClr val="FFFF00"/>
                </a:solidFill>
              </a:rPr>
              <a:t>Speakers</a:t>
            </a:r>
            <a:r>
              <a:rPr lang="ru-RU" sz="1500" dirty="0" smtClean="0">
                <a:solidFill>
                  <a:srgbClr val="FFFF00"/>
                </a:solidFill>
              </a:rPr>
              <a:t> '</a:t>
            </a:r>
            <a:r>
              <a:rPr lang="ru-RU" sz="1500" dirty="0" err="1" smtClean="0">
                <a:solidFill>
                  <a:srgbClr val="FFFF00"/>
                </a:solidFill>
              </a:rPr>
              <a:t>Corner</a:t>
            </a:r>
            <a:r>
              <a:rPr lang="ru-RU" sz="1500" dirty="0" smtClean="0">
                <a:solidFill>
                  <a:srgbClr val="FFFF00"/>
                </a:solidFill>
              </a:rPr>
              <a:t>, </a:t>
            </a:r>
            <a:r>
              <a:rPr lang="ru-RU" sz="1500" dirty="0" err="1" smtClean="0">
                <a:solidFill>
                  <a:srgbClr val="FFFF00"/>
                </a:solidFill>
              </a:rPr>
              <a:t>куточка</a:t>
            </a:r>
            <a:r>
              <a:rPr lang="ru-RU" sz="1500" dirty="0" smtClean="0">
                <a:solidFill>
                  <a:srgbClr val="FFFF00"/>
                </a:solidFill>
              </a:rPr>
              <a:t>, де </a:t>
            </a:r>
            <a:r>
              <a:rPr lang="ru-RU" sz="1500" dirty="0" err="1" smtClean="0">
                <a:solidFill>
                  <a:srgbClr val="FFFF00"/>
                </a:solidFill>
              </a:rPr>
              <a:t>завжди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виступають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оратори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і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проповідники</a:t>
            </a:r>
            <a:r>
              <a:rPr lang="ru-RU" sz="1500" dirty="0" smtClean="0">
                <a:solidFill>
                  <a:srgbClr val="FFFF00"/>
                </a:solidFill>
              </a:rPr>
              <a:t>. Головна </a:t>
            </a:r>
            <a:r>
              <a:rPr lang="ru-RU" sz="1500" dirty="0" err="1" smtClean="0">
                <a:solidFill>
                  <a:srgbClr val="FFFF00"/>
                </a:solidFill>
              </a:rPr>
              <a:t>визначна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пам'ятка</a:t>
            </a:r>
            <a:r>
              <a:rPr lang="ru-RU" sz="1500" dirty="0" smtClean="0">
                <a:solidFill>
                  <a:srgbClr val="FFFF00"/>
                </a:solidFill>
              </a:rPr>
              <a:t> парку - озеро, в </a:t>
            </a:r>
            <a:r>
              <a:rPr lang="ru-RU" sz="1500" dirty="0" err="1" smtClean="0">
                <a:solidFill>
                  <a:srgbClr val="FFFF00"/>
                </a:solidFill>
              </a:rPr>
              <a:t>якому</a:t>
            </a:r>
            <a:r>
              <a:rPr lang="ru-RU" sz="1500" dirty="0" smtClean="0">
                <a:solidFill>
                  <a:srgbClr val="FFFF00"/>
                </a:solidFill>
              </a:rPr>
              <a:t>, </a:t>
            </a:r>
            <a:r>
              <a:rPr lang="ru-RU" sz="1500" dirty="0" err="1" smtClean="0">
                <a:solidFill>
                  <a:srgbClr val="FFFF00"/>
                </a:solidFill>
              </a:rPr>
              <a:t>між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err="1" smtClean="0">
                <a:solidFill>
                  <a:srgbClr val="FFFF00"/>
                </a:solidFill>
              </a:rPr>
              <a:t>іншим</a:t>
            </a:r>
            <a:r>
              <a:rPr lang="ru-RU" sz="1500" dirty="0" smtClean="0">
                <a:solidFill>
                  <a:srgbClr val="FFFF00"/>
                </a:solidFill>
              </a:rPr>
              <a:t>, дозволено </a:t>
            </a:r>
            <a:r>
              <a:rPr lang="ru-RU" sz="1500" dirty="0" err="1" smtClean="0">
                <a:solidFill>
                  <a:srgbClr val="FFFF00"/>
                </a:solidFill>
              </a:rPr>
              <a:t>купання</a:t>
            </a:r>
            <a:r>
              <a:rPr lang="ru-RU" sz="1500" dirty="0" smtClean="0">
                <a:solidFill>
                  <a:srgbClr val="FFFF00"/>
                </a:solidFill>
              </a:rPr>
              <a:t>. </a:t>
            </a:r>
            <a:br>
              <a:rPr lang="ru-RU" sz="1500" dirty="0" smtClean="0">
                <a:solidFill>
                  <a:srgbClr val="FFFF00"/>
                </a:solidFill>
              </a:rPr>
            </a:br>
            <a:endParaRPr lang="ru-RU" sz="15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pic>
        <p:nvPicPr>
          <p:cNvPr id="21506" name="Picture 2" descr="Топ 10 кращих садів і парків Англі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1500151"/>
            <a:ext cx="7143800" cy="535784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17859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1400" b="1" dirty="0" smtClean="0">
                <a:solidFill>
                  <a:srgbClr val="FFFF00"/>
                </a:solidFill>
              </a:rPr>
              <a:t>6. В </a:t>
            </a:r>
            <a:r>
              <a:rPr lang="ru-RU" sz="1400" b="1" dirty="0" err="1" smtClean="0">
                <a:solidFill>
                  <a:srgbClr val="FFFF00"/>
                </a:solidFill>
              </a:rPr>
              <a:t>Таттон-парку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найбільша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виставка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квітів</a:t>
            </a:r>
            <a:r>
              <a:rPr lang="ru-RU" sz="1400" dirty="0" smtClean="0">
                <a:solidFill>
                  <a:srgbClr val="FFFF00"/>
                </a:solidFill>
              </a:rPr>
              <a:t> в </a:t>
            </a:r>
            <a:r>
              <a:rPr lang="ru-RU" sz="1400" dirty="0" err="1" smtClean="0">
                <a:solidFill>
                  <a:srgbClr val="FFFF00"/>
                </a:solidFill>
              </a:rPr>
              <a:t>Англії</a:t>
            </a:r>
            <a:r>
              <a:rPr lang="ru-RU" sz="1400" dirty="0" smtClean="0">
                <a:solidFill>
                  <a:srgbClr val="FFFF00"/>
                </a:solidFill>
              </a:rPr>
              <a:t>. </a:t>
            </a:r>
            <a:r>
              <a:rPr lang="ru-RU" sz="1400" dirty="0" err="1" smtClean="0">
                <a:solidFill>
                  <a:srgbClr val="FFFF00"/>
                </a:solidFill>
              </a:rPr>
              <a:t>Сюди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приходять</a:t>
            </a:r>
            <a:r>
              <a:rPr lang="ru-RU" sz="1400" dirty="0" smtClean="0">
                <a:solidFill>
                  <a:srgbClr val="FFFF00"/>
                </a:solidFill>
              </a:rPr>
              <a:t>, </a:t>
            </a:r>
            <a:r>
              <a:rPr lang="ru-RU" sz="1400" dirty="0" err="1" smtClean="0">
                <a:solidFill>
                  <a:srgbClr val="FFFF00"/>
                </a:solidFill>
              </a:rPr>
              <a:t>щоб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оцінити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дизайнерські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рішення</a:t>
            </a:r>
            <a:r>
              <a:rPr lang="ru-RU" sz="1400" dirty="0" smtClean="0">
                <a:solidFill>
                  <a:srgbClr val="FFFF00"/>
                </a:solidFill>
              </a:rPr>
              <a:t>, </a:t>
            </a:r>
            <a:r>
              <a:rPr lang="ru-RU" sz="1400" dirty="0" err="1" smtClean="0">
                <a:solidFill>
                  <a:srgbClr val="FFFF00"/>
                </a:solidFill>
              </a:rPr>
              <a:t>дізнатися</a:t>
            </a:r>
            <a:r>
              <a:rPr lang="ru-RU" sz="1400" dirty="0" smtClean="0">
                <a:solidFill>
                  <a:srgbClr val="FFFF00"/>
                </a:solidFill>
              </a:rPr>
              <a:t> про </a:t>
            </a:r>
            <a:r>
              <a:rPr lang="ru-RU" sz="1400" dirty="0" err="1" smtClean="0">
                <a:solidFill>
                  <a:srgbClr val="FFFF00"/>
                </a:solidFill>
              </a:rPr>
              <a:t>останні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модні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тенденції</a:t>
            </a:r>
            <a:r>
              <a:rPr lang="ru-RU" sz="1400" dirty="0" smtClean="0">
                <a:solidFill>
                  <a:srgbClr val="FFFF00"/>
                </a:solidFill>
              </a:rPr>
              <a:t>, </a:t>
            </a:r>
            <a:r>
              <a:rPr lang="ru-RU" sz="1400" dirty="0" err="1" smtClean="0">
                <a:solidFill>
                  <a:srgbClr val="FFFF00"/>
                </a:solidFill>
              </a:rPr>
              <a:t>наприклад</a:t>
            </a:r>
            <a:r>
              <a:rPr lang="ru-RU" sz="1400" dirty="0" smtClean="0">
                <a:solidFill>
                  <a:srgbClr val="FFFF00"/>
                </a:solidFill>
              </a:rPr>
              <a:t>, як </a:t>
            </a:r>
            <a:r>
              <a:rPr lang="ru-RU" sz="1400" dirty="0" err="1" smtClean="0">
                <a:solidFill>
                  <a:srgbClr val="FFFF00"/>
                </a:solidFill>
              </a:rPr>
              <a:t>краще</a:t>
            </a:r>
            <a:r>
              <a:rPr lang="ru-RU" sz="1400" dirty="0" smtClean="0">
                <a:solidFill>
                  <a:srgbClr val="FFFF00"/>
                </a:solidFill>
              </a:rPr>
              <a:t> оформить дворик. Тематика композит </a:t>
            </a:r>
            <a:r>
              <a:rPr lang="ru-RU" sz="1400" dirty="0" err="1" smtClean="0">
                <a:solidFill>
                  <a:srgbClr val="FFFF00"/>
                </a:solidFill>
              </a:rPr>
              <a:t>вестма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різноманітна</a:t>
            </a:r>
            <a:r>
              <a:rPr lang="ru-RU" sz="1400" dirty="0" smtClean="0">
                <a:solidFill>
                  <a:srgbClr val="FFFF00"/>
                </a:solidFill>
              </a:rPr>
              <a:t>. </a:t>
            </a:r>
            <a:r>
              <a:rPr lang="ru-RU" sz="1400" dirty="0" err="1" smtClean="0">
                <a:solidFill>
                  <a:srgbClr val="FFFF00"/>
                </a:solidFill>
              </a:rPr>
              <a:t>Найчастіші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відвідувачі</a:t>
            </a:r>
            <a:r>
              <a:rPr lang="ru-RU" sz="1400" dirty="0" smtClean="0">
                <a:solidFill>
                  <a:srgbClr val="FFFF00"/>
                </a:solidFill>
              </a:rPr>
              <a:t> - </a:t>
            </a:r>
            <a:r>
              <a:rPr lang="ru-RU" sz="1400" dirty="0" err="1" smtClean="0">
                <a:solidFill>
                  <a:srgbClr val="FFFF00"/>
                </a:solidFill>
              </a:rPr>
              <a:t>власники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заміських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будинків</a:t>
            </a:r>
            <a:r>
              <a:rPr lang="ru-RU" sz="1400" dirty="0" smtClean="0">
                <a:solidFill>
                  <a:srgbClr val="FFFF00"/>
                </a:solidFill>
              </a:rPr>
              <a:t>.</a:t>
            </a:r>
            <a:endParaRPr lang="ru-RU" sz="1400" dirty="0">
              <a:solidFill>
                <a:srgbClr val="FFFF00"/>
              </a:solidFill>
            </a:endParaRPr>
          </a:p>
        </p:txBody>
      </p:sp>
      <p:pic>
        <p:nvPicPr>
          <p:cNvPr id="20482" name="Picture 2" descr="Топ 10 кращих садів і парків Англі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40"/>
            <a:ext cx="7429547" cy="55721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001156" cy="128586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	</a:t>
            </a:r>
            <a:r>
              <a:rPr lang="ru-RU" sz="1400" b="1" dirty="0" smtClean="0">
                <a:solidFill>
                  <a:srgbClr val="FFFF00"/>
                </a:solidFill>
              </a:rPr>
              <a:t>7. </a:t>
            </a:r>
            <a:r>
              <a:rPr lang="ru-RU" sz="1400" b="1" dirty="0" err="1" smtClean="0">
                <a:solidFill>
                  <a:srgbClr val="FFFF00"/>
                </a:solidFill>
              </a:rPr>
              <a:t>Королівський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err="1" smtClean="0">
                <a:solidFill>
                  <a:srgbClr val="FFFF00"/>
                </a:solidFill>
              </a:rPr>
              <a:t>ботанічний</a:t>
            </a:r>
            <a:r>
              <a:rPr lang="ru-RU" sz="1400" b="1" dirty="0" smtClean="0">
                <a:solidFill>
                  <a:srgbClr val="FFFF00"/>
                </a:solidFill>
              </a:rPr>
              <a:t> сад </a:t>
            </a:r>
            <a:r>
              <a:rPr lang="ru-RU" sz="1400" b="1" dirty="0" err="1" smtClean="0">
                <a:solidFill>
                  <a:srgbClr val="FFFF00"/>
                </a:solidFill>
              </a:rPr>
              <a:t>Единбурга</a:t>
            </a:r>
            <a:r>
              <a:rPr lang="ru-RU" sz="1400" b="1" dirty="0" smtClean="0">
                <a:solidFill>
                  <a:srgbClr val="FFFF00"/>
                </a:solidFill>
              </a:rPr>
              <a:t> </a:t>
            </a:r>
            <a:r>
              <a:rPr lang="ru-RU" sz="1400" dirty="0" err="1" smtClean="0">
                <a:solidFill>
                  <a:srgbClr val="FFFF00"/>
                </a:solidFill>
              </a:rPr>
              <a:t>заснований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ще</a:t>
            </a:r>
            <a:r>
              <a:rPr lang="ru-RU" sz="1400" dirty="0" smtClean="0">
                <a:solidFill>
                  <a:srgbClr val="FFFF00"/>
                </a:solidFill>
              </a:rPr>
              <a:t> в 17 </a:t>
            </a:r>
            <a:r>
              <a:rPr lang="ru-RU" sz="1400" dirty="0" err="1" smtClean="0">
                <a:solidFill>
                  <a:srgbClr val="FFFF00"/>
                </a:solidFill>
              </a:rPr>
              <a:t>столітті</a:t>
            </a:r>
            <a:r>
              <a:rPr lang="ru-RU" sz="1400" dirty="0" smtClean="0">
                <a:solidFill>
                  <a:srgbClr val="FFFF00"/>
                </a:solidFill>
              </a:rPr>
              <a:t>. </a:t>
            </a:r>
            <a:r>
              <a:rPr lang="ru-RU" sz="1400" dirty="0" err="1" smtClean="0">
                <a:solidFill>
                  <a:srgbClr val="FFFF00"/>
                </a:solidFill>
              </a:rPr>
              <a:t>Це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найстаріший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з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садів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Англії</a:t>
            </a:r>
            <a:r>
              <a:rPr lang="ru-RU" sz="1400" dirty="0" smtClean="0">
                <a:solidFill>
                  <a:srgbClr val="FFFF00"/>
                </a:solidFill>
              </a:rPr>
              <a:t>. Тут представлена ​​одна </a:t>
            </a:r>
            <a:r>
              <a:rPr lang="ru-RU" sz="1400" dirty="0" err="1" smtClean="0">
                <a:solidFill>
                  <a:srgbClr val="FFFF00"/>
                </a:solidFill>
              </a:rPr>
              <a:t>з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найбільших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колекцій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рослин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з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п'яти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кліматичних</a:t>
            </a:r>
            <a:r>
              <a:rPr lang="ru-RU" sz="1400" dirty="0" smtClean="0">
                <a:solidFill>
                  <a:srgbClr val="FFFF00"/>
                </a:solidFill>
              </a:rPr>
              <a:t> зон. Є </a:t>
            </a:r>
            <a:r>
              <a:rPr lang="ru-RU" sz="1400" dirty="0" err="1" smtClean="0">
                <a:solidFill>
                  <a:srgbClr val="FFFF00"/>
                </a:solidFill>
              </a:rPr>
              <a:t>навіть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азіатський</a:t>
            </a:r>
            <a:r>
              <a:rPr lang="ru-RU" sz="1400" dirty="0" smtClean="0">
                <a:solidFill>
                  <a:srgbClr val="FFFF00"/>
                </a:solidFill>
              </a:rPr>
              <a:t> ландшафт. </a:t>
            </a:r>
            <a:r>
              <a:rPr lang="ru-RU" sz="1400" dirty="0" err="1" smtClean="0">
                <a:solidFill>
                  <a:srgbClr val="FFFF00"/>
                </a:solidFill>
              </a:rPr>
              <a:t>Китайська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колекція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займає</a:t>
            </a:r>
            <a:r>
              <a:rPr lang="ru-RU" sz="1400" dirty="0" smtClean="0">
                <a:solidFill>
                  <a:srgbClr val="FFFF00"/>
                </a:solidFill>
              </a:rPr>
              <a:t> 10% саду.</a:t>
            </a:r>
            <a:r>
              <a:rPr lang="ru-RU" dirty="0" smtClean="0">
                <a:solidFill>
                  <a:srgbClr val="FFFF00"/>
                </a:solidFill>
              </a:rPr>
              <a:t> 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9458" name="Picture 2" descr="Топ 10 кращих садів і парків Англі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32277"/>
            <a:ext cx="9144000" cy="562572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13572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1400" b="1" dirty="0" smtClean="0">
                <a:solidFill>
                  <a:srgbClr val="FFFF00"/>
                </a:solidFill>
              </a:rPr>
              <a:t>8. Парк </a:t>
            </a:r>
            <a:r>
              <a:rPr lang="ru-RU" sz="1400" b="1" dirty="0" err="1" smtClean="0">
                <a:solidFill>
                  <a:srgbClr val="FFFF00"/>
                </a:solidFill>
              </a:rPr>
              <a:t>дикої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err="1" smtClean="0">
                <a:solidFill>
                  <a:srgbClr val="FFFF00"/>
                </a:solidFill>
              </a:rPr>
              <a:t>природи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err="1" smtClean="0">
                <a:solidFill>
                  <a:srgbClr val="FFFF00"/>
                </a:solidFill>
              </a:rPr>
              <a:t>імені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err="1" smtClean="0">
                <a:solidFill>
                  <a:srgbClr val="FFFF00"/>
                </a:solidFill>
              </a:rPr>
              <a:t>Джеральда</a:t>
            </a:r>
            <a:r>
              <a:rPr lang="ru-RU" sz="1400" b="1" dirty="0" smtClean="0">
                <a:solidFill>
                  <a:srgbClr val="FFFF00"/>
                </a:solidFill>
              </a:rPr>
              <a:t> Даррелла </a:t>
            </a:r>
            <a:r>
              <a:rPr lang="ru-RU" sz="1400" dirty="0" smtClean="0">
                <a:solidFill>
                  <a:srgbClr val="FFFF00"/>
                </a:solidFill>
              </a:rPr>
              <a:t>- </a:t>
            </a:r>
            <a:r>
              <a:rPr lang="ru-RU" sz="1400" dirty="0" err="1" smtClean="0">
                <a:solidFill>
                  <a:srgbClr val="FFFF00"/>
                </a:solidFill>
              </a:rPr>
              <a:t>це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дивовижний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куточок</a:t>
            </a:r>
            <a:r>
              <a:rPr lang="ru-RU" sz="1400" dirty="0" smtClean="0">
                <a:solidFill>
                  <a:srgbClr val="FFFF00"/>
                </a:solidFill>
              </a:rPr>
              <a:t>, де </a:t>
            </a:r>
            <a:r>
              <a:rPr lang="ru-RU" sz="1400" dirty="0" err="1" smtClean="0">
                <a:solidFill>
                  <a:srgbClr val="FFFF00"/>
                </a:solidFill>
              </a:rPr>
              <a:t>зібрані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рідкісні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вимираючі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види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тварин</a:t>
            </a:r>
            <a:r>
              <a:rPr lang="ru-RU" sz="1400" dirty="0" smtClean="0">
                <a:solidFill>
                  <a:srgbClr val="FFFF00"/>
                </a:solidFill>
              </a:rPr>
              <a:t>. Для них </a:t>
            </a:r>
            <a:r>
              <a:rPr lang="ru-RU" sz="1400" dirty="0" err="1" smtClean="0">
                <a:solidFill>
                  <a:srgbClr val="FFFF00"/>
                </a:solidFill>
              </a:rPr>
              <a:t>створені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всі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умови</a:t>
            </a:r>
            <a:r>
              <a:rPr lang="ru-RU" sz="1400" dirty="0" smtClean="0">
                <a:solidFill>
                  <a:srgbClr val="FFFF00"/>
                </a:solidFill>
              </a:rPr>
              <a:t>. Тут </a:t>
            </a:r>
            <a:r>
              <a:rPr lang="ru-RU" sz="1400" dirty="0" err="1" smtClean="0">
                <a:solidFill>
                  <a:srgbClr val="FFFF00"/>
                </a:solidFill>
              </a:rPr>
              <a:t>є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приголомшлива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колекція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приматів</a:t>
            </a:r>
            <a:r>
              <a:rPr lang="ru-RU" sz="1400" dirty="0" smtClean="0">
                <a:solidFill>
                  <a:srgbClr val="FFFF00"/>
                </a:solidFill>
              </a:rPr>
              <a:t>, </a:t>
            </a:r>
            <a:r>
              <a:rPr lang="ru-RU" sz="1400" dirty="0" err="1" smtClean="0">
                <a:solidFill>
                  <a:srgbClr val="FFFF00"/>
                </a:solidFill>
              </a:rPr>
              <a:t>земноводних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і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err="1" smtClean="0">
                <a:solidFill>
                  <a:srgbClr val="FFFF00"/>
                </a:solidFill>
              </a:rPr>
              <a:t>рептилій</a:t>
            </a:r>
            <a:r>
              <a:rPr lang="ru-RU" sz="1400" dirty="0" smtClean="0">
                <a:solidFill>
                  <a:srgbClr val="FFFF00"/>
                </a:solidFill>
              </a:rPr>
              <a:t>. </a:t>
            </a:r>
            <a:endParaRPr lang="ru-RU" sz="1400" dirty="0">
              <a:solidFill>
                <a:srgbClr val="FFFF00"/>
              </a:solidFill>
            </a:endParaRPr>
          </a:p>
        </p:txBody>
      </p:sp>
      <p:pic>
        <p:nvPicPr>
          <p:cNvPr id="18434" name="Picture 2" descr="Топ 10 кращих садів і парків Англі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04849"/>
            <a:ext cx="7316436" cy="58531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13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           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</dc:title>
  <dc:creator>User</dc:creator>
  <cp:lastModifiedBy>User</cp:lastModifiedBy>
  <cp:revision>5</cp:revision>
  <dcterms:created xsi:type="dcterms:W3CDTF">2013-11-19T13:00:13Z</dcterms:created>
  <dcterms:modified xsi:type="dcterms:W3CDTF">2013-11-19T13:28:39Z</dcterms:modified>
</cp:coreProperties>
</file>