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7" r:id="rId11"/>
    <p:sldId id="275" r:id="rId12"/>
    <p:sldId id="271" r:id="rId13"/>
    <p:sldId id="277" r:id="rId14"/>
    <p:sldId id="262" r:id="rId15"/>
    <p:sldId id="268" r:id="rId16"/>
    <p:sldId id="269" r:id="rId17"/>
    <p:sldId id="270" r:id="rId18"/>
    <p:sldId id="264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F7ED0-693C-4E5A-BFE6-583B512B6D2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6C2C08-4174-4A6E-94D7-C568B0FA5891}">
      <dgm:prSet phldrT="[Текст]"/>
      <dgm:spPr/>
      <dgm:t>
        <a:bodyPr/>
        <a:lstStyle/>
        <a:p>
          <a:r>
            <a:rPr lang="uk-UA" dirty="0" smtClean="0"/>
            <a:t>Позитивне </a:t>
          </a:r>
        </a:p>
        <a:p>
          <a:r>
            <a:rPr lang="uk-UA" dirty="0" smtClean="0"/>
            <a:t>значення</a:t>
          </a:r>
          <a:endParaRPr lang="ru-RU" dirty="0"/>
        </a:p>
      </dgm:t>
    </dgm:pt>
    <dgm:pt modelId="{1B922A6D-6F15-4635-A0AD-CE8048C6D986}" type="parTrans" cxnId="{2C2AC105-0A05-47D9-A9A0-6059CC4BE787}">
      <dgm:prSet/>
      <dgm:spPr/>
      <dgm:t>
        <a:bodyPr/>
        <a:lstStyle/>
        <a:p>
          <a:endParaRPr lang="ru-RU"/>
        </a:p>
      </dgm:t>
    </dgm:pt>
    <dgm:pt modelId="{330FF749-8D28-435A-BD85-3D02FCF85B90}" type="sibTrans" cxnId="{2C2AC105-0A05-47D9-A9A0-6059CC4BE787}">
      <dgm:prSet/>
      <dgm:spPr/>
      <dgm:t>
        <a:bodyPr/>
        <a:lstStyle/>
        <a:p>
          <a:endParaRPr lang="ru-RU"/>
        </a:p>
      </dgm:t>
    </dgm:pt>
    <dgm:pt modelId="{84A2CEB5-1C83-4878-9D36-9E3F1BC37F5B}">
      <dgm:prSet phldrT="[Текст]"/>
      <dgm:spPr/>
      <dgm:t>
        <a:bodyPr/>
        <a:lstStyle/>
        <a:p>
          <a:r>
            <a:rPr lang="uk-UA" dirty="0" smtClean="0"/>
            <a:t>естетичне</a:t>
          </a:r>
          <a:endParaRPr lang="ru-RU" dirty="0"/>
        </a:p>
      </dgm:t>
    </dgm:pt>
    <dgm:pt modelId="{64F9692C-1B70-41A6-93EF-8A78CB000D95}" type="parTrans" cxnId="{7C36FDC7-1F9A-4BB0-88D6-E344A6FE48B4}">
      <dgm:prSet/>
      <dgm:spPr/>
      <dgm:t>
        <a:bodyPr/>
        <a:lstStyle/>
        <a:p>
          <a:endParaRPr lang="ru-RU"/>
        </a:p>
      </dgm:t>
    </dgm:pt>
    <dgm:pt modelId="{4D6AFFD9-F5AF-46CB-9014-F116847820CE}" type="sibTrans" cxnId="{7C36FDC7-1F9A-4BB0-88D6-E344A6FE48B4}">
      <dgm:prSet/>
      <dgm:spPr/>
      <dgm:t>
        <a:bodyPr/>
        <a:lstStyle/>
        <a:p>
          <a:endParaRPr lang="ru-RU"/>
        </a:p>
      </dgm:t>
    </dgm:pt>
    <dgm:pt modelId="{99758D5C-8054-471C-A127-996FEE249D22}">
      <dgm:prSet phldrT="[Текст]"/>
      <dgm:spPr/>
      <dgm:t>
        <a:bodyPr/>
        <a:lstStyle/>
        <a:p>
          <a:r>
            <a:rPr lang="uk-UA" dirty="0" smtClean="0"/>
            <a:t>промислове</a:t>
          </a:r>
          <a:endParaRPr lang="ru-RU" dirty="0"/>
        </a:p>
      </dgm:t>
    </dgm:pt>
    <dgm:pt modelId="{56AE80C4-B9C1-49C6-B5DB-3AD3DF26BAFA}" type="parTrans" cxnId="{DD12D285-26C1-4786-B583-605112DE3804}">
      <dgm:prSet/>
      <dgm:spPr/>
      <dgm:t>
        <a:bodyPr/>
        <a:lstStyle/>
        <a:p>
          <a:endParaRPr lang="ru-RU"/>
        </a:p>
      </dgm:t>
    </dgm:pt>
    <dgm:pt modelId="{95CD80AF-DD84-4AC6-8304-D27489C4E50D}" type="sibTrans" cxnId="{DD12D285-26C1-4786-B583-605112DE3804}">
      <dgm:prSet/>
      <dgm:spPr/>
      <dgm:t>
        <a:bodyPr/>
        <a:lstStyle/>
        <a:p>
          <a:endParaRPr lang="ru-RU"/>
        </a:p>
      </dgm:t>
    </dgm:pt>
    <dgm:pt modelId="{123E5BC6-2E62-485C-8E13-E3F207D7E4F1}">
      <dgm:prSet phldrT="[Текст]"/>
      <dgm:spPr/>
      <dgm:t>
        <a:bodyPr/>
        <a:lstStyle/>
        <a:p>
          <a:r>
            <a:rPr lang="uk-UA" dirty="0" smtClean="0"/>
            <a:t>наукове</a:t>
          </a:r>
          <a:endParaRPr lang="ru-RU" dirty="0"/>
        </a:p>
      </dgm:t>
    </dgm:pt>
    <dgm:pt modelId="{D0B02ED8-940D-4956-BE0E-AF558B32544C}" type="parTrans" cxnId="{47DCBC05-F7FE-4472-9652-D91B57D3A25F}">
      <dgm:prSet/>
      <dgm:spPr/>
      <dgm:t>
        <a:bodyPr/>
        <a:lstStyle/>
        <a:p>
          <a:endParaRPr lang="ru-RU"/>
        </a:p>
      </dgm:t>
    </dgm:pt>
    <dgm:pt modelId="{5C52B58D-5FE1-4422-AF23-6544A144ABCD}" type="sibTrans" cxnId="{47DCBC05-F7FE-4472-9652-D91B57D3A25F}">
      <dgm:prSet/>
      <dgm:spPr/>
      <dgm:t>
        <a:bodyPr/>
        <a:lstStyle/>
        <a:p>
          <a:endParaRPr lang="ru-RU"/>
        </a:p>
      </dgm:t>
    </dgm:pt>
    <dgm:pt modelId="{0D72B35C-3A95-4F12-B436-9E3342425B81}" type="pres">
      <dgm:prSet presAssocID="{BD0F7ED0-693C-4E5A-BFE6-583B512B6D2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7B5F00-2496-4F06-B7BB-95AF207833F9}" type="pres">
      <dgm:prSet presAssocID="{826C2C08-4174-4A6E-94D7-C568B0FA5891}" presName="centerShape" presStyleLbl="node0" presStyleIdx="0" presStyleCnt="1"/>
      <dgm:spPr/>
      <dgm:t>
        <a:bodyPr/>
        <a:lstStyle/>
        <a:p>
          <a:endParaRPr lang="ru-RU"/>
        </a:p>
      </dgm:t>
    </dgm:pt>
    <dgm:pt modelId="{9F9C09F2-FDC0-43B9-8FB8-AECC4C9CE531}" type="pres">
      <dgm:prSet presAssocID="{64F9692C-1B70-41A6-93EF-8A78CB000D95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599E5A19-31A2-445E-A28B-8FEA3F64D4D4}" type="pres">
      <dgm:prSet presAssocID="{84A2CEB5-1C83-4878-9D36-9E3F1BC37F5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1CDEB-CF46-430E-B8E2-1CF70BCFBC3F}" type="pres">
      <dgm:prSet presAssocID="{56AE80C4-B9C1-49C6-B5DB-3AD3DF26BAFA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7F535B25-E853-4548-8907-2E6B1F29D18C}" type="pres">
      <dgm:prSet presAssocID="{99758D5C-8054-471C-A127-996FEE249D2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45C0A-358C-45D5-8230-44063CCAEA91}" type="pres">
      <dgm:prSet presAssocID="{D0B02ED8-940D-4956-BE0E-AF558B32544C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FDFC0FA3-47D8-4363-9C5C-45995426BB06}" type="pres">
      <dgm:prSet presAssocID="{123E5BC6-2E62-485C-8E13-E3F207D7E4F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D1E808-E169-4BF5-9D7C-6210EA7E1D05}" type="presOf" srcId="{123E5BC6-2E62-485C-8E13-E3F207D7E4F1}" destId="{FDFC0FA3-47D8-4363-9C5C-45995426BB06}" srcOrd="0" destOrd="0" presId="urn:microsoft.com/office/officeart/2005/8/layout/radial4"/>
    <dgm:cxn modelId="{0DB38255-3FEB-401C-9E7B-939D2316F4D0}" type="presOf" srcId="{826C2C08-4174-4A6E-94D7-C568B0FA5891}" destId="{107B5F00-2496-4F06-B7BB-95AF207833F9}" srcOrd="0" destOrd="0" presId="urn:microsoft.com/office/officeart/2005/8/layout/radial4"/>
    <dgm:cxn modelId="{92814CA9-C55D-4717-9A1A-F4DC059B7A46}" type="presOf" srcId="{D0B02ED8-940D-4956-BE0E-AF558B32544C}" destId="{72F45C0A-358C-45D5-8230-44063CCAEA91}" srcOrd="0" destOrd="0" presId="urn:microsoft.com/office/officeart/2005/8/layout/radial4"/>
    <dgm:cxn modelId="{52DD3DD3-3254-4AAD-BE32-996BFCD289A7}" type="presOf" srcId="{BD0F7ED0-693C-4E5A-BFE6-583B512B6D2A}" destId="{0D72B35C-3A95-4F12-B436-9E3342425B81}" srcOrd="0" destOrd="0" presId="urn:microsoft.com/office/officeart/2005/8/layout/radial4"/>
    <dgm:cxn modelId="{C0253588-3C02-4829-B9E8-2400AB97548A}" type="presOf" srcId="{84A2CEB5-1C83-4878-9D36-9E3F1BC37F5B}" destId="{599E5A19-31A2-445E-A28B-8FEA3F64D4D4}" srcOrd="0" destOrd="0" presId="urn:microsoft.com/office/officeart/2005/8/layout/radial4"/>
    <dgm:cxn modelId="{8C41AB6B-22ED-4329-A7AC-7416D376F03F}" type="presOf" srcId="{56AE80C4-B9C1-49C6-B5DB-3AD3DF26BAFA}" destId="{7E11CDEB-CF46-430E-B8E2-1CF70BCFBC3F}" srcOrd="0" destOrd="0" presId="urn:microsoft.com/office/officeart/2005/8/layout/radial4"/>
    <dgm:cxn modelId="{47DCBC05-F7FE-4472-9652-D91B57D3A25F}" srcId="{826C2C08-4174-4A6E-94D7-C568B0FA5891}" destId="{123E5BC6-2E62-485C-8E13-E3F207D7E4F1}" srcOrd="2" destOrd="0" parTransId="{D0B02ED8-940D-4956-BE0E-AF558B32544C}" sibTransId="{5C52B58D-5FE1-4422-AF23-6544A144ABCD}"/>
    <dgm:cxn modelId="{2E3EE5B0-BC01-44FF-9B06-6A0415331951}" type="presOf" srcId="{99758D5C-8054-471C-A127-996FEE249D22}" destId="{7F535B25-E853-4548-8907-2E6B1F29D18C}" srcOrd="0" destOrd="0" presId="urn:microsoft.com/office/officeart/2005/8/layout/radial4"/>
    <dgm:cxn modelId="{7EB7D8B2-DF6B-4323-998F-B9735B3F2682}" type="presOf" srcId="{64F9692C-1B70-41A6-93EF-8A78CB000D95}" destId="{9F9C09F2-FDC0-43B9-8FB8-AECC4C9CE531}" srcOrd="0" destOrd="0" presId="urn:microsoft.com/office/officeart/2005/8/layout/radial4"/>
    <dgm:cxn modelId="{7C36FDC7-1F9A-4BB0-88D6-E344A6FE48B4}" srcId="{826C2C08-4174-4A6E-94D7-C568B0FA5891}" destId="{84A2CEB5-1C83-4878-9D36-9E3F1BC37F5B}" srcOrd="0" destOrd="0" parTransId="{64F9692C-1B70-41A6-93EF-8A78CB000D95}" sibTransId="{4D6AFFD9-F5AF-46CB-9014-F116847820CE}"/>
    <dgm:cxn modelId="{2C2AC105-0A05-47D9-A9A0-6059CC4BE787}" srcId="{BD0F7ED0-693C-4E5A-BFE6-583B512B6D2A}" destId="{826C2C08-4174-4A6E-94D7-C568B0FA5891}" srcOrd="0" destOrd="0" parTransId="{1B922A6D-6F15-4635-A0AD-CE8048C6D986}" sibTransId="{330FF749-8D28-435A-BD85-3D02FCF85B90}"/>
    <dgm:cxn modelId="{DD12D285-26C1-4786-B583-605112DE3804}" srcId="{826C2C08-4174-4A6E-94D7-C568B0FA5891}" destId="{99758D5C-8054-471C-A127-996FEE249D22}" srcOrd="1" destOrd="0" parTransId="{56AE80C4-B9C1-49C6-B5DB-3AD3DF26BAFA}" sibTransId="{95CD80AF-DD84-4AC6-8304-D27489C4E50D}"/>
    <dgm:cxn modelId="{77314482-F1EE-4368-901F-FCADBF60EB1D}" type="presParOf" srcId="{0D72B35C-3A95-4F12-B436-9E3342425B81}" destId="{107B5F00-2496-4F06-B7BB-95AF207833F9}" srcOrd="0" destOrd="0" presId="urn:microsoft.com/office/officeart/2005/8/layout/radial4"/>
    <dgm:cxn modelId="{06A2E86F-F127-41D0-80D8-79E1569F5E8B}" type="presParOf" srcId="{0D72B35C-3A95-4F12-B436-9E3342425B81}" destId="{9F9C09F2-FDC0-43B9-8FB8-AECC4C9CE531}" srcOrd="1" destOrd="0" presId="urn:microsoft.com/office/officeart/2005/8/layout/radial4"/>
    <dgm:cxn modelId="{42C57AA5-DCAC-4A28-936F-50229DFD30DA}" type="presParOf" srcId="{0D72B35C-3A95-4F12-B436-9E3342425B81}" destId="{599E5A19-31A2-445E-A28B-8FEA3F64D4D4}" srcOrd="2" destOrd="0" presId="urn:microsoft.com/office/officeart/2005/8/layout/radial4"/>
    <dgm:cxn modelId="{5620B34A-EED0-4E38-BC46-983585DE130B}" type="presParOf" srcId="{0D72B35C-3A95-4F12-B436-9E3342425B81}" destId="{7E11CDEB-CF46-430E-B8E2-1CF70BCFBC3F}" srcOrd="3" destOrd="0" presId="urn:microsoft.com/office/officeart/2005/8/layout/radial4"/>
    <dgm:cxn modelId="{BBCC0C1B-38FE-41DF-9593-666564937B86}" type="presParOf" srcId="{0D72B35C-3A95-4F12-B436-9E3342425B81}" destId="{7F535B25-E853-4548-8907-2E6B1F29D18C}" srcOrd="4" destOrd="0" presId="urn:microsoft.com/office/officeart/2005/8/layout/radial4"/>
    <dgm:cxn modelId="{721D62C0-4373-45DE-8EC3-553E2B4F03E3}" type="presParOf" srcId="{0D72B35C-3A95-4F12-B436-9E3342425B81}" destId="{72F45C0A-358C-45D5-8230-44063CCAEA91}" srcOrd="5" destOrd="0" presId="urn:microsoft.com/office/officeart/2005/8/layout/radial4"/>
    <dgm:cxn modelId="{2A77CFA4-5D90-4C56-B763-56C804207D73}" type="presParOf" srcId="{0D72B35C-3A95-4F12-B436-9E3342425B81}" destId="{FDFC0FA3-47D8-4363-9C5C-45995426BB0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F79907-B61A-4630-BF34-B218AB1943F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B907E5-0FC3-47CC-99B4-819333E001F4}">
      <dgm:prSet phldrT="[Текст]"/>
      <dgm:spPr/>
      <dgm:t>
        <a:bodyPr/>
        <a:lstStyle/>
        <a:p>
          <a:r>
            <a:rPr lang="uk-UA" dirty="0" smtClean="0"/>
            <a:t>Негативне</a:t>
          </a:r>
        </a:p>
        <a:p>
          <a:r>
            <a:rPr lang="uk-UA" dirty="0" smtClean="0"/>
            <a:t>значення</a:t>
          </a:r>
          <a:endParaRPr lang="ru-RU" dirty="0"/>
        </a:p>
      </dgm:t>
    </dgm:pt>
    <dgm:pt modelId="{6324E607-F270-43BD-A483-5F6B0B3BC32F}" type="parTrans" cxnId="{53AF081C-3643-4C12-BF56-94AD050B45D3}">
      <dgm:prSet/>
      <dgm:spPr/>
      <dgm:t>
        <a:bodyPr/>
        <a:lstStyle/>
        <a:p>
          <a:endParaRPr lang="ru-RU"/>
        </a:p>
      </dgm:t>
    </dgm:pt>
    <dgm:pt modelId="{472CB4E1-CA83-46F3-AE68-E44338D72877}" type="sibTrans" cxnId="{53AF081C-3643-4C12-BF56-94AD050B45D3}">
      <dgm:prSet/>
      <dgm:spPr/>
      <dgm:t>
        <a:bodyPr/>
        <a:lstStyle/>
        <a:p>
          <a:endParaRPr lang="ru-RU"/>
        </a:p>
      </dgm:t>
    </dgm:pt>
    <dgm:pt modelId="{2CDA210E-E1E4-4485-8372-0DF10C7418DB}">
      <dgm:prSet phldrT="[Текст]"/>
      <dgm:spPr/>
      <dgm:t>
        <a:bodyPr/>
        <a:lstStyle/>
        <a:p>
          <a:r>
            <a:rPr lang="uk-UA" dirty="0" smtClean="0"/>
            <a:t>Шкідники садів і полів</a:t>
          </a:r>
          <a:endParaRPr lang="ru-RU" dirty="0"/>
        </a:p>
      </dgm:t>
    </dgm:pt>
    <dgm:pt modelId="{2C3BCA4C-094A-4EB3-8E21-23C09574E061}" type="parTrans" cxnId="{FA488413-E4C6-4E39-80E2-225DF9763766}">
      <dgm:prSet/>
      <dgm:spPr/>
      <dgm:t>
        <a:bodyPr/>
        <a:lstStyle/>
        <a:p>
          <a:endParaRPr lang="ru-RU"/>
        </a:p>
      </dgm:t>
    </dgm:pt>
    <dgm:pt modelId="{7735D753-1E2E-43C7-8F38-99AC14B85D47}" type="sibTrans" cxnId="{FA488413-E4C6-4E39-80E2-225DF9763766}">
      <dgm:prSet/>
      <dgm:spPr/>
      <dgm:t>
        <a:bodyPr/>
        <a:lstStyle/>
        <a:p>
          <a:endParaRPr lang="ru-RU"/>
        </a:p>
      </dgm:t>
    </dgm:pt>
    <dgm:pt modelId="{3A598BDC-D31C-48B3-B949-1BEFC2A39725}">
      <dgm:prSet phldrT="[Текст]"/>
      <dgm:spPr/>
      <dgm:t>
        <a:bodyPr/>
        <a:lstStyle/>
        <a:p>
          <a:r>
            <a:rPr lang="uk-UA" dirty="0" smtClean="0"/>
            <a:t>Проміжні хазяї </a:t>
          </a:r>
          <a:r>
            <a:rPr lang="uk-UA" dirty="0" smtClean="0"/>
            <a:t>паразитичних </a:t>
          </a:r>
          <a:r>
            <a:rPr lang="uk-UA" dirty="0" err="1" smtClean="0"/>
            <a:t>червів</a:t>
          </a:r>
          <a:r>
            <a:rPr lang="uk-UA" dirty="0" smtClean="0"/>
            <a:t> </a:t>
          </a:r>
          <a:endParaRPr lang="ru-RU" dirty="0"/>
        </a:p>
      </dgm:t>
    </dgm:pt>
    <dgm:pt modelId="{15C9206C-D9A2-4430-9B7F-4E10CB95CD9C}" type="parTrans" cxnId="{0A9A0933-2C19-4681-A0AC-C4762F03B8D2}">
      <dgm:prSet/>
      <dgm:spPr/>
      <dgm:t>
        <a:bodyPr/>
        <a:lstStyle/>
        <a:p>
          <a:endParaRPr lang="ru-RU"/>
        </a:p>
      </dgm:t>
    </dgm:pt>
    <dgm:pt modelId="{4D56C617-28B8-49F6-8B14-DA5E2DB17814}" type="sibTrans" cxnId="{0A9A0933-2C19-4681-A0AC-C4762F03B8D2}">
      <dgm:prSet/>
      <dgm:spPr/>
      <dgm:t>
        <a:bodyPr/>
        <a:lstStyle/>
        <a:p>
          <a:endParaRPr lang="ru-RU"/>
        </a:p>
      </dgm:t>
    </dgm:pt>
    <dgm:pt modelId="{A20CF11B-11A0-452F-B634-CC42ECAF469D}">
      <dgm:prSet phldrT="[Текст]"/>
      <dgm:spPr/>
      <dgm:t>
        <a:bodyPr/>
        <a:lstStyle/>
        <a:p>
          <a:r>
            <a:rPr lang="uk-UA" dirty="0" smtClean="0"/>
            <a:t>Руйнівники кораблів, гідроспоруд</a:t>
          </a:r>
          <a:endParaRPr lang="ru-RU" dirty="0"/>
        </a:p>
      </dgm:t>
    </dgm:pt>
    <dgm:pt modelId="{DFDF4108-C347-4A0F-94F4-D3F7ED05716D}" type="parTrans" cxnId="{344BC39A-0EE2-4922-899B-A0D59DE18A8B}">
      <dgm:prSet/>
      <dgm:spPr/>
      <dgm:t>
        <a:bodyPr/>
        <a:lstStyle/>
        <a:p>
          <a:endParaRPr lang="ru-RU"/>
        </a:p>
      </dgm:t>
    </dgm:pt>
    <dgm:pt modelId="{419E8D17-565A-4BB1-B614-17128078B29D}" type="sibTrans" cxnId="{344BC39A-0EE2-4922-899B-A0D59DE18A8B}">
      <dgm:prSet/>
      <dgm:spPr/>
      <dgm:t>
        <a:bodyPr/>
        <a:lstStyle/>
        <a:p>
          <a:endParaRPr lang="ru-RU"/>
        </a:p>
      </dgm:t>
    </dgm:pt>
    <dgm:pt modelId="{00DFD28B-6D93-4DDC-9AA2-7F8BF3457410}" type="pres">
      <dgm:prSet presAssocID="{51F79907-B61A-4630-BF34-B218AB1943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74460B-2B92-4D09-85A0-411D2D4EEA97}" type="pres">
      <dgm:prSet presAssocID="{98B907E5-0FC3-47CC-99B4-819333E001F4}" presName="centerShape" presStyleLbl="node0" presStyleIdx="0" presStyleCnt="1"/>
      <dgm:spPr/>
      <dgm:t>
        <a:bodyPr/>
        <a:lstStyle/>
        <a:p>
          <a:endParaRPr lang="ru-RU"/>
        </a:p>
      </dgm:t>
    </dgm:pt>
    <dgm:pt modelId="{E4601CFF-4A62-42C8-95B7-DA65D48F8D4A}" type="pres">
      <dgm:prSet presAssocID="{2C3BCA4C-094A-4EB3-8E21-23C09574E06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15526B2-88E2-44E3-9A21-C8048D203308}" type="pres">
      <dgm:prSet presAssocID="{2CDA210E-E1E4-4485-8372-0DF10C7418D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AE3C3-640F-43D9-BD5C-AD763B4E6A9C}" type="pres">
      <dgm:prSet presAssocID="{15C9206C-D9A2-4430-9B7F-4E10CB95CD9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E0F50FF7-B3A6-4785-989F-43FAB2A0769D}" type="pres">
      <dgm:prSet presAssocID="{3A598BDC-D31C-48B3-B949-1BEFC2A397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A52B3-7ED6-49D1-8B45-8F80342B1D1C}" type="pres">
      <dgm:prSet presAssocID="{DFDF4108-C347-4A0F-94F4-D3F7ED05716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C576DB71-A1F4-4D0D-A127-0F09CA0875A6}" type="pres">
      <dgm:prSet presAssocID="{A20CF11B-11A0-452F-B634-CC42ECAF469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F081C-3643-4C12-BF56-94AD050B45D3}" srcId="{51F79907-B61A-4630-BF34-B218AB1943F9}" destId="{98B907E5-0FC3-47CC-99B4-819333E001F4}" srcOrd="0" destOrd="0" parTransId="{6324E607-F270-43BD-A483-5F6B0B3BC32F}" sibTransId="{472CB4E1-CA83-46F3-AE68-E44338D72877}"/>
    <dgm:cxn modelId="{0A9A0933-2C19-4681-A0AC-C4762F03B8D2}" srcId="{98B907E5-0FC3-47CC-99B4-819333E001F4}" destId="{3A598BDC-D31C-48B3-B949-1BEFC2A39725}" srcOrd="1" destOrd="0" parTransId="{15C9206C-D9A2-4430-9B7F-4E10CB95CD9C}" sibTransId="{4D56C617-28B8-49F6-8B14-DA5E2DB17814}"/>
    <dgm:cxn modelId="{72DB27AA-EC96-48A9-8C1E-2CB7AEDAF659}" type="presOf" srcId="{98B907E5-0FC3-47CC-99B4-819333E001F4}" destId="{BD74460B-2B92-4D09-85A0-411D2D4EEA97}" srcOrd="0" destOrd="0" presId="urn:microsoft.com/office/officeart/2005/8/layout/radial4"/>
    <dgm:cxn modelId="{A9642489-0E16-44B2-9CE3-1290CD24F543}" type="presOf" srcId="{2CDA210E-E1E4-4485-8372-0DF10C7418DB}" destId="{F15526B2-88E2-44E3-9A21-C8048D203308}" srcOrd="0" destOrd="0" presId="urn:microsoft.com/office/officeart/2005/8/layout/radial4"/>
    <dgm:cxn modelId="{C4D0CAFD-48E4-4D82-9F45-875B3020DAC1}" type="presOf" srcId="{15C9206C-D9A2-4430-9B7F-4E10CB95CD9C}" destId="{D34AE3C3-640F-43D9-BD5C-AD763B4E6A9C}" srcOrd="0" destOrd="0" presId="urn:microsoft.com/office/officeart/2005/8/layout/radial4"/>
    <dgm:cxn modelId="{084B05B4-B609-45CC-AC21-273741E2384C}" type="presOf" srcId="{3A598BDC-D31C-48B3-B949-1BEFC2A39725}" destId="{E0F50FF7-B3A6-4785-989F-43FAB2A0769D}" srcOrd="0" destOrd="0" presId="urn:microsoft.com/office/officeart/2005/8/layout/radial4"/>
    <dgm:cxn modelId="{06C72EE0-3FC9-4253-9695-127D43676B84}" type="presOf" srcId="{2C3BCA4C-094A-4EB3-8E21-23C09574E061}" destId="{E4601CFF-4A62-42C8-95B7-DA65D48F8D4A}" srcOrd="0" destOrd="0" presId="urn:microsoft.com/office/officeart/2005/8/layout/radial4"/>
    <dgm:cxn modelId="{FA488413-E4C6-4E39-80E2-225DF9763766}" srcId="{98B907E5-0FC3-47CC-99B4-819333E001F4}" destId="{2CDA210E-E1E4-4485-8372-0DF10C7418DB}" srcOrd="0" destOrd="0" parTransId="{2C3BCA4C-094A-4EB3-8E21-23C09574E061}" sibTransId="{7735D753-1E2E-43C7-8F38-99AC14B85D47}"/>
    <dgm:cxn modelId="{8F4D41B4-90A0-462F-BE17-911FC43DCB09}" type="presOf" srcId="{51F79907-B61A-4630-BF34-B218AB1943F9}" destId="{00DFD28B-6D93-4DDC-9AA2-7F8BF3457410}" srcOrd="0" destOrd="0" presId="urn:microsoft.com/office/officeart/2005/8/layout/radial4"/>
    <dgm:cxn modelId="{D1CA33B5-435D-42B0-A463-441C786DF671}" type="presOf" srcId="{A20CF11B-11A0-452F-B634-CC42ECAF469D}" destId="{C576DB71-A1F4-4D0D-A127-0F09CA0875A6}" srcOrd="0" destOrd="0" presId="urn:microsoft.com/office/officeart/2005/8/layout/radial4"/>
    <dgm:cxn modelId="{344BC39A-0EE2-4922-899B-A0D59DE18A8B}" srcId="{98B907E5-0FC3-47CC-99B4-819333E001F4}" destId="{A20CF11B-11A0-452F-B634-CC42ECAF469D}" srcOrd="2" destOrd="0" parTransId="{DFDF4108-C347-4A0F-94F4-D3F7ED05716D}" sibTransId="{419E8D17-565A-4BB1-B614-17128078B29D}"/>
    <dgm:cxn modelId="{EB232A8D-A535-4E09-AB60-1F33820B8EE3}" type="presOf" srcId="{DFDF4108-C347-4A0F-94F4-D3F7ED05716D}" destId="{FB0A52B3-7ED6-49D1-8B45-8F80342B1D1C}" srcOrd="0" destOrd="0" presId="urn:microsoft.com/office/officeart/2005/8/layout/radial4"/>
    <dgm:cxn modelId="{FDE6E7BE-1417-4C62-A600-BDE2C23FF4BA}" type="presParOf" srcId="{00DFD28B-6D93-4DDC-9AA2-7F8BF3457410}" destId="{BD74460B-2B92-4D09-85A0-411D2D4EEA97}" srcOrd="0" destOrd="0" presId="urn:microsoft.com/office/officeart/2005/8/layout/radial4"/>
    <dgm:cxn modelId="{7AD052AE-2B21-42D0-AD81-D9A896EF058B}" type="presParOf" srcId="{00DFD28B-6D93-4DDC-9AA2-7F8BF3457410}" destId="{E4601CFF-4A62-42C8-95B7-DA65D48F8D4A}" srcOrd="1" destOrd="0" presId="urn:microsoft.com/office/officeart/2005/8/layout/radial4"/>
    <dgm:cxn modelId="{63A3E0DA-7C74-4BF6-B9F8-F480D5323A10}" type="presParOf" srcId="{00DFD28B-6D93-4DDC-9AA2-7F8BF3457410}" destId="{F15526B2-88E2-44E3-9A21-C8048D203308}" srcOrd="2" destOrd="0" presId="urn:microsoft.com/office/officeart/2005/8/layout/radial4"/>
    <dgm:cxn modelId="{40049BF9-CE09-4648-A47A-2093B032E65C}" type="presParOf" srcId="{00DFD28B-6D93-4DDC-9AA2-7F8BF3457410}" destId="{D34AE3C3-640F-43D9-BD5C-AD763B4E6A9C}" srcOrd="3" destOrd="0" presId="urn:microsoft.com/office/officeart/2005/8/layout/radial4"/>
    <dgm:cxn modelId="{6D68CFCE-7439-47B3-AAB8-26ECC686121C}" type="presParOf" srcId="{00DFD28B-6D93-4DDC-9AA2-7F8BF3457410}" destId="{E0F50FF7-B3A6-4785-989F-43FAB2A0769D}" srcOrd="4" destOrd="0" presId="urn:microsoft.com/office/officeart/2005/8/layout/radial4"/>
    <dgm:cxn modelId="{4303037D-988E-42C0-A66A-E1C7ECC94C56}" type="presParOf" srcId="{00DFD28B-6D93-4DDC-9AA2-7F8BF3457410}" destId="{FB0A52B3-7ED6-49D1-8B45-8F80342B1D1C}" srcOrd="5" destOrd="0" presId="urn:microsoft.com/office/officeart/2005/8/layout/radial4"/>
    <dgm:cxn modelId="{27E3B8C9-5C2C-40F9-AB08-47EFA7C992F5}" type="presParOf" srcId="{00DFD28B-6D93-4DDC-9AA2-7F8BF3457410}" destId="{C576DB71-A1F4-4D0D-A127-0F09CA0875A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B5F00-2496-4F06-B7BB-95AF207833F9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Позитивне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значення</a:t>
          </a:r>
          <a:endParaRPr lang="ru-RU" sz="2400" kern="1200" dirty="0"/>
        </a:p>
      </dsp:txBody>
      <dsp:txXfrm>
        <a:off x="3385210" y="2763755"/>
        <a:ext cx="1459178" cy="1459178"/>
      </dsp:txXfrm>
    </dsp:sp>
    <dsp:sp modelId="{9F9C09F2-FDC0-43B9-8FB8-AECC4C9CE531}">
      <dsp:nvSpPr>
        <dsp:cNvPr id="0" name=""/>
        <dsp:cNvSpPr/>
      </dsp:nvSpPr>
      <dsp:spPr>
        <a:xfrm rot="12900000">
          <a:off x="1752980" y="2100206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E5A19-31A2-445E-A28B-8FEA3F64D4D4}">
      <dsp:nvSpPr>
        <dsp:cNvPr id="0" name=""/>
        <dsp:cNvSpPr/>
      </dsp:nvSpPr>
      <dsp:spPr>
        <a:xfrm>
          <a:off x="916039" y="1155730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естетичне</a:t>
          </a:r>
          <a:endParaRPr lang="ru-RU" sz="2700" kern="1200" dirty="0"/>
        </a:p>
      </dsp:txBody>
      <dsp:txXfrm>
        <a:off x="961974" y="1201665"/>
        <a:ext cx="1868538" cy="1476457"/>
      </dsp:txXfrm>
    </dsp:sp>
    <dsp:sp modelId="{7E11CDEB-CF46-430E-B8E2-1CF70BCFBC3F}">
      <dsp:nvSpPr>
        <dsp:cNvPr id="0" name=""/>
        <dsp:cNvSpPr/>
      </dsp:nvSpPr>
      <dsp:spPr>
        <a:xfrm rot="16200000">
          <a:off x="3322624" y="1283101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535B25-E853-4548-8907-2E6B1F29D18C}">
      <dsp:nvSpPr>
        <dsp:cNvPr id="0" name=""/>
        <dsp:cNvSpPr/>
      </dsp:nvSpPr>
      <dsp:spPr>
        <a:xfrm>
          <a:off x="3134595" y="823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промислове</a:t>
          </a:r>
          <a:endParaRPr lang="ru-RU" sz="2700" kern="1200" dirty="0"/>
        </a:p>
      </dsp:txBody>
      <dsp:txXfrm>
        <a:off x="3180530" y="46758"/>
        <a:ext cx="1868538" cy="1476457"/>
      </dsp:txXfrm>
    </dsp:sp>
    <dsp:sp modelId="{72F45C0A-358C-45D5-8230-44063CCAEA91}">
      <dsp:nvSpPr>
        <dsp:cNvPr id="0" name=""/>
        <dsp:cNvSpPr/>
      </dsp:nvSpPr>
      <dsp:spPr>
        <a:xfrm rot="19500000">
          <a:off x="4892267" y="2100206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C0FA3-47D8-4363-9C5C-45995426BB06}">
      <dsp:nvSpPr>
        <dsp:cNvPr id="0" name=""/>
        <dsp:cNvSpPr/>
      </dsp:nvSpPr>
      <dsp:spPr>
        <a:xfrm>
          <a:off x="5353151" y="1155730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наукове</a:t>
          </a:r>
          <a:endParaRPr lang="ru-RU" sz="2700" kern="1200" dirty="0"/>
        </a:p>
      </dsp:txBody>
      <dsp:txXfrm>
        <a:off x="5399086" y="1201665"/>
        <a:ext cx="1868538" cy="1476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4460B-2B92-4D09-85A0-411D2D4EEA97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Негативне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значення</a:t>
          </a:r>
          <a:endParaRPr lang="ru-RU" sz="2500" kern="1200" dirty="0"/>
        </a:p>
      </dsp:txBody>
      <dsp:txXfrm>
        <a:off x="3385210" y="2763755"/>
        <a:ext cx="1459178" cy="1459178"/>
      </dsp:txXfrm>
    </dsp:sp>
    <dsp:sp modelId="{E4601CFF-4A62-42C8-95B7-DA65D48F8D4A}">
      <dsp:nvSpPr>
        <dsp:cNvPr id="0" name=""/>
        <dsp:cNvSpPr/>
      </dsp:nvSpPr>
      <dsp:spPr>
        <a:xfrm rot="12900000">
          <a:off x="1752980" y="2100206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526B2-88E2-44E3-9A21-C8048D203308}">
      <dsp:nvSpPr>
        <dsp:cNvPr id="0" name=""/>
        <dsp:cNvSpPr/>
      </dsp:nvSpPr>
      <dsp:spPr>
        <a:xfrm>
          <a:off x="916039" y="1155730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Шкідники садів і полів</a:t>
          </a:r>
          <a:endParaRPr lang="ru-RU" sz="2300" kern="1200" dirty="0"/>
        </a:p>
      </dsp:txBody>
      <dsp:txXfrm>
        <a:off x="961974" y="1201665"/>
        <a:ext cx="1868538" cy="1476457"/>
      </dsp:txXfrm>
    </dsp:sp>
    <dsp:sp modelId="{D34AE3C3-640F-43D9-BD5C-AD763B4E6A9C}">
      <dsp:nvSpPr>
        <dsp:cNvPr id="0" name=""/>
        <dsp:cNvSpPr/>
      </dsp:nvSpPr>
      <dsp:spPr>
        <a:xfrm rot="16200000">
          <a:off x="3322624" y="1283101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50FF7-B3A6-4785-989F-43FAB2A0769D}">
      <dsp:nvSpPr>
        <dsp:cNvPr id="0" name=""/>
        <dsp:cNvSpPr/>
      </dsp:nvSpPr>
      <dsp:spPr>
        <a:xfrm>
          <a:off x="3134595" y="823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Проміжні хазяї </a:t>
          </a:r>
          <a:r>
            <a:rPr lang="uk-UA" sz="2300" kern="1200" dirty="0" smtClean="0"/>
            <a:t>паразитичних </a:t>
          </a:r>
          <a:r>
            <a:rPr lang="uk-UA" sz="2300" kern="1200" dirty="0" err="1" smtClean="0"/>
            <a:t>червів</a:t>
          </a:r>
          <a:r>
            <a:rPr lang="uk-UA" sz="2300" kern="1200" dirty="0" smtClean="0"/>
            <a:t> </a:t>
          </a:r>
          <a:endParaRPr lang="ru-RU" sz="2300" kern="1200" dirty="0"/>
        </a:p>
      </dsp:txBody>
      <dsp:txXfrm>
        <a:off x="3180530" y="46758"/>
        <a:ext cx="1868538" cy="1476457"/>
      </dsp:txXfrm>
    </dsp:sp>
    <dsp:sp modelId="{FB0A52B3-7ED6-49D1-8B45-8F80342B1D1C}">
      <dsp:nvSpPr>
        <dsp:cNvPr id="0" name=""/>
        <dsp:cNvSpPr/>
      </dsp:nvSpPr>
      <dsp:spPr>
        <a:xfrm rot="19500000">
          <a:off x="4892267" y="2100206"/>
          <a:ext cx="1584351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6DB71-A1F4-4D0D-A127-0F09CA0875A6}">
      <dsp:nvSpPr>
        <dsp:cNvPr id="0" name=""/>
        <dsp:cNvSpPr/>
      </dsp:nvSpPr>
      <dsp:spPr>
        <a:xfrm>
          <a:off x="5353151" y="1155730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Руйнівники кораблів, гідроспоруд</a:t>
          </a:r>
          <a:endParaRPr lang="ru-RU" sz="2300" kern="1200" dirty="0"/>
        </a:p>
      </dsp:txBody>
      <dsp:txXfrm>
        <a:off x="5399086" y="1201665"/>
        <a:ext cx="1868538" cy="1476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2195F0-7E50-4E14-8D4E-2FEE139AF490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A13864-47DB-45F2-B8ED-77B27E4F0C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920880" cy="338437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 smtClean="0">
                <a:solidFill>
                  <a:srgbClr val="00B0F0"/>
                </a:solidFill>
                <a:latin typeface="+mn-lt"/>
              </a:rPr>
              <a:t>Значення молюсків в природі  </a:t>
            </a:r>
            <a:br>
              <a:rPr lang="uk-UA" sz="4400" dirty="0" smtClean="0">
                <a:solidFill>
                  <a:srgbClr val="00B0F0"/>
                </a:solidFill>
                <a:latin typeface="+mn-lt"/>
              </a:rPr>
            </a:br>
            <a:r>
              <a:rPr lang="uk-UA" sz="4400" dirty="0">
                <a:solidFill>
                  <a:srgbClr val="00B0F0"/>
                </a:solidFill>
                <a:latin typeface="+mn-lt"/>
              </a:rPr>
              <a:t> </a:t>
            </a:r>
            <a:r>
              <a:rPr lang="uk-UA" sz="4400" dirty="0" smtClean="0">
                <a:solidFill>
                  <a:srgbClr val="00B0F0"/>
                </a:solidFill>
                <a:latin typeface="+mn-lt"/>
              </a:rPr>
              <a:t>           та житті людини</a:t>
            </a:r>
            <a:endParaRPr lang="ru-RU" sz="4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5013176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Презентація вчителя біології Тульчинської спеціалізованої загальноосвітньої школи-інтернату-ліцею Шуляк Т.А.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65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6085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   В перлівниці утворюються  </a:t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dirty="0">
                <a:solidFill>
                  <a:srgbClr val="C00000"/>
                </a:solidFill>
              </a:rPr>
              <a:t> </a:t>
            </a:r>
            <a:r>
              <a:rPr lang="uk-UA" sz="3600" dirty="0" smtClean="0">
                <a:solidFill>
                  <a:srgbClr val="C00000"/>
                </a:solidFill>
              </a:rPr>
              <a:t>                   перлини 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196751"/>
            <a:ext cx="3788793" cy="30554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378138"/>
            <a:ext cx="3788793" cy="2157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01515"/>
            <a:ext cx="3527431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49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4458735" cy="29523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Черепашки молюсків </a:t>
            </a:r>
            <a:r>
              <a:rPr lang="uk-UA" sz="3200" dirty="0" err="1" smtClean="0">
                <a:solidFill>
                  <a:srgbClr val="C00000"/>
                </a:solidFill>
              </a:rPr>
              <a:t>мітри</a:t>
            </a:r>
            <a:r>
              <a:rPr lang="uk-UA" sz="3200" dirty="0" smtClean="0">
                <a:solidFill>
                  <a:srgbClr val="C00000"/>
                </a:solidFill>
              </a:rPr>
              <a:t>, конуса, рапани використовують як сувеніри, з них виготовляють </a:t>
            </a:r>
            <a:r>
              <a:rPr lang="uk-UA" sz="3200" dirty="0" err="1" smtClean="0">
                <a:solidFill>
                  <a:srgbClr val="C00000"/>
                </a:solidFill>
              </a:rPr>
              <a:t>гудзики</a:t>
            </a:r>
            <a:r>
              <a:rPr lang="uk-UA" sz="3200" dirty="0" smtClean="0">
                <a:solidFill>
                  <a:srgbClr val="C00000"/>
                </a:solidFill>
              </a:rPr>
              <a:t> та прикраси 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316" y="1988840"/>
            <a:ext cx="1899903" cy="25202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1" y="4725143"/>
            <a:ext cx="2808312" cy="17092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704" y="5395090"/>
            <a:ext cx="109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Рапана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54572"/>
            <a:ext cx="2757111" cy="38672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     Молюски використовують в </a:t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dirty="0">
                <a:solidFill>
                  <a:srgbClr val="C00000"/>
                </a:solidFill>
              </a:rPr>
              <a:t> </a:t>
            </a:r>
            <a:r>
              <a:rPr lang="uk-UA" sz="3600" dirty="0" smtClean="0">
                <a:solidFill>
                  <a:srgbClr val="C00000"/>
                </a:solidFill>
              </a:rPr>
              <a:t>                      медицині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54572"/>
            <a:ext cx="5400600" cy="386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4512501" cy="33843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     З чорнильного мішка каракатиць і  </a:t>
            </a:r>
            <a:br>
              <a:rPr lang="uk-UA" sz="3200" dirty="0" smtClean="0">
                <a:solidFill>
                  <a:srgbClr val="C00000"/>
                </a:solidFill>
              </a:rPr>
            </a:br>
            <a:r>
              <a:rPr lang="uk-UA" sz="3200" dirty="0">
                <a:solidFill>
                  <a:srgbClr val="C00000"/>
                </a:solidFill>
              </a:rPr>
              <a:t> </a:t>
            </a:r>
            <a:r>
              <a:rPr lang="uk-UA" sz="3200" dirty="0" smtClean="0">
                <a:solidFill>
                  <a:srgbClr val="C00000"/>
                </a:solidFill>
              </a:rPr>
              <a:t>    кальмарів виробляють коричневу  </a:t>
            </a:r>
            <a:br>
              <a:rPr lang="uk-UA" sz="3200" dirty="0" smtClean="0">
                <a:solidFill>
                  <a:srgbClr val="C00000"/>
                </a:solidFill>
              </a:rPr>
            </a:br>
            <a:r>
              <a:rPr lang="uk-UA" sz="3200" dirty="0">
                <a:solidFill>
                  <a:srgbClr val="C00000"/>
                </a:solidFill>
              </a:rPr>
              <a:t> </a:t>
            </a:r>
            <a:r>
              <a:rPr lang="uk-UA" sz="3200" dirty="0" smtClean="0">
                <a:solidFill>
                  <a:srgbClr val="C00000"/>
                </a:solidFill>
              </a:rPr>
              <a:t>        фарбу-сепію і китайську туш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356992"/>
            <a:ext cx="4701792" cy="26414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7624" y="5229200"/>
            <a:ext cx="111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Кальмар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623731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Каракатиця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55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4968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Значення </a:t>
            </a:r>
            <a:r>
              <a:rPr lang="uk-UA" dirty="0"/>
              <a:t>молюсків для життя  </a:t>
            </a:r>
            <a:br>
              <a:rPr lang="uk-UA" dirty="0"/>
            </a:br>
            <a:r>
              <a:rPr lang="uk-UA" dirty="0"/>
              <a:t>                      </a:t>
            </a:r>
            <a:r>
              <a:rPr lang="uk-UA" dirty="0" smtClean="0"/>
              <a:t>людини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9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861048"/>
            <a:ext cx="3540714" cy="261629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        Шкідники садів і полів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807" y="1412776"/>
            <a:ext cx="3172689" cy="26439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412776"/>
            <a:ext cx="3600400" cy="28880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72200" y="4509120"/>
            <a:ext cx="1645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Голий </a:t>
            </a:r>
            <a:r>
              <a:rPr lang="uk-UA" sz="2000" dirty="0" err="1" smtClean="0"/>
              <a:t>слизун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4709175"/>
            <a:ext cx="2782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Виноградний слимак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07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3551435" cy="38884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          </a:t>
            </a:r>
            <a:r>
              <a:rPr lang="uk-UA" sz="4000" dirty="0" smtClean="0">
                <a:solidFill>
                  <a:srgbClr val="C00000"/>
                </a:solidFill>
              </a:rPr>
              <a:t>Молюски – проміжні  хазяї  </a:t>
            </a:r>
            <a:br>
              <a:rPr lang="uk-UA" sz="4000" dirty="0" smtClean="0">
                <a:solidFill>
                  <a:srgbClr val="C00000"/>
                </a:solidFill>
              </a:rPr>
            </a:br>
            <a:r>
              <a:rPr lang="uk-UA" sz="4000" dirty="0">
                <a:solidFill>
                  <a:srgbClr val="C00000"/>
                </a:solidFill>
              </a:rPr>
              <a:t> </a:t>
            </a:r>
            <a:r>
              <a:rPr lang="uk-UA" sz="4000" dirty="0" smtClean="0">
                <a:solidFill>
                  <a:srgbClr val="C00000"/>
                </a:solidFill>
              </a:rPr>
              <a:t>            паразитичних </a:t>
            </a:r>
            <a:r>
              <a:rPr lang="uk-UA" sz="4000" dirty="0" err="1" smtClean="0">
                <a:solidFill>
                  <a:srgbClr val="C00000"/>
                </a:solidFill>
              </a:rPr>
              <a:t>червів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1" y="1484784"/>
            <a:ext cx="4152461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981200" cy="14287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Руйнівники кораблів і гідроспоруд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40100"/>
            <a:ext cx="4323021" cy="35345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49209"/>
            <a:ext cx="4120852" cy="35254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7624" y="5301208"/>
            <a:ext cx="2483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Корабельний черв</a:t>
            </a:r>
            <a:r>
              <a:rPr lang="en-US" sz="2000" dirty="0" smtClean="0"/>
              <a:t>’</a:t>
            </a:r>
            <a:r>
              <a:rPr lang="uk-UA" sz="2000" dirty="0" smtClean="0"/>
              <a:t>як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5301208"/>
            <a:ext cx="2108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Колонія </a:t>
            </a:r>
            <a:r>
              <a:rPr lang="uk-UA" sz="2000" dirty="0" err="1" smtClean="0"/>
              <a:t>дрейсена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087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6"/>
            <a:ext cx="3888432" cy="29163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Отруйні  молюски – їх слинні залози виробляють  смертельну  отруту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529" y="1556792"/>
            <a:ext cx="3281974" cy="24614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063" y="4221088"/>
            <a:ext cx="3384376" cy="24406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5736" y="503360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Конус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27785" y="5877623"/>
            <a:ext cx="253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Голубий дракон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90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r>
              <a:rPr lang="uk-UA" dirty="0" smtClean="0"/>
              <a:t>Внаслідок руйнування природних місць мешкання та масового промислу чисельність молюсків скорочується. Вони потребують охорони. До Червоної книги України </a:t>
            </a:r>
            <a:r>
              <a:rPr lang="uk-UA" dirty="0" err="1" smtClean="0"/>
              <a:t>занесено</a:t>
            </a:r>
            <a:r>
              <a:rPr lang="uk-UA" dirty="0" smtClean="0"/>
              <a:t> 12 видів молюсків.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           Охорона молюсків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905" y="3140968"/>
            <a:ext cx="4733455" cy="30243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36096" y="6309320"/>
            <a:ext cx="2010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Устриця їстівна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444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77072"/>
            <a:ext cx="4392488" cy="258959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016224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  </a:t>
            </a:r>
            <a:br>
              <a:rPr lang="uk-UA" sz="3600" dirty="0" smtClean="0">
                <a:solidFill>
                  <a:srgbClr val="0070C0"/>
                </a:solidFill>
              </a:rPr>
            </a:br>
            <a:r>
              <a:rPr lang="uk-UA" sz="3600" dirty="0">
                <a:solidFill>
                  <a:srgbClr val="0070C0"/>
                </a:solidFill>
              </a:rPr>
              <a:t/>
            </a:r>
            <a:br>
              <a:rPr lang="uk-UA" sz="3600" dirty="0">
                <a:solidFill>
                  <a:srgbClr val="0070C0"/>
                </a:solidFill>
              </a:rPr>
            </a:br>
            <a:r>
              <a:rPr lang="uk-UA" sz="3600" dirty="0" smtClean="0">
                <a:solidFill>
                  <a:srgbClr val="0070C0"/>
                </a:solidFill>
              </a:rPr>
              <a:t/>
            </a:r>
            <a:br>
              <a:rPr lang="uk-UA" sz="3600" dirty="0" smtClean="0">
                <a:solidFill>
                  <a:srgbClr val="0070C0"/>
                </a:solidFill>
              </a:rPr>
            </a:br>
            <a:r>
              <a:rPr lang="uk-UA" sz="3600" dirty="0">
                <a:solidFill>
                  <a:srgbClr val="0070C0"/>
                </a:solidFill>
              </a:rPr>
              <a:t/>
            </a:r>
            <a:br>
              <a:rPr lang="uk-UA" sz="3600" dirty="0">
                <a:solidFill>
                  <a:srgbClr val="0070C0"/>
                </a:solidFill>
              </a:rPr>
            </a:br>
            <a:r>
              <a:rPr lang="uk-UA" sz="3200" dirty="0" smtClean="0">
                <a:solidFill>
                  <a:srgbClr val="0070C0"/>
                </a:solidFill>
              </a:rPr>
              <a:t>Мета: Ознайомити учнів із значенням молюсків в природі та житті людини; підвести до висновку про необхідність охорони; розвивати вміння логічно мислити, робити висновки; виховувати бережливе ставлення до природи; здійснювати екологічну освіту.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Молюски – важлива складова водних і наземних угруповань організмів.</a:t>
            </a:r>
          </a:p>
          <a:p>
            <a:r>
              <a:rPr lang="uk-UA" dirty="0" smtClean="0"/>
              <a:t>Молюски – дуже потрібні людині і в природі.</a:t>
            </a:r>
          </a:p>
          <a:p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ятайте</a:t>
            </a:r>
            <a:r>
              <a:rPr lang="uk-UA" dirty="0" smtClean="0"/>
              <a:t>! Молюски – це чийсь дім, це чиясь їжа, вони обмежують чисельність інших тварин, запобігають заростанню водойми, збагачують </a:t>
            </a:r>
            <a:r>
              <a:rPr lang="uk-UA" dirty="0" err="1" smtClean="0"/>
              <a:t>грунт</a:t>
            </a:r>
            <a:r>
              <a:rPr lang="uk-UA" dirty="0" smtClean="0"/>
              <a:t> органічними та мінеральними речовинами, очищають, фільтрують водойми, утворюють корисні копалини, використовують як сувеніри та багато іншого.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8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>
              <a:buNone/>
            </a:pPr>
            <a:r>
              <a:rPr lang="uk-UA" sz="3600" dirty="0" smtClean="0">
                <a:solidFill>
                  <a:srgbClr val="C00000"/>
                </a:solidFill>
              </a:rPr>
              <a:t>      </a:t>
            </a:r>
            <a:r>
              <a:rPr lang="uk-UA" sz="3600" b="1" dirty="0" smtClean="0">
                <a:solidFill>
                  <a:srgbClr val="C00000"/>
                </a:solidFill>
              </a:rPr>
              <a:t>Входять до ланцюга живлення</a:t>
            </a:r>
          </a:p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Роль молюсків в природі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01" y="1763708"/>
            <a:ext cx="3600400" cy="23178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72816"/>
            <a:ext cx="3483324" cy="2291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1" y="4221088"/>
            <a:ext cx="3483325" cy="21815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31" y="4221088"/>
            <a:ext cx="3604705" cy="221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080" y="476672"/>
            <a:ext cx="8229600" cy="57606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Санітари  водойм. Жабурниця  </a:t>
            </a:r>
          </a:p>
          <a:p>
            <a:pPr marL="109728" indent="0">
              <a:buNone/>
            </a:pPr>
            <a:r>
              <a:rPr lang="uk-UA" sz="3200" b="1" dirty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пропускає через мантійну порожнину  </a:t>
            </a:r>
          </a:p>
          <a:p>
            <a:pPr marL="109728" indent="0">
              <a:buNone/>
            </a:pPr>
            <a:r>
              <a:rPr lang="uk-UA" sz="3200" b="1" dirty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близько 20 л води за добу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3816424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/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ru-RU" sz="3600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444" y="4880569"/>
            <a:ext cx="3445822" cy="18659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20" y="2213154"/>
            <a:ext cx="4248473" cy="3600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205" y="2213154"/>
            <a:ext cx="3409191" cy="253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8083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3600" dirty="0" smtClean="0">
                <a:solidFill>
                  <a:srgbClr val="C00000"/>
                </a:solidFill>
              </a:rPr>
              <a:t> </a:t>
            </a:r>
          </a:p>
          <a:p>
            <a:pPr marL="109728" indent="0">
              <a:buNone/>
            </a:pPr>
            <a:endParaRPr lang="uk-UA" sz="3600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uk-UA" sz="3600" dirty="0">
                <a:solidFill>
                  <a:srgbClr val="C00000"/>
                </a:solidFill>
              </a:rPr>
              <a:t> </a:t>
            </a:r>
            <a:r>
              <a:rPr lang="uk-UA" sz="3600" dirty="0" smtClean="0">
                <a:solidFill>
                  <a:srgbClr val="C00000"/>
                </a:solidFill>
              </a:rPr>
              <a:t>    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519" y="260648"/>
            <a:ext cx="8229600" cy="86409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   Утворюють морський пісок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543328"/>
            <a:ext cx="4680520" cy="30928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96752"/>
            <a:ext cx="3122966" cy="21488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53" y="1394489"/>
            <a:ext cx="4053960" cy="304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57200" y="3068959"/>
            <a:ext cx="8229600" cy="45719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963" y="332656"/>
            <a:ext cx="8301493" cy="1296144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  Черепашки викопних видів молюсків  </a:t>
            </a:r>
            <a:br>
              <a:rPr lang="uk-UA" sz="3200" dirty="0" smtClean="0">
                <a:solidFill>
                  <a:srgbClr val="C00000"/>
                </a:solidFill>
              </a:rPr>
            </a:br>
            <a:r>
              <a:rPr lang="uk-UA" sz="3200" dirty="0">
                <a:solidFill>
                  <a:srgbClr val="C00000"/>
                </a:solidFill>
              </a:rPr>
              <a:t> </a:t>
            </a:r>
            <a:r>
              <a:rPr lang="uk-UA" sz="3200" dirty="0" smtClean="0">
                <a:solidFill>
                  <a:srgbClr val="C00000"/>
                </a:solidFill>
              </a:rPr>
              <a:t>  утворили корисні копалини: крейду, </a:t>
            </a:r>
            <a:br>
              <a:rPr lang="uk-UA" sz="3200" dirty="0" smtClean="0">
                <a:solidFill>
                  <a:srgbClr val="C00000"/>
                </a:solidFill>
              </a:rPr>
            </a:br>
            <a:r>
              <a:rPr lang="uk-UA" sz="3200" dirty="0">
                <a:solidFill>
                  <a:srgbClr val="C00000"/>
                </a:solidFill>
              </a:rPr>
              <a:t> </a:t>
            </a:r>
            <a:r>
              <a:rPr lang="uk-UA" sz="3200" dirty="0" smtClean="0">
                <a:solidFill>
                  <a:srgbClr val="C00000"/>
                </a:solidFill>
              </a:rPr>
              <a:t>  черепашник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2" y="1911212"/>
            <a:ext cx="4645493" cy="30243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340768"/>
            <a:ext cx="3240360" cy="268167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24" y="4217221"/>
            <a:ext cx="3379904" cy="25349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23728" y="5157192"/>
            <a:ext cx="979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Крейда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652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77333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Значення молюсків для життя 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          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9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             Молюски – як делікатес   </a:t>
            </a:r>
          </a:p>
          <a:p>
            <a:pPr marL="109728" indent="0">
              <a:buNone/>
            </a:pPr>
            <a:r>
              <a:rPr lang="uk-UA" sz="3600" b="1" dirty="0">
                <a:solidFill>
                  <a:srgbClr val="C00000"/>
                </a:solidFill>
              </a:rPr>
              <a:t> </a:t>
            </a:r>
            <a:r>
              <a:rPr lang="uk-UA" sz="3600" b="1" dirty="0" smtClean="0">
                <a:solidFill>
                  <a:srgbClr val="C00000"/>
                </a:solidFill>
              </a:rPr>
              <a:t>                   вживають в їжу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2708904" y="1537278"/>
            <a:ext cx="1931436" cy="11964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537279"/>
            <a:ext cx="3960441" cy="31815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37279"/>
            <a:ext cx="3677480" cy="24625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822" y="4064682"/>
            <a:ext cx="2633836" cy="266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7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  Черепашки тропічних молюсків  </a:t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dirty="0">
                <a:solidFill>
                  <a:srgbClr val="C00000"/>
                </a:solidFill>
              </a:rPr>
              <a:t> </a:t>
            </a:r>
            <a:r>
              <a:rPr lang="uk-UA" sz="3600" dirty="0" smtClean="0">
                <a:solidFill>
                  <a:srgbClr val="C00000"/>
                </a:solidFill>
              </a:rPr>
              <a:t>  каурі використовують як гроші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49498"/>
            <a:ext cx="3590900" cy="24483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75806"/>
            <a:ext cx="3661571" cy="30243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162853"/>
            <a:ext cx="3590899" cy="234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2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397</TotalTime>
  <Words>263</Words>
  <Application>Microsoft Office PowerPoint</Application>
  <PresentationFormat>Экран (4:3)</PresentationFormat>
  <Paragraphs>54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Значення молюсків в природі               та житті людини</vt:lpstr>
      <vt:lpstr>      Мета: Ознайомити учнів із значенням молюсків в природі та житті людини; підвести до висновку про необхідність охорони; розвивати вміння логічно мислити, робити висновки; виховувати бережливе ставлення до природи; здійснювати екологічну освіту.</vt:lpstr>
      <vt:lpstr>      Роль молюсків в природі</vt:lpstr>
      <vt:lpstr>  </vt:lpstr>
      <vt:lpstr>     Утворюють морський пісок</vt:lpstr>
      <vt:lpstr>  Черепашки викопних видів молюсків      утворили корисні копалини: крейду,     черепашник</vt:lpstr>
      <vt:lpstr>Значення молюсків для життя                         людини</vt:lpstr>
      <vt:lpstr>Презентация PowerPoint</vt:lpstr>
      <vt:lpstr>  Черепашки тропічних молюсків      каурі використовують як гроші</vt:lpstr>
      <vt:lpstr>     В перлівниці утворюються                       перлини </vt:lpstr>
      <vt:lpstr>Черепашки молюсків мітри, конуса, рапани використовують як сувеніри, з них виготовляють гудзики та прикраси </vt:lpstr>
      <vt:lpstr>       Молюски використовують в                         медицині</vt:lpstr>
      <vt:lpstr>     З чорнильного мішка каракатиць і        кальмарів виробляють коричневу            фарбу-сепію і китайську туш</vt:lpstr>
      <vt:lpstr>   Значення молюсків для життя                         людини </vt:lpstr>
      <vt:lpstr>          Шкідники садів і полів</vt:lpstr>
      <vt:lpstr>          Молюски – проміжні  хазяї                паразитичних червів</vt:lpstr>
      <vt:lpstr>Руйнівники кораблів і гідроспоруд</vt:lpstr>
      <vt:lpstr>Отруйні  молюски – їх слинні залози виробляють  смертельну  отруту</vt:lpstr>
      <vt:lpstr>             Охорона молюсків</vt:lpstr>
      <vt:lpstr>Висновки: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КоляН</dc:creator>
  <cp:lastModifiedBy>КоляН</cp:lastModifiedBy>
  <cp:revision>33</cp:revision>
  <dcterms:created xsi:type="dcterms:W3CDTF">2015-02-08T19:21:44Z</dcterms:created>
  <dcterms:modified xsi:type="dcterms:W3CDTF">2015-02-09T10:56:33Z</dcterms:modified>
</cp:coreProperties>
</file>