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2" r:id="rId5"/>
    <p:sldId id="272" r:id="rId6"/>
    <p:sldId id="263" r:id="rId7"/>
    <p:sldId id="268" r:id="rId8"/>
    <p:sldId id="259" r:id="rId9"/>
    <p:sldId id="264" r:id="rId10"/>
    <p:sldId id="265" r:id="rId11"/>
    <p:sldId id="260" r:id="rId12"/>
    <p:sldId id="261" r:id="rId13"/>
    <p:sldId id="266" r:id="rId14"/>
    <p:sldId id="267" r:id="rId15"/>
    <p:sldId id="269" r:id="rId16"/>
    <p:sldId id="270" r:id="rId17"/>
    <p:sldId id="271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B6EF3E-E187-4702-8FB5-885B0227A199}" type="datetimeFigureOut">
              <a:rPr lang="ru-RU" smtClean="0"/>
              <a:t>01.02.2012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0E95C3-5856-4B37-92E7-2380264406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6840760" cy="23762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Лімфа. Лімфообіг </a:t>
            </a:r>
            <a:br>
              <a:rPr lang="uk-UA" sz="6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його значення.</a:t>
            </a:r>
            <a:endParaRPr lang="ru-RU" sz="6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919192" cy="148701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 біології 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Монастирська А.П.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69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АЦІЯ\ALLA\Біологія людини\лімфосистема\Lymphatic_th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663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АЦІЯ\ALLA\Біологія людини\лімфосистема\Lymphatic_th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35699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ОКУМЕНТАЦІЯ\ALLA\Біологія людини\лімфосистема\Lymphatic_th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" y="3528594"/>
            <a:ext cx="3329406" cy="33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7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347320" cy="81156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Функції</a:t>
            </a:r>
            <a:r>
              <a:rPr lang="uk-UA" sz="4400" dirty="0" smtClean="0"/>
              <a:t> </a:t>
            </a:r>
            <a:r>
              <a:rPr lang="uk-UA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лімфи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Повернення води, білків і солей із тканин у кров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 імунітету, захист від мікробів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Переносник жирів і інших речовин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зневодненні і ослабленні імунітету 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можливе поширення паразитів 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(лімфогенний шлях розповсюдження інфекції)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111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77775"/>
              </p:ext>
            </p:extLst>
          </p:nvPr>
        </p:nvGraphicFramePr>
        <p:xfrm>
          <a:off x="1115616" y="764704"/>
          <a:ext cx="7200800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2229395"/>
                <a:gridCol w="2352367"/>
                <a:gridCol w="2619038"/>
              </a:tblGrid>
              <a:tr h="55549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Лімфатична система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Судини</a:t>
                      </a:r>
                      <a:endParaRPr lang="ru-R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Є</a:t>
                      </a:r>
                      <a:r>
                        <a:rPr lang="uk-UA" sz="2000" baseline="0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кишенькові клапани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Капіляри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Сліпо замкнені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uk-UA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=15мкм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Вузли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Близько 500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Утворення лімфоцитів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Ретикулярна сполучна тканина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09875"/>
              </p:ext>
            </p:extLst>
          </p:nvPr>
        </p:nvGraphicFramePr>
        <p:xfrm>
          <a:off x="1115616" y="3429000"/>
          <a:ext cx="7200800" cy="2304288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600400"/>
              </a:tblGrid>
              <a:tr h="33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uk-UA" sz="28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        Лім</a:t>
                      </a:r>
                      <a:endParaRPr lang="ru-RU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                                              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фа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6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28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Лімфоцити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Плазма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8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Вода 95%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8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Білки 2 %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28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Солі 0, 8 %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трелка вправо с вырезом 3"/>
          <p:cNvSpPr/>
          <p:nvPr/>
        </p:nvSpPr>
        <p:spPr>
          <a:xfrm rot="2027662">
            <a:off x="5305410" y="3809578"/>
            <a:ext cx="925636" cy="2469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8799766">
            <a:off x="3050313" y="3807046"/>
            <a:ext cx="925636" cy="2469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0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58200" cy="914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Аденоїди             Селезінка            Тимус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D:\ДОКУМЕНТАЦІЯ\ALLA\Біологія людини\лімфосистема\thy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49848" cy="28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ДОКУМЕНТАЦІЯ\ALLA\Біологія людини\лімфосистема\0026-026-Selezjon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40130" r="11581"/>
          <a:stretch/>
        </p:blipFill>
        <p:spPr bwMode="auto">
          <a:xfrm>
            <a:off x="2627784" y="4193722"/>
            <a:ext cx="4427500" cy="24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ДОКУМЕНТАЦІЯ\ALLA\Біологія людини\лімфосистема\5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273"/>
            <a:ext cx="26955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D:\ДОКУМЕНТАЦІЯ\ALLA\Біологія людини\лімфосистема\anatomy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974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ОКУМЕНТАЦІЯ\ALLA\Біологія людини\лімфосистема\n2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578"/>
            <a:ext cx="5129245" cy="33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Лімфосистема в черевній порожнині</a:t>
            </a:r>
            <a:endParaRPr lang="ru-RU" dirty="0"/>
          </a:p>
        </p:txBody>
      </p:sp>
      <p:pic>
        <p:nvPicPr>
          <p:cNvPr id="11267" name="Picture 3" descr="D:\ДОКУМЕНТАЦІЯ\ALLA\Біологія людини\лімфосистема\товстий ки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4" y="1385868"/>
            <a:ext cx="4186776" cy="50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ДОКУМЕНТАЦІЯ\ALLA\Біологія людини\лімфосистема\у шлунк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0056"/>
            <a:ext cx="4104456" cy="50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8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В прямій і товстій кишках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D:\ДОКУМЕНТАЦІЯ\ALLA\Біологія людини\лімфосистема\сліпа ки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68709" cy="4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ДОКУМЕНТАЦІЯ\ALLA\Біологія людини\лімфосистема\пряма кишк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76503"/>
            <a:ext cx="4608512" cy="41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38600" cy="7395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Порушення лімфатичної системи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D:\ДОКУМЕНТАЦІЯ\ALLA\Біологія людини\лімфосистема\information_items_6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257533" cy="3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ДОКУМЕНТАЦІЯ\ALLA\Біологія людини\лімфосистема\fig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" b="26207"/>
          <a:stretch/>
        </p:blipFill>
        <p:spPr bwMode="auto">
          <a:xfrm>
            <a:off x="251520" y="1268760"/>
            <a:ext cx="3570583" cy="35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ОКУМЕНТАЦІЯ\ALLA\Біологія людини\лімфосистема\1485_1879363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19" y="2677340"/>
            <a:ext cx="2520280" cy="39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2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582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Аденоїди            Варикоз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ДОКУМЕНТАЦІЯ\ALLA\Біологія людини\лімфосистема\800px-Mono_tons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ОКУМЕНТАЦІЯ\ALLA\Біологія людини\лімфосистема\va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31740" cy="48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38200"/>
          </a:xfrm>
        </p:spPr>
        <p:txBody>
          <a:bodyPr/>
          <a:lstStyle/>
          <a:p>
            <a:r>
              <a:rPr lang="uk-UA" dirty="0" smtClean="0"/>
              <a:t>Бажаю успіху у вивченні нових тем!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91719"/>
            <a:ext cx="4464496" cy="459346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здоровому тілі здоровий дух. І якщо підтримувати нашу імунну систему, вона теж підтримає нас при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необхідності.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ДОКУМЕНТАЦІЯ\ALLA\Біологія людини\лімфосистема\p131_1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672410" cy="36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6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476673"/>
            <a:ext cx="7632848" cy="1224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Пояснити рух крові по венах </a:t>
            </a:r>
          </a:p>
          <a:p>
            <a:pPr marL="0" indent="0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роль венозних клапанів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pic>
        <p:nvPicPr>
          <p:cNvPr id="6" name="Picture 2" descr="D:\ДОКУМЕНТАЦІЯ\ALLA\Біологія людини\лімфосистема\02749134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686800" cy="29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040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«лімфа» нам відомо вже давно.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Жаль, не бачили про неї жодного кіно.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 він, таємничий лімфообіг?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такий же важливий, як знайомий кровообіг?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це в кожного є, чи це тільки в нас?</a:t>
            </a:r>
          </a:p>
          <a:p>
            <a:pPr marL="0" indent="0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 система ця працює – вищий клас!</a:t>
            </a:r>
          </a:p>
          <a:p>
            <a:pPr marL="0" indent="0">
              <a:buNone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онастирська А.П.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82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АЦІЯ\ALLA\Біологія людини\лімфосистема\lymfesyste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944216" cy="60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ОКУМЕНТАЦІЯ\ALLA\Біологія людини\лімфосистема\01.2009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99" y="605678"/>
            <a:ext cx="2486949" cy="5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ОКУМЕНТАЦІЯ\ALLA\Біологія людини\лімфосистема\9edb4f25000ca5274ce6474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2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КУМЕНТАЦІЯ\ALLA\Біологія людини\лімфосистема\body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559722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ДОКУМЕНТАЦІЯ\ALLA\Біологія людини\лімфосистема\2c025bb8aaf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98469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9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АЦІЯ\ALLA\Біологія людини\лімфосистема\58914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304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5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АЦІЯ\ALLA\Біологія людини\лімфосистема\p131_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" y="836712"/>
            <a:ext cx="3387055" cy="51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ДОКУМЕНТАЦІЯ\ALLA\Біологія людини\лімфосистема\fj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02575"/>
            <a:ext cx="4872814" cy="48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5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Лімфати́чна систе́ма </a:t>
            </a:r>
            <a:r>
              <a:rPr lang="uk-UA" dirty="0"/>
              <a:t>— мережа судин, тканин і органів, яка служить джерелом клітин, що забезпечують імунітет, фільтруючим комплексом, переносником жирів і інших речовин, а також дренажною системою, що сприяє поверненню надлишку тканинної рідини в кров.</a:t>
            </a:r>
            <a:endParaRPr lang="ru-RU" dirty="0"/>
          </a:p>
          <a:p>
            <a:pPr marL="0" indent="0">
              <a:buNone/>
            </a:pP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Лімфа </a:t>
            </a:r>
            <a:r>
              <a:rPr lang="uk-UA" dirty="0"/>
              <a:t>(від лат. lympha — чиста вода, волога) — прозора безколірна рідина, за своєю структурою схожа на плазму крові, проте не містить еритроцитів, і тромбоцитів, але містить багато лімфоцитів.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27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АЦІЯ\ALLA\Біологія людини\лімфосистема\Lymphatic_Small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4" y="49298"/>
            <a:ext cx="3671258" cy="36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АЦІЯ\ALLA\Біологія людини\лімфосистема\Lymphatic_Small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4" y="49298"/>
            <a:ext cx="3536590" cy="35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ДОКУМЕНТАЦІЯ\ALLA\Біологія людини\лімфосистема\Lymphatic_Small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4" y="3184072"/>
            <a:ext cx="3671258" cy="35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ДОКУМЕНТАЦІЯ\ALLA\Біологія людини\лімфосистема\Lymphatic_th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0" y="3054558"/>
            <a:ext cx="35432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9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275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Лімфа. Лімфообіг  та його значення.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лімфи</vt:lpstr>
      <vt:lpstr>Презентация PowerPoint</vt:lpstr>
      <vt:lpstr>Презентация PowerPoint</vt:lpstr>
      <vt:lpstr>Презентация PowerPoint</vt:lpstr>
      <vt:lpstr>Лімфосистема в черевній порожнині</vt:lpstr>
      <vt:lpstr>       В прямій і товстій кишках</vt:lpstr>
      <vt:lpstr>Порушення лімфатичної системи</vt:lpstr>
      <vt:lpstr>Презентация PowerPoint</vt:lpstr>
      <vt:lpstr>Бажаю успіху у вивченні нових тем!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Лімфа. Лімфообіг та його значення.</dc:title>
  <dc:creator>Admin</dc:creator>
  <cp:lastModifiedBy>Admin</cp:lastModifiedBy>
  <cp:revision>9</cp:revision>
  <dcterms:created xsi:type="dcterms:W3CDTF">2012-01-31T14:49:58Z</dcterms:created>
  <dcterms:modified xsi:type="dcterms:W3CDTF">2012-02-01T16:53:04Z</dcterms:modified>
</cp:coreProperties>
</file>