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12A8A-1719-415F-B19E-8A5518B07C11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96AB5-F751-455A-A1D0-8137102A3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8000"/>
                <a:satMod val="300000"/>
              </a:schemeClr>
            </a:gs>
            <a:gs pos="78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B40E504-6EFB-436B-AE8E-BBAAF0EA4044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0CB460-AF05-443C-BAA7-2E99F4FE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4810" y="5286388"/>
            <a:ext cx="4362424" cy="1357322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Виконала:</a:t>
            </a:r>
            <a:b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учениця 9-Б класу</a:t>
            </a:r>
            <a:b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Івченко Аліна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000108"/>
            <a:ext cx="8191528" cy="1785950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chemeClr val="accent4"/>
                </a:solidFill>
              </a:rPr>
              <a:t>Біологія людини</a:t>
            </a:r>
          </a:p>
          <a:p>
            <a:pPr algn="ctr"/>
            <a:r>
              <a:rPr lang="uk-UA" sz="5400" b="1" dirty="0" smtClean="0">
                <a:solidFill>
                  <a:schemeClr val="accent1"/>
                </a:solidFill>
              </a:rPr>
              <a:t>“ Ендокринні залози ”</a:t>
            </a:r>
            <a:endParaRPr lang="ru-RU" sz="5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advTm="10000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Статеві залози </a:t>
            </a:r>
            <a:r>
              <a:rPr lang="uk-UA" sz="2400" dirty="0" smtClean="0"/>
              <a:t>– яєчка (чоловічі), </a:t>
            </a:r>
          </a:p>
          <a:p>
            <a:pPr>
              <a:buNone/>
            </a:pPr>
            <a:r>
              <a:rPr lang="uk-UA" sz="2400" dirty="0" smtClean="0"/>
              <a:t>	яєчники (жіночі) є залозами                                               подвійної дії, так як мають, і </a:t>
            </a:r>
            <a:r>
              <a:rPr lang="uk-UA" sz="2400" dirty="0" err="1" smtClean="0"/>
              <a:t>екзо-</a:t>
            </a:r>
            <a:r>
              <a:rPr lang="uk-UA" sz="2400" dirty="0" smtClean="0"/>
              <a:t>                                            </a:t>
            </a:r>
            <a:r>
              <a:rPr lang="uk-UA" sz="2400" dirty="0" err="1" smtClean="0"/>
              <a:t>кринну</a:t>
            </a:r>
            <a:r>
              <a:rPr lang="uk-UA" sz="2400" dirty="0" smtClean="0"/>
              <a:t>, і ендокринну функції.</a:t>
            </a:r>
          </a:p>
          <a:p>
            <a:pPr>
              <a:buNone/>
            </a:pPr>
            <a:r>
              <a:rPr lang="uk-UA" sz="2400" dirty="0" smtClean="0"/>
              <a:t>Ендокринна функція: виділяють статеві                                            гормони – чоловічі або андрогени,                                                    найважливіший з них тестостерон і                                                  жіночі або естрогени, найважливіші                                       естрадіол і естрон.</a:t>
            </a:r>
          </a:p>
          <a:p>
            <a:pPr>
              <a:buNone/>
            </a:pPr>
            <a:r>
              <a:rPr lang="uk-UA" sz="2400" dirty="0" smtClean="0"/>
              <a:t>Екзокринна функція: у них дозрівають статеві клітини для процесу розмноження.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Статеві залози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Рисунок 6" descr="polov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071546"/>
            <a:ext cx="2343156" cy="3674950"/>
          </a:xfrm>
          <a:prstGeom prst="rect">
            <a:avLst/>
          </a:prstGeo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85728"/>
            <a:ext cx="8229600" cy="857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Ендокринні залози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857364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  Залози внутрішньої секреції – життєво важливі органи. Їх необхідно берегти. При недостатній або надлишковій їхній функції виникають певні стани організму, які діагностуються як хвороби:</a:t>
            </a:r>
          </a:p>
          <a:p>
            <a:pPr>
              <a:buFontTx/>
              <a:buChar char="-"/>
            </a:pPr>
            <a:r>
              <a:rPr lang="uk-UA" sz="2400" dirty="0" smtClean="0"/>
              <a:t> карликовість, гігантизм, акромегалія (гіпофіз);</a:t>
            </a:r>
          </a:p>
          <a:p>
            <a:pPr>
              <a:buFontTx/>
              <a:buChar char="-"/>
            </a:pPr>
            <a:r>
              <a:rPr lang="uk-UA" sz="2400" dirty="0" smtClean="0"/>
              <a:t> мікседема, </a:t>
            </a:r>
            <a:r>
              <a:rPr lang="uk-UA" sz="2400" dirty="0" err="1" smtClean="0"/>
              <a:t>кретинизм</a:t>
            </a:r>
            <a:r>
              <a:rPr lang="uk-UA" sz="2400" dirty="0" smtClean="0"/>
              <a:t>, базедова хвороба (щитоподібна залоза);</a:t>
            </a:r>
          </a:p>
          <a:p>
            <a:pPr>
              <a:buFontTx/>
              <a:buChar char="-"/>
            </a:pPr>
            <a:r>
              <a:rPr lang="uk-UA" sz="2400" dirty="0" smtClean="0"/>
              <a:t> цукровий діабет (підшлункова залоза);</a:t>
            </a:r>
          </a:p>
          <a:p>
            <a:pPr>
              <a:buFontTx/>
              <a:buChar char="-"/>
            </a:pPr>
            <a:r>
              <a:rPr lang="uk-UA" sz="2400" dirty="0" smtClean="0"/>
              <a:t> </a:t>
            </a:r>
            <a:r>
              <a:rPr lang="uk-UA" sz="2400" dirty="0" err="1" smtClean="0"/>
              <a:t>Аддісонова</a:t>
            </a:r>
            <a:r>
              <a:rPr lang="uk-UA" sz="2400" dirty="0" smtClean="0"/>
              <a:t> (бронзова) хвороба (</a:t>
            </a:r>
            <a:r>
              <a:rPr lang="uk-UA" sz="2400" dirty="0" err="1" smtClean="0"/>
              <a:t>наднирники</a:t>
            </a:r>
            <a:r>
              <a:rPr lang="uk-UA" sz="2400" dirty="0" smtClean="0"/>
              <a:t>);</a:t>
            </a:r>
          </a:p>
          <a:p>
            <a:pPr>
              <a:buFontTx/>
              <a:buChar char="-"/>
            </a:pPr>
            <a:r>
              <a:rPr lang="uk-UA" sz="2400" dirty="0" smtClean="0"/>
              <a:t> затримка або раннє статеве дозрівання, відсутність вторинних статевих ознак при порушенні гормональної діяльності статевих залоз.</a:t>
            </a:r>
          </a:p>
          <a:p>
            <a:pPr>
              <a:buFontTx/>
              <a:buChar char="-"/>
            </a:pPr>
            <a:endParaRPr lang="uk-UA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chemeClr val="bg2">
                    <a:lumMod val="75000"/>
                  </a:schemeClr>
                </a:solidFill>
              </a:rPr>
              <a:t>Принципи  роботи  ендокринної  системи</a:t>
            </a: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857364"/>
            <a:ext cx="4286280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	  Ендокринна регуляція здійснюється ендокринними залозами – </a:t>
            </a:r>
            <a:r>
              <a:rPr lang="uk-UA" sz="2800" dirty="0" err="1" smtClean="0"/>
              <a:t>залозами</a:t>
            </a:r>
            <a:r>
              <a:rPr lang="uk-UA" sz="2800" dirty="0" smtClean="0"/>
              <a:t> внутрішньої секреції, які виділяють свій секрет - гормони – безпосередньо у кровоносне русло.</a:t>
            </a:r>
            <a:endParaRPr lang="ru-RU" sz="2800" dirty="0"/>
          </a:p>
        </p:txBody>
      </p:sp>
      <p:pic>
        <p:nvPicPr>
          <p:cNvPr id="6" name="Рисунок 5" descr="желез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785926"/>
            <a:ext cx="2602192" cy="457200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3"/>
                </a:solidFill>
              </a:rPr>
              <a:t>Гіпофіз</a:t>
            </a:r>
            <a:r>
              <a:rPr lang="uk-UA" sz="2800" dirty="0" smtClean="0"/>
              <a:t> - (лат. </a:t>
            </a:r>
            <a:r>
              <a:rPr lang="en-US" sz="2800" i="1" dirty="0" err="1" smtClean="0"/>
              <a:t>hypophysis</a:t>
            </a:r>
            <a:r>
              <a:rPr lang="en-US" sz="2800" dirty="0" smtClean="0"/>
              <a:t>, </a:t>
            </a:r>
            <a:r>
              <a:rPr lang="uk-UA" sz="2800" dirty="0" smtClean="0"/>
              <a:t>синонім -                          нижній придаток мозку) — округле                               утворення, масою всього 0,5-0,6 г, розміщене на нижній поверхні головного мозку в </a:t>
            </a:r>
            <a:r>
              <a:rPr lang="uk-UA" sz="2800" dirty="0" err="1" smtClean="0"/>
              <a:t>гіпофізарній</a:t>
            </a:r>
            <a:r>
              <a:rPr lang="uk-UA" sz="2800" dirty="0" smtClean="0"/>
              <a:t> ямці турецького сідла клиновидної кістки, у проміжному відділі.</a:t>
            </a:r>
          </a:p>
          <a:p>
            <a:r>
              <a:rPr lang="uk-UA" sz="2800" dirty="0" smtClean="0"/>
              <a:t>Гіпофіз відповідає за виробництво низки гормонів: росту, </a:t>
            </a:r>
            <a:r>
              <a:rPr lang="uk-UA" sz="2800" dirty="0" err="1" smtClean="0"/>
              <a:t>лактогенного</a:t>
            </a:r>
            <a:r>
              <a:rPr lang="uk-UA" sz="2800" dirty="0" smtClean="0"/>
              <a:t>, </a:t>
            </a:r>
            <a:r>
              <a:rPr lang="uk-UA" sz="2800" dirty="0" err="1" smtClean="0"/>
              <a:t>тиреотропного</a:t>
            </a:r>
            <a:r>
              <a:rPr lang="uk-UA" sz="2800" dirty="0" smtClean="0"/>
              <a:t>, адренокортикотропного, </a:t>
            </a:r>
            <a:r>
              <a:rPr lang="uk-UA" sz="2800" dirty="0" err="1" smtClean="0"/>
              <a:t>гонадотропного</a:t>
            </a:r>
            <a:r>
              <a:rPr lang="uk-UA" sz="2800" dirty="0" smtClean="0"/>
              <a:t>, </a:t>
            </a:r>
            <a:r>
              <a:rPr lang="uk-UA" sz="2800" dirty="0" err="1" smtClean="0"/>
              <a:t>антидиуретичного</a:t>
            </a:r>
            <a:r>
              <a:rPr lang="uk-UA" sz="2800" dirty="0" smtClean="0"/>
              <a:t>, </a:t>
            </a:r>
            <a:r>
              <a:rPr lang="uk-UA" sz="2800" dirty="0" err="1" smtClean="0"/>
              <a:t>окситоцину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Гіпофіз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гип - ниж мозк прида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714356"/>
            <a:ext cx="1928826" cy="179866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511329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3"/>
                </a:solidFill>
              </a:rPr>
              <a:t>Епіфіз</a:t>
            </a:r>
            <a:r>
              <a:rPr lang="uk-UA" sz="2800" dirty="0" smtClean="0"/>
              <a:t> - невелике утворення,                                                               розташоване у глибині                                                                      мозку; функціонує або як                                                            сприймаючий світло орган, або як ендокринна залоза, активність якої залежить від освітленості.</a:t>
            </a:r>
          </a:p>
          <a:p>
            <a:r>
              <a:rPr lang="uk-UA" sz="2800" dirty="0" smtClean="0"/>
              <a:t>Основною функцією епіфізу є регуляція добових біологічних ритмів, ендокринних функцій, метаболізму, пристосування організму до змінних умов освітленості.</a:t>
            </a:r>
            <a:endParaRPr lang="uk-UA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Епіфіз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epifiz-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928670"/>
            <a:ext cx="3214710" cy="213874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439891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Щитоподібна залоза </a:t>
            </a:r>
            <a:r>
              <a:rPr lang="uk-UA" sz="2800" dirty="0" smtClean="0"/>
              <a:t>- непарний,                                    часто двохдольковий, орган,                           розташований на передній поверхні шиї, попереду трахеї, і є периферійним гіпофіззалежним органом ендокринної системи, який регулює основний обмін і забезпечує кальцієвий гомеостаз крові. </a:t>
            </a:r>
          </a:p>
          <a:p>
            <a:r>
              <a:rPr lang="uk-UA" sz="2800" dirty="0" smtClean="0"/>
              <a:t>Виділяє йодовмісні гормони тироксин та трийодтиронін.</a:t>
            </a:r>
            <a:endParaRPr lang="ru-RU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Щитоподібна залоза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Рисунок 8" descr="tiroide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928670"/>
            <a:ext cx="1857388" cy="164606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25643"/>
          </a:xfrm>
        </p:spPr>
        <p:txBody>
          <a:bodyPr>
            <a:normAutofit/>
          </a:bodyPr>
          <a:lstStyle/>
          <a:p>
            <a:r>
              <a:rPr lang="uk-UA" sz="2800" b="1" dirty="0" err="1" smtClean="0">
                <a:solidFill>
                  <a:srgbClr val="C00000"/>
                </a:solidFill>
              </a:rPr>
              <a:t>Прищитоподібні</a:t>
            </a:r>
            <a:r>
              <a:rPr lang="uk-UA" sz="2800" b="1" dirty="0" smtClean="0">
                <a:solidFill>
                  <a:srgbClr val="C00000"/>
                </a:solidFill>
              </a:rPr>
              <a:t> залози </a:t>
            </a:r>
            <a:r>
              <a:rPr lang="uk-UA" sz="2800" dirty="0" smtClean="0"/>
              <a:t>– 4 невеликі                          тільця, овальної форми, що </a:t>
            </a:r>
            <a:r>
              <a:rPr lang="uk-UA" sz="2800" dirty="0" err="1" smtClean="0"/>
              <a:t>розта-</a:t>
            </a:r>
            <a:r>
              <a:rPr lang="uk-UA" sz="2800" dirty="0" smtClean="0"/>
              <a:t>                                                          </a:t>
            </a:r>
            <a:r>
              <a:rPr lang="uk-UA" sz="2800" dirty="0" err="1" smtClean="0"/>
              <a:t>шовані</a:t>
            </a:r>
            <a:r>
              <a:rPr lang="uk-UA" sz="2800" dirty="0" smtClean="0"/>
              <a:t> на задній поверхні бічних                                  часток щитоподібної залози. Ці                                     залози є паренхімними органами з                                                      власними волокнистими капсулами, від яких всередину відходять сполучнотканинні перегородки. Паренхіма продукує </a:t>
            </a:r>
            <a:r>
              <a:rPr lang="uk-UA" sz="2800" dirty="0" err="1" smtClean="0"/>
              <a:t>паратгормон</a:t>
            </a:r>
            <a:r>
              <a:rPr lang="uk-UA" sz="2800" dirty="0" smtClean="0"/>
              <a:t>, який регулює </a:t>
            </a:r>
            <a:r>
              <a:rPr lang="uk-UA" sz="2800" dirty="0" err="1" smtClean="0"/>
              <a:t>фосфокальцієвий</a:t>
            </a:r>
            <a:r>
              <a:rPr lang="uk-UA" sz="2800" dirty="0" smtClean="0"/>
              <a:t> обмін в організмі людини. </a:t>
            </a:r>
            <a:endParaRPr lang="ru-RU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</a:rPr>
              <a:t>Прищитоподібні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залози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Рисунок 8" descr="02170956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1000108"/>
            <a:ext cx="1855784" cy="2656122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err="1" smtClean="0">
                <a:solidFill>
                  <a:srgbClr val="C00000"/>
                </a:solidFill>
              </a:rPr>
              <a:t>Вилочкова</a:t>
            </a:r>
            <a:r>
              <a:rPr lang="uk-UA" sz="2400" b="1" dirty="0" smtClean="0">
                <a:solidFill>
                  <a:srgbClr val="C00000"/>
                </a:solidFill>
              </a:rPr>
              <a:t> залоза ( </a:t>
            </a:r>
            <a:r>
              <a:rPr lang="uk-UA" sz="2400" b="1" dirty="0" err="1" smtClean="0">
                <a:solidFill>
                  <a:srgbClr val="C00000"/>
                </a:solidFill>
              </a:rPr>
              <a:t>тимус</a:t>
            </a:r>
            <a:r>
              <a:rPr lang="uk-UA" sz="2400" b="1" dirty="0" smtClean="0">
                <a:solidFill>
                  <a:srgbClr val="C00000"/>
                </a:solidFill>
              </a:rPr>
              <a:t> ) </a:t>
            </a:r>
            <a:r>
              <a:rPr lang="uk-UA" sz="2400" dirty="0" smtClean="0"/>
              <a:t>- належить до                             центральних органів імунного захисту,                               кровотворення, в якому відбувається                                         диференціація Т-лімфоцитів, які проникли сюди током крові з кісткового мозку. Тут виробляються регуляторні пептиди ( </a:t>
            </a:r>
            <a:r>
              <a:rPr lang="uk-UA" sz="2400" dirty="0" err="1" smtClean="0"/>
              <a:t>тимозин</a:t>
            </a:r>
            <a:r>
              <a:rPr lang="uk-UA" sz="2400" dirty="0" smtClean="0"/>
              <a:t>, </a:t>
            </a:r>
            <a:r>
              <a:rPr lang="uk-UA" sz="2400" dirty="0" err="1" smtClean="0"/>
              <a:t>тимулін</a:t>
            </a:r>
            <a:r>
              <a:rPr lang="uk-UA" sz="2400" dirty="0" smtClean="0"/>
              <a:t> ), які забезпечують </a:t>
            </a:r>
            <a:r>
              <a:rPr lang="uk-UA" sz="2400" dirty="0" err="1" smtClean="0"/>
              <a:t>розможення</a:t>
            </a:r>
            <a:r>
              <a:rPr lang="uk-UA" sz="2400" dirty="0" smtClean="0"/>
              <a:t> і дозрівання Т-лімфоцитів у органах кровотворення, а також низку біологічно активних речовин: </a:t>
            </a:r>
            <a:r>
              <a:rPr lang="uk-UA" sz="2400" dirty="0" err="1" smtClean="0"/>
              <a:t>інсуліноподібний</a:t>
            </a:r>
            <a:r>
              <a:rPr lang="uk-UA" sz="2400" dirty="0" smtClean="0"/>
              <a:t> фактор, який зменшує рівень цукру в крові, </a:t>
            </a:r>
            <a:r>
              <a:rPr lang="uk-UA" sz="2400" dirty="0" err="1" smtClean="0"/>
              <a:t>кальцитоніноподібний</a:t>
            </a:r>
            <a:r>
              <a:rPr lang="uk-UA" sz="2400" dirty="0" smtClean="0"/>
              <a:t> фактор, який знижує рівень кальцію в крові, та фактор росту, що забезпечує ріст тіла.</a:t>
            </a:r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</a:rPr>
              <a:t>Вилочкова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залоза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Рисунок 6" descr="тимус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857232"/>
            <a:ext cx="2063014" cy="1982786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Підшлункова залоза </a:t>
            </a:r>
            <a:r>
              <a:rPr lang="uk-UA" dirty="0" smtClean="0"/>
              <a:t>- велика травна                                                  залоза, розташована позаду шлунка,                                             цілком ним вкрита спереду, складається                                        з головки, тіла і хвоста. Це змішана залоза, яка виробляє як травний сік (екзокринна функція), так і гормони (ендокринна функція), зокрема, інсулін та </a:t>
            </a:r>
            <a:r>
              <a:rPr lang="uk-UA" dirty="0" err="1" smtClean="0"/>
              <a:t>глюкагон</a:t>
            </a:r>
            <a:r>
              <a:rPr lang="uk-UA" dirty="0" smtClean="0"/>
              <a:t>.</a:t>
            </a:r>
          </a:p>
          <a:p>
            <a:r>
              <a:rPr lang="uk-UA" dirty="0" smtClean="0"/>
              <a:t>Має вигляд видовженої пірамідки завдовжки 20 см і розташована за шлунком (якщо людина стоїть) або під шлунком (якщо лежить на спині). "Характер" у цього органа панський: не любить, коли її навантажують зайвою роботою, тому будь-яке переїдання, навіть вживання надмірної кількості дієтичних продуктів, їй не до вподоби.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Підшлункова залоза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підш залоз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785794"/>
            <a:ext cx="2143140" cy="1788901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582767"/>
          </a:xfrm>
        </p:spPr>
        <p:txBody>
          <a:bodyPr>
            <a:normAutofit/>
          </a:bodyPr>
          <a:lstStyle/>
          <a:p>
            <a:r>
              <a:rPr lang="uk-UA" sz="2400" b="1" dirty="0" err="1" smtClean="0">
                <a:solidFill>
                  <a:srgbClr val="C00000"/>
                </a:solidFill>
              </a:rPr>
              <a:t>Наднирники</a:t>
            </a:r>
            <a:r>
              <a:rPr lang="uk-UA" sz="2400" dirty="0" smtClean="0"/>
              <a:t> - парні залози                                                                       внутрішньої секреції,                                                                              розташовані над верхніми                                                                        полюсами нирок. У людини                                                                  вони знаходяться на рівні </a:t>
            </a:r>
            <a:r>
              <a:rPr lang="en-US" sz="2400" dirty="0" smtClean="0"/>
              <a:t>XI </a:t>
            </a:r>
            <a:r>
              <a:rPr lang="uk-UA" sz="2400" dirty="0" smtClean="0"/>
              <a:t>грудного - </a:t>
            </a:r>
            <a:r>
              <a:rPr lang="en-US" sz="2400" dirty="0" smtClean="0"/>
              <a:t>I </a:t>
            </a:r>
            <a:r>
              <a:rPr lang="uk-UA" sz="2400" dirty="0" smtClean="0"/>
              <a:t>поперекового хребців. Правий </a:t>
            </a:r>
            <a:r>
              <a:rPr lang="uk-UA" sz="2400" dirty="0" err="1" smtClean="0"/>
              <a:t>наднирник</a:t>
            </a:r>
            <a:r>
              <a:rPr lang="uk-UA" sz="2400" dirty="0" smtClean="0"/>
              <a:t> має трикутну форму, лівий – </a:t>
            </a:r>
            <a:r>
              <a:rPr lang="uk-UA" sz="2400" dirty="0" err="1" smtClean="0"/>
              <a:t>півмісяцеву</a:t>
            </a:r>
            <a:r>
              <a:rPr lang="uk-UA" sz="2400" dirty="0" smtClean="0"/>
              <a:t>. </a:t>
            </a:r>
          </a:p>
          <a:p>
            <a:r>
              <a:rPr lang="uk-UA" sz="2400" dirty="0" smtClean="0"/>
              <a:t>В корковому шарі виробляються </a:t>
            </a:r>
            <a:r>
              <a:rPr lang="uk-UA" sz="2400" dirty="0" err="1" smtClean="0"/>
              <a:t>кортикостероїдні</a:t>
            </a:r>
            <a:r>
              <a:rPr lang="uk-UA" sz="2400" dirty="0" smtClean="0"/>
              <a:t> гормони, що регулюють обмін речовин. Крім цього  цей шар виділяє деяку кількість статевих гормонів. Мозковий шар виробляє адреналін та </a:t>
            </a:r>
            <a:r>
              <a:rPr lang="uk-UA" sz="2400" dirty="0" err="1" smtClean="0"/>
              <a:t>норадреналін</a:t>
            </a:r>
            <a:r>
              <a:rPr lang="uk-UA" sz="2400" dirty="0" smtClean="0"/>
              <a:t>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</a:rPr>
              <a:t>Наднирники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Рисунок 5" descr="87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000108"/>
            <a:ext cx="3750823" cy="214614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243</TotalTime>
  <Words>588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Виконала:  учениця 9-Б класу Івченко Аліна</vt:lpstr>
      <vt:lpstr>Принципи  роботи  ендокринної  системи</vt:lpstr>
      <vt:lpstr>    Гіпофіз </vt:lpstr>
      <vt:lpstr>    Епіфіз </vt:lpstr>
      <vt:lpstr>    Щитоподібна залоза </vt:lpstr>
      <vt:lpstr>    Прищитоподібні залози </vt:lpstr>
      <vt:lpstr>    Вилочкова залоза </vt:lpstr>
      <vt:lpstr>    Підшлункова залоза </vt:lpstr>
      <vt:lpstr>    Наднирники  </vt:lpstr>
      <vt:lpstr>    Статеві залози 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Виконав:  учень 9-А класу  Свинаренко Андрій  Перевірив  Павленко Т. І.</dc:title>
  <dc:creator>Андрей</dc:creator>
  <cp:lastModifiedBy>Виктория</cp:lastModifiedBy>
  <cp:revision>51</cp:revision>
  <dcterms:created xsi:type="dcterms:W3CDTF">2011-01-25T17:48:43Z</dcterms:created>
  <dcterms:modified xsi:type="dcterms:W3CDTF">2011-12-04T14:16:54Z</dcterms:modified>
</cp:coreProperties>
</file>