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6BCE99-9B44-4B5D-847B-70960C703A0E}" type="datetimeFigureOut">
              <a:rPr lang="ru-RU" smtClean="0"/>
              <a:pPr/>
              <a:t>28.08.2010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E0BF08-0980-4304-A3EC-46BAEBF955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Студентки 2-го курсу агрономічного факультету</a:t>
            </a:r>
          </a:p>
          <a:p>
            <a:r>
              <a:rPr lang="uk-UA" dirty="0" smtClean="0"/>
              <a:t>Групи СПГ 0801-2</a:t>
            </a:r>
          </a:p>
          <a:p>
            <a:r>
              <a:rPr lang="uk-UA" dirty="0" smtClean="0"/>
              <a:t>Павлюченко Аліни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Натрій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Натрій підтримує оптимальний для клітин осмотичний потенціал і тим, в остаточному підсумку, підвищує посухостійкість рослин. Підвищує розмір листової поверхні, тканини стають більш “м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ясистими”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особливо в цукрового буряку.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pb_011.gif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286248" y="928670"/>
            <a:ext cx="4143404" cy="3786214"/>
          </a:xfrm>
        </p:spPr>
      </p:pic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Кальцій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Кальцій – конституційний елемент, входить до складу пектинових речовин і деяких інших органічних сполук. Впливає на 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язкість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цитоплазми. Усуває токсичну дію ряду мікроелементів.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ca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857620" y="1000108"/>
            <a:ext cx="4857783" cy="4214842"/>
          </a:xfrm>
        </p:spPr>
      </p:pic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mg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tretch>
            <a:fillRect/>
          </a:stretch>
        </p:blipFill>
        <p:spPr>
          <a:xfrm>
            <a:off x="3505200" y="850314"/>
            <a:ext cx="5138766" cy="31902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4500570"/>
            <a:ext cx="5867400" cy="522288"/>
          </a:xfrm>
        </p:spPr>
        <p:txBody>
          <a:bodyPr/>
          <a:lstStyle/>
          <a:p>
            <a:r>
              <a:rPr lang="uk-UA" dirty="0" smtClean="0"/>
              <a:t>Магній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214950"/>
            <a:ext cx="8191528" cy="1086618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Магній – конституційний елемент, входить до складу молекули хлорофілу. Забезпечує переміщення фосфору по рослинах. Активізує дію ряду ферментів, у першу чергу тих, що забезпечують білковий і вуглеводний обміни.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7r1bkx4k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rcRect l="781" r="781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Мікроелементи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елементи які необхідні для рослин у порівняно невеликих кількостях. Входять до складу ферментів.</a:t>
            </a:r>
            <a:endParaRPr lang="ru-RU" sz="2000" dirty="0"/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Ферум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Ферум як мікроелемент входить до складу окисно-відновних ферментів (фередоксин, НАД, каталаза.)  Забезпечує синтез хлорофілу(так що під час відсутності заліза хлорофіл не синтезується і в рослин знебарвлюється листя – розвивається - хлороз).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fe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857620" y="928670"/>
            <a:ext cx="4714907" cy="4000528"/>
          </a:xfrm>
        </p:spPr>
      </p:pic>
    </p:spTree>
  </p:cSld>
  <p:clrMapOvr>
    <a:masterClrMapping/>
  </p:clrMapOvr>
  <p:transition>
    <p:strip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Манган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Входить до складу ферменту гідроксиламінредуктаза і тому впливає на хід білкового обміну. Манган поліпшує використання рослинами амонійного азоту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½+. Активує  фермент інвертазу і тим самим є учасником вуглеводного обміну.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250px-Mangan_1-crop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071934" y="857232"/>
            <a:ext cx="4429155" cy="3929090"/>
          </a:xfrm>
        </p:spPr>
      </p:pic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Не входить до складу ферментів, але впливає на значну кількість фізіолого-біохімічних процесів. Підвищує активність оксиредуктаз,  полегшує клітинне дихання. Під впливом бору активізується синтез крохмалю і сахарози.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B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929058" y="1000108"/>
            <a:ext cx="4429155" cy="4000528"/>
          </a:xfr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u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Купрум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7691462" cy="768350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Приймає участь в побудові молекул деяких окисно-відновних ферментів, зокрема, пластоціаніну, цитохромоксидази. Підвищує стійкість рослин до грибкових захворювань.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58.jpe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Цинк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8262966" cy="768350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Важливий компонент ферменту  карбоангідрази, що каталізує дуже важливу для дихання рослин реакцію. Впливає на діяльність меристем, сприяє накопиченню фітогормону.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lorine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tretch>
            <a:fillRect/>
          </a:stretch>
        </p:blipFill>
        <p:spPr>
          <a:xfrm>
            <a:off x="4456814" y="616634"/>
            <a:ext cx="3472772" cy="36576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7119958" cy="768350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Підтримує в клітинах необхідний тургор, забезпечує їх нейтральний електричний заряд. Стимулює фотосинтетичне фосфорилювання.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розрізняють повітряне (фотосинтез) і ґрунтове (кореневе) живлення.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Мал._44._Мінеральне_живлення_рослин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554315" y="1600200"/>
            <a:ext cx="3691970" cy="4724400"/>
          </a:xfrm>
        </p:spPr>
      </p:pic>
      <p:pic>
        <p:nvPicPr>
          <p:cNvPr id="6" name="Содержимое 5" descr="Мал._73._Повітряне_живлення_рослин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1643050"/>
            <a:ext cx="4343400" cy="4643469"/>
          </a:xfrm>
        </p:spPr>
      </p:pic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yod.gif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tretch>
            <a:fillRect/>
          </a:stretch>
        </p:blipFill>
        <p:spPr>
          <a:xfrm>
            <a:off x="4357686" y="616634"/>
            <a:ext cx="3429024" cy="381249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Йод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Поки що не показана необхідність йоду для метаболізму рослин, але йод необхідний для організму тварин і людини.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Мал._44._Мінеральне_живлення_рослин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1071546"/>
            <a:ext cx="3827121" cy="335758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286388"/>
            <a:ext cx="5357818" cy="364066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Кореневе живлення рослин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29124" y="1500174"/>
            <a:ext cx="4429156" cy="1143008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Живлення рослин - процес поглинання і засвоєння з навколишнього середовища хімічних елементів, необхідних для їх життя. Одні живильні елементи рослини поглинають з повітря у формі вуглекислого газу і молекулярного кисню, інші - з ґрунту у формі води і іонів мінеральних солей.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49518943_tonnel.gif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tretch>
            <a:fillRect/>
          </a:stretch>
        </p:blipFill>
        <p:spPr>
          <a:xfrm>
            <a:off x="5083184" y="714356"/>
            <a:ext cx="2709333" cy="36576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4429132"/>
            <a:ext cx="5867400" cy="522288"/>
          </a:xfrm>
        </p:spPr>
        <p:txBody>
          <a:bodyPr/>
          <a:lstStyle/>
          <a:p>
            <a:r>
              <a:rPr lang="uk-UA" dirty="0" smtClean="0"/>
              <a:t>Історія вивчення мінерального живлення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4929198"/>
            <a:ext cx="5867400" cy="1372370"/>
          </a:xfrm>
        </p:spPr>
        <p:txBody>
          <a:bodyPr/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Історія відкриття кореневого живлення досить довга і складна. У Стародавньому світі під впливом поглядів Аристотеля склалося уявлення,всі речовини рослина одержує через корені з ґрунту у вигляді чистої води.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ібіх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rcRect t="13636" b="13636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мінерального живлення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Відповідно до уявлень  </a:t>
            </a:r>
            <a:r>
              <a:rPr lang="uk-UA" dirty="0" err="1" smtClean="0"/>
              <a:t>Лібіха</a:t>
            </a:r>
            <a:r>
              <a:rPr lang="uk-UA" dirty="0" smtClean="0"/>
              <a:t> корені одержують необхідні для синтезу органічних речовин сполуки з ґрунту у формі мінералів.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267624007_vegetarianstvo-4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Макроелементи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елементи які накопичуються в рослинах у більш-менш значних кількостях.</a:t>
            </a:r>
            <a:endParaRPr lang="ru-RU" sz="2000" dirty="0"/>
          </a:p>
        </p:txBody>
      </p:sp>
    </p:spTree>
  </p:cSld>
  <p:clrMapOvr>
    <a:masterClrMapping/>
  </p:clrMapOvr>
  <p:transition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Фосфор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Фосфор - конституційний елемент, що входить до складу молекул багатьох  органічних сполук ( вуглеводів, нуклеїнових кислот, білків). Входить до складу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АДФ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і АТФ і тим відіграє важливу роль в енергетиці рослинних організмів. У цій функції він у першу чергу важливий для фотосинтезу та дихання рослин.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963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857620" y="954864"/>
            <a:ext cx="4714907" cy="3876701"/>
          </a:xfrm>
        </p:spPr>
      </p:pic>
    </p:spTree>
  </p:cSld>
  <p:clrMapOvr>
    <a:masterClrMapping/>
  </p:clrMapOvr>
  <p:transition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Сульфур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Сульфур – елемент конституційний. Він  входить до складу майже всіх білків, оскільки рад амінокислот є сірковмісними. Бере участь у деяких окисно-відновних процесах. Входить у склад рада вітамінів групи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Підтримує нормальний хід поділу клітин і ріст молодих тканин.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EC6BB43217E08383C2256F2400576E58_7.gif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383087" y="857232"/>
            <a:ext cx="3724275" cy="4000528"/>
          </a:xfrm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b_019.gif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tretch>
            <a:fillRect/>
          </a:stretch>
        </p:blipFill>
        <p:spPr>
          <a:xfrm>
            <a:off x="4386942" y="616634"/>
            <a:ext cx="3542643" cy="36576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4500570"/>
            <a:ext cx="5867400" cy="522288"/>
          </a:xfrm>
        </p:spPr>
        <p:txBody>
          <a:bodyPr/>
          <a:lstStyle/>
          <a:p>
            <a:r>
              <a:rPr lang="uk-UA" dirty="0" smtClean="0"/>
              <a:t>Калій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5000636"/>
            <a:ext cx="8572560" cy="1300932"/>
          </a:xfrm>
        </p:spPr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Калій – не конституційний елемент. Підтримує на оптимальному рівні фізико-хімічні властивості протопласта, активізує роботу ферментів. Сприяє підтримці водного балансу рослин на оптимальному рівні шляхом підвищення осмотичного потенціалу клітин і підвищення здатності білків до гідратації.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191</TotalTime>
  <Words>577</Words>
  <Application>Microsoft Office PowerPoint</Application>
  <PresentationFormat>Экран (4:3)</PresentationFormat>
  <Paragraphs>41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Презентація</vt:lpstr>
      <vt:lpstr>розрізняють повітряне (фотосинтез) і ґрунтове (кореневе) живлення. </vt:lpstr>
      <vt:lpstr>Кореневе живлення рослин</vt:lpstr>
      <vt:lpstr>Історія вивчення мінерального живлення</vt:lpstr>
      <vt:lpstr>Теорія мінерального живлення</vt:lpstr>
      <vt:lpstr>Макроелементи</vt:lpstr>
      <vt:lpstr>Фосфор</vt:lpstr>
      <vt:lpstr>Сульфур</vt:lpstr>
      <vt:lpstr>Калій</vt:lpstr>
      <vt:lpstr>Натрій</vt:lpstr>
      <vt:lpstr>Кальцій</vt:lpstr>
      <vt:lpstr>Магній</vt:lpstr>
      <vt:lpstr>Мікроелементи</vt:lpstr>
      <vt:lpstr>Ферум</vt:lpstr>
      <vt:lpstr>Манган</vt:lpstr>
      <vt:lpstr>Бор</vt:lpstr>
      <vt:lpstr>Купрум</vt:lpstr>
      <vt:lpstr>Цинк</vt:lpstr>
      <vt:lpstr>Хлор</vt:lpstr>
      <vt:lpstr>Йод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Admin</dc:creator>
  <cp:lastModifiedBy>admin</cp:lastModifiedBy>
  <cp:revision>22</cp:revision>
  <dcterms:created xsi:type="dcterms:W3CDTF">2010-06-03T13:06:17Z</dcterms:created>
  <dcterms:modified xsi:type="dcterms:W3CDTF">2010-08-28T11:51:12Z</dcterms:modified>
</cp:coreProperties>
</file>