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8305800" cy="1143000"/>
          </a:xfrm>
        </p:spPr>
        <p:txBody>
          <a:bodyPr/>
          <a:lstStyle/>
          <a:p>
            <a:r>
              <a:rPr lang="uk-UA" dirty="0" smtClean="0"/>
              <a:t>Робота</a:t>
            </a:r>
          </a:p>
          <a:p>
            <a:r>
              <a:rPr lang="uk-UA" dirty="0" smtClean="0"/>
              <a:t>Учениці 11-А класу</a:t>
            </a:r>
          </a:p>
          <a:p>
            <a:r>
              <a:rPr lang="uk-UA" dirty="0" smtClean="0"/>
              <a:t>Брильової Дарини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Чарльз Дарвін. Внесок науковця в розвиток екологічної науки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27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5112568" cy="5616624"/>
          </a:xfrm>
        </p:spPr>
        <p:txBody>
          <a:bodyPr>
            <a:normAutofit fontScale="92500"/>
          </a:bodyPr>
          <a:lstStyle/>
          <a:p>
            <a:r>
              <a:rPr lang="uk-UA" dirty="0"/>
              <a:t>Після повернення з подорожі 2 жовтня 1836 року Дарвін детально обробляє і публікує зібрані геологічні, зоологічні і інші матеріали і працює над розробкою ідеї історичного розвитку органічного світу яка зародилася ще під час подорожі. Понад 20 років настирливо розвиває і </a:t>
            </a:r>
            <a:r>
              <a:rPr lang="uk-UA" dirty="0" smtClean="0"/>
              <a:t>обґрунтовує </a:t>
            </a:r>
            <a:r>
              <a:rPr lang="uk-UA" dirty="0"/>
              <a:t>він цю ідею, продовжує збирати і узагальнювати факти, особливо з практики рослинництва і тваринництва. </a:t>
            </a:r>
            <a:br>
              <a:rPr lang="uk-UA" dirty="0"/>
            </a:br>
            <a:endParaRPr lang="uk-UA" dirty="0"/>
          </a:p>
        </p:txBody>
      </p:sp>
      <p:pic>
        <p:nvPicPr>
          <p:cNvPr id="9218" name="Picture 2" descr="http://vivovoco.rsl.ru/VV/PAPERS/BIO/DARWIN/CHAR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785120" cy="37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30425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 1837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Дарвін</a:t>
            </a:r>
            <a:r>
              <a:rPr lang="ru-RU" dirty="0"/>
              <a:t> почав вести </a:t>
            </a:r>
            <a:r>
              <a:rPr lang="ru-RU" dirty="0" err="1"/>
              <a:t>щоденник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заносив </a:t>
            </a:r>
            <a:r>
              <a:rPr lang="ru-RU" dirty="0" err="1"/>
              <a:t>дані</a:t>
            </a:r>
            <a:r>
              <a:rPr lang="ru-RU" dirty="0"/>
              <a:t> про породи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 про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r>
              <a:rPr lang="ru-RU" dirty="0"/>
              <a:t>. У 1842 </a:t>
            </a:r>
            <a:r>
              <a:rPr lang="ru-RU" dirty="0" err="1"/>
              <a:t>році</a:t>
            </a:r>
            <a:r>
              <a:rPr lang="ru-RU" dirty="0"/>
              <a:t> написав перший </a:t>
            </a:r>
            <a:r>
              <a:rPr lang="ru-RU" dirty="0" err="1"/>
              <a:t>нарис</a:t>
            </a:r>
            <a:r>
              <a:rPr lang="ru-RU" dirty="0"/>
              <a:t> про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 smtClean="0"/>
              <a:t>.</a:t>
            </a:r>
          </a:p>
        </p:txBody>
      </p:sp>
      <p:pic>
        <p:nvPicPr>
          <p:cNvPr id="10242" name="Picture 2" descr="http://image.tsn.ua/media/images2/original/Nov2009/7f85a61a17_182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46605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epwr.ru/quotauthor/384/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3" y="2636912"/>
            <a:ext cx="3707567" cy="26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5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692696"/>
            <a:ext cx="5194920" cy="561932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 1859 році Дарвін опублікував працю "Походження видів шляхом природного відбору, або Збереження порід в боротьбі за життя", де показав мінливість видів рослин і тварин, їх природне походження від більш ранніх видів. У 1868 році Дарвін опублікував свою другу працю - "Мінливість домашніх </a:t>
            </a:r>
            <a:r>
              <a:rPr lang="uk-UA" dirty="0" smtClean="0"/>
              <a:t>тварин </a:t>
            </a:r>
            <a:r>
              <a:rPr lang="uk-UA" dirty="0"/>
              <a:t>і культурних рослин", до якої увійшло безліч прикладів еволюції </a:t>
            </a:r>
            <a:r>
              <a:rPr lang="uk-UA" dirty="0" smtClean="0"/>
              <a:t>організмів.</a:t>
            </a:r>
            <a:endParaRPr lang="uk-UA" dirty="0"/>
          </a:p>
        </p:txBody>
      </p:sp>
      <p:pic>
        <p:nvPicPr>
          <p:cNvPr id="11266" name="Picture 2" descr="http://images.yakaboo.ua/i_upload/book_image/60/37/48/37485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69309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08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96344"/>
          </a:xfrm>
        </p:spPr>
        <p:txBody>
          <a:bodyPr/>
          <a:lstStyle/>
          <a:p>
            <a:pPr algn="just"/>
            <a:r>
              <a:rPr lang="uk-UA" dirty="0" smtClean="0"/>
              <a:t>У </a:t>
            </a:r>
            <a:r>
              <a:rPr lang="uk-UA" dirty="0"/>
              <a:t>1871 році з'явилася ще одна важлива праця Дарвіна - "Походження людини", де Дарвін привів аргументи на користь тваринного походження людини. Епохальна праця Ч.Дарвіна сім разів перевидавалася за життя автора, він швидко став відомий ученим інших країн і був перекладений на більшість європейських мов.</a:t>
            </a:r>
          </a:p>
          <a:p>
            <a:endParaRPr lang="uk-UA" dirty="0"/>
          </a:p>
        </p:txBody>
      </p:sp>
      <p:pic>
        <p:nvPicPr>
          <p:cNvPr id="4" name="Picture 4" descr="http://inter.ua/uploads/tv_product/2010/07/14/8643039c1d17277e901559f9dae8ca25f1f336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8307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464496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Як цілісне матеріалістичне вчення Дарвінізм здійснив переворот в біології, підірвав позиції креаціонізму і віталізму, здійснив величезний вплив на природничі і суспільні науки, культуру в цілому. </a:t>
            </a:r>
          </a:p>
        </p:txBody>
      </p:sp>
      <p:pic>
        <p:nvPicPr>
          <p:cNvPr id="12292" name="Picture 4" descr="http://www.nkj.ru/upload/iblock/b11/b11a6ce46bbe3f780e8acc66347e9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7329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7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5283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4338" name="Picture 2" descr="http://polittech.org/wp-content/uploads/2012/11/dar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8139"/>
            <a:ext cx="76328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1052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/>
              <a:t>Проте ще за життя Дарвіна, разом з широким визнанням його теорії, в біології виникли різні течії антидарвінізму, що заперечували або різко обмежували роль природного відбору в еволюції і висували як головні сили, що приводять до видоутворення, інші чинники. Полеміка щодо основних проблем еволюційного вчення продовжується і в сучасній науці.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303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04664"/>
            <a:ext cx="447484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Чарльз Дарвін жив в епоху бурхливого суспільного розвитку, коли природознавство було на </a:t>
            </a:r>
            <a:r>
              <a:rPr lang="uk-UA" dirty="0" smtClean="0"/>
              <a:t>підйомі </a:t>
            </a:r>
            <a:r>
              <a:rPr lang="uk-UA" dirty="0"/>
              <a:t>і в науці здійснювалися важливі відкриття. Він народився 12 лютого 1809 в </a:t>
            </a:r>
            <a:r>
              <a:rPr lang="uk-UA" dirty="0" err="1"/>
              <a:t>Шрусбері</a:t>
            </a:r>
            <a:r>
              <a:rPr lang="uk-UA" dirty="0"/>
              <a:t> (Великобританія). Чарльз не мав систематичної біологічної освіти (два роки навчався на медичному факультеті в </a:t>
            </a:r>
            <a:r>
              <a:rPr lang="uk-UA" dirty="0" err="1"/>
              <a:t>Едінбурзі</a:t>
            </a:r>
            <a:r>
              <a:rPr lang="uk-UA" dirty="0"/>
              <a:t>, а потім впродовж трьох років - у </a:t>
            </a:r>
            <a:r>
              <a:rPr lang="uk-UA" dirty="0" err="1"/>
              <a:t>Кембріджському</a:t>
            </a:r>
            <a:r>
              <a:rPr lang="uk-UA" dirty="0"/>
              <a:t> університеті, де в 1831 р. закінчив богословський факультет), але дуже захоплювався природничими </a:t>
            </a:r>
            <a:r>
              <a:rPr lang="uk-UA" dirty="0" smtClean="0"/>
              <a:t>науками.</a:t>
            </a:r>
            <a:endParaRPr lang="uk-UA" dirty="0"/>
          </a:p>
        </p:txBody>
      </p:sp>
      <p:pic>
        <p:nvPicPr>
          <p:cNvPr id="1026" name="Picture 2" descr="http://dvokrapka.com/wp-content/uploads/2009/05/darwin_char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4362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0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Наприкінці 1831 року по закінченні університету почалася п'ятирічна кругосвітня подорож Дарвіна на експедиційному судні королівського флоту "</a:t>
            </a:r>
            <a:r>
              <a:rPr lang="uk-UA" dirty="0" err="1"/>
              <a:t>Бігл</a:t>
            </a:r>
            <a:r>
              <a:rPr lang="uk-UA" dirty="0"/>
              <a:t>". Ця подорож була важливою подією в житті Чарльза, справжньою школою для нього. Інтенсивно працюючи як геолог, палеонтолог, зоолог і ботанік, він зібрав величезний і дуже цінний науковий матеріал, який зіграв виняткову роль в розвитку еволюційної ідеї.</a:t>
            </a:r>
          </a:p>
        </p:txBody>
      </p:sp>
      <p:pic>
        <p:nvPicPr>
          <p:cNvPr id="2050" name="Picture 2" descr="http://tall-ship.ru/wp-content/uploads/2012/11/darwin-b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3960440" cy="25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8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59228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За час подорожі Дарвін побував на острові </a:t>
            </a:r>
            <a:r>
              <a:rPr lang="uk-UA" dirty="0" err="1" smtClean="0"/>
              <a:t>Тенеріфе</a:t>
            </a:r>
            <a:r>
              <a:rPr lang="uk-UA" dirty="0" smtClean="0"/>
              <a:t>, </a:t>
            </a:r>
            <a:r>
              <a:rPr lang="uk-UA" dirty="0"/>
              <a:t>островах Зеленого Мису, побережжя Бразилії, в Аргентині, Уругваї, на Вогняній Землі, в Тасманії, на Кокосових островах і зробив велику кількість спостережень. Йому належить низка цікавих палеонтологічних </a:t>
            </a:r>
            <a:r>
              <a:rPr lang="uk-UA" dirty="0" smtClean="0"/>
              <a:t>знахідок.</a:t>
            </a:r>
            <a:endParaRPr lang="uk-UA" dirty="0"/>
          </a:p>
        </p:txBody>
      </p:sp>
      <p:pic>
        <p:nvPicPr>
          <p:cNvPr id="3074" name="Picture 2" descr="http://turistua.com/pictures/gallery/5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30" y="3037723"/>
            <a:ext cx="3190867" cy="23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rayiny.com/cache/2/BingImages_29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46851"/>
            <a:ext cx="3312368" cy="23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733256"/>
            <a:ext cx="189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Острів </a:t>
            </a:r>
            <a:r>
              <a:rPr lang="uk-UA" dirty="0" err="1" smtClean="0"/>
              <a:t>Тенеріфе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5863" y="5581638"/>
            <a:ext cx="20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Кокосові острови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214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01008"/>
            <a:ext cx="8219256" cy="2880320"/>
          </a:xfrm>
        </p:spPr>
        <p:txBody>
          <a:bodyPr/>
          <a:lstStyle/>
          <a:p>
            <a:pPr algn="just"/>
            <a:r>
              <a:rPr lang="uk-UA" dirty="0"/>
              <a:t>. Проаналізувавши численні факти, Дарвін прийшов до висновку, що вимерлі і нинішні тварини мають спільне походження, але останні істотно змінилися. Причиною цього могли бути зміни, які відбувалися з часом на земній поверхні. Вони ж могли бути і причиною вимирання видів, останки яких знаходять в земних пластах.</a:t>
            </a:r>
          </a:p>
          <a:p>
            <a:endParaRPr lang="uk-UA" dirty="0"/>
          </a:p>
        </p:txBody>
      </p:sp>
      <p:pic>
        <p:nvPicPr>
          <p:cNvPr id="4098" name="Picture 2" descr="http://vidomosti-ua.com/photo/original-1299225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6104"/>
            <a:ext cx="4824536" cy="28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4042792" cy="5619328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/>
              <a:t>Особливо цінний матеріал Чарльз Дарвін зібрав на островах </a:t>
            </a:r>
            <a:r>
              <a:rPr lang="uk-UA" dirty="0" err="1" smtClean="0"/>
              <a:t>Галапагоського</a:t>
            </a:r>
            <a:r>
              <a:rPr lang="uk-UA" dirty="0" smtClean="0"/>
              <a:t> архіпелагу. Дарвіна </a:t>
            </a:r>
            <a:r>
              <a:rPr lang="uk-UA" dirty="0"/>
              <a:t>особливо вразила своєрідність фауни і флори </a:t>
            </a:r>
            <a:r>
              <a:rPr lang="uk-UA" dirty="0" err="1"/>
              <a:t>Галапагосів</a:t>
            </a:r>
            <a:r>
              <a:rPr lang="uk-UA" dirty="0"/>
              <a:t>. На архіпелазі зустрічається порівняно небагато видів, але для більшості з них характерна велика кількість особин. </a:t>
            </a:r>
          </a:p>
        </p:txBody>
      </p:sp>
      <p:pic>
        <p:nvPicPr>
          <p:cNvPr id="5122" name="Picture 2" descr="http://s0.tochka.net/travel/g_8756/img_10/san-bartolome-island-galapagos-islands-1440x1080-galapagosislands.com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81" y="764771"/>
            <a:ext cx="2580894" cy="19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d/d5/Conolophus_subcristatus_(North_Seymour_5).jpg/270px-Conolophus_subcristatus_(North_Seymour_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02" y="4293096"/>
            <a:ext cx="2458852" cy="16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15442" y="2852936"/>
            <a:ext cx="2831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Конолофи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smtClean="0"/>
              <a:t>на островах</a:t>
            </a:r>
            <a:r>
              <a:rPr lang="ru-RU" dirty="0"/>
              <a:t> </a:t>
            </a:r>
            <a:r>
              <a:rPr lang="ru-RU" dirty="0" err="1"/>
              <a:t>Галапагоського</a:t>
            </a:r>
            <a:r>
              <a:rPr lang="ru-RU" dirty="0"/>
              <a:t> </a:t>
            </a:r>
            <a:r>
              <a:rPr lang="ru-RU" dirty="0" err="1" smtClean="0"/>
              <a:t>архіпелагу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632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340768"/>
            <a:ext cx="4485184" cy="4755232"/>
          </a:xfrm>
        </p:spPr>
        <p:txBody>
          <a:bodyPr/>
          <a:lstStyle/>
          <a:p>
            <a:r>
              <a:rPr lang="uk-UA" dirty="0"/>
              <a:t>Дарвін зібрав 26 видів наземних птахів, причому всі вони за винятком одного, зовсім унікальні і більше ніде не зустрічаються! Дарвін довів, що особливості будови дзьоба залежать від характеру їжі цих птахів (насіння рослин, комахи і т.п.).</a:t>
            </a:r>
          </a:p>
          <a:p>
            <a:endParaRPr lang="uk-UA" dirty="0"/>
          </a:p>
        </p:txBody>
      </p:sp>
      <p:pic>
        <p:nvPicPr>
          <p:cNvPr id="6152" name="Picture 8" descr="http://aroundnature.ru/wp-content/uploads/2012/07/%D0%9F%D1%82%D0%B8%D1%86%D1%8B_%D0%AE%D0%B6%D0%BD%D0%BE%D0%B9_%D0%90%D0%BC%D0%B5%D1%80%D0%B8%D0%BA%D0%B8_Ptitsy_Yuzhno%C4%AD_Ame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79"/>
            <a:ext cx="17145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1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r>
              <a:rPr lang="uk-UA" dirty="0"/>
              <a:t>Перебування Чарльза Дарвіна на Вогняній Землі і зустріч з тубільцями навели його на сміливу думку про тваринне походження людини. </a:t>
            </a:r>
            <a:endParaRPr lang="uk-UA" dirty="0" smtClean="0"/>
          </a:p>
        </p:txBody>
      </p:sp>
      <p:pic>
        <p:nvPicPr>
          <p:cNvPr id="7170" name="Picture 2" descr="http://world.fedpress.ru/sites/fedpress/files/tkhoruzhenko/news/ee3da77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08" y="2420888"/>
            <a:ext cx="53210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3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588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Вивчення структури коралових рифів було основою для розробки Дарвіном теорії утворення коралових островів. </a:t>
            </a:r>
            <a:br>
              <a:rPr lang="uk-UA" dirty="0"/>
            </a:br>
            <a:endParaRPr lang="uk-UA" dirty="0"/>
          </a:p>
          <a:p>
            <a:endParaRPr lang="uk-UA" dirty="0"/>
          </a:p>
        </p:txBody>
      </p:sp>
      <p:pic>
        <p:nvPicPr>
          <p:cNvPr id="8194" name="Picture 2" descr="http://znayka.org.ua/uploads/6fd0644155/4a5e381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153670" cy="21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ciencereview.org/userfiles/kor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eografica.net.ua/_ph/55/2/437385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43473"/>
            <a:ext cx="2772308" cy="20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592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Чарльз Дарвін. Внесок науковця в розвиток екологічної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Чарльз Дарвін. Внесок науковця в розвиток екологічної науки</dc:title>
  <dc:creator>Брильови</dc:creator>
  <cp:lastModifiedBy>Брильови</cp:lastModifiedBy>
  <cp:revision>6</cp:revision>
  <dcterms:created xsi:type="dcterms:W3CDTF">2013-01-22T19:31:18Z</dcterms:created>
  <dcterms:modified xsi:type="dcterms:W3CDTF">2013-01-22T20:37:49Z</dcterms:modified>
</cp:coreProperties>
</file>