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179C-EE6D-46BD-AF14-8B5C4A8C2172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ED91-784A-43D6-8A3F-AEBBA7151E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85728"/>
            <a:ext cx="3986186" cy="3643338"/>
          </a:xfrm>
        </p:spPr>
        <p:txBody>
          <a:bodyPr>
            <a:normAutofit/>
          </a:bodyPr>
          <a:lstStyle/>
          <a:p>
            <a:r>
              <a:rPr lang="uk-UA" dirty="0" smtClean="0"/>
              <a:t>Переломи та вивихи. Перша допомога.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143380"/>
            <a:ext cx="3857652" cy="23574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uk-UA" dirty="0" err="1" smtClean="0">
                <a:solidFill>
                  <a:schemeClr val="tx1"/>
                </a:solidFill>
              </a:rPr>
              <a:t>ідготували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Учениці 11-В класу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Колесник К., </a:t>
            </a:r>
            <a:r>
              <a:rPr lang="uk-UA" dirty="0" err="1" smtClean="0">
                <a:solidFill>
                  <a:schemeClr val="tx1"/>
                </a:solidFill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</a:rPr>
              <a:t> Г., </a:t>
            </a:r>
            <a:r>
              <a:rPr lang="uk-UA" dirty="0" err="1" smtClean="0">
                <a:solidFill>
                  <a:schemeClr val="tx1"/>
                </a:solidFill>
              </a:rPr>
              <a:t>Пижевська</a:t>
            </a:r>
            <a:r>
              <a:rPr lang="uk-UA" dirty="0" smtClean="0">
                <a:solidFill>
                  <a:schemeClr val="tx1"/>
                </a:solidFill>
              </a:rPr>
              <a:t> 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198438900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582145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Переломи</a:t>
            </a:r>
            <a:endParaRPr lang="ru-RU" dirty="0"/>
          </a:p>
        </p:txBody>
      </p:sp>
      <p:pic>
        <p:nvPicPr>
          <p:cNvPr id="4" name="Содержимое 3" descr="perel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071546"/>
            <a:ext cx="4714908" cy="51569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Закритий перелом</a:t>
            </a:r>
            <a:endParaRPr lang="ru-RU" dirty="0"/>
          </a:p>
        </p:txBody>
      </p:sp>
      <p:pic>
        <p:nvPicPr>
          <p:cNvPr id="4" name="Содержимое 3" descr="kosti_9037_131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428736"/>
            <a:ext cx="2916015" cy="49085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Прямий механізм</a:t>
            </a:r>
            <a:endParaRPr lang="ru-RU" dirty="0"/>
          </a:p>
        </p:txBody>
      </p:sp>
      <p:pic>
        <p:nvPicPr>
          <p:cNvPr id="4" name="Содержимое 3" descr="download_gauch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14488"/>
            <a:ext cx="4071966" cy="407196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Непрямий механізм</a:t>
            </a:r>
            <a:endParaRPr lang="ru-RU" dirty="0"/>
          </a:p>
        </p:txBody>
      </p:sp>
      <p:pic>
        <p:nvPicPr>
          <p:cNvPr id="4" name="Содержимое 3" descr="spiralarrows-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906" y="1600200"/>
            <a:ext cx="299618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Паталогічні</a:t>
            </a:r>
            <a:r>
              <a:rPr lang="uk-UA" dirty="0" smtClean="0"/>
              <a:t> переломи</a:t>
            </a:r>
            <a:endParaRPr lang="ru-RU" dirty="0"/>
          </a:p>
        </p:txBody>
      </p:sp>
      <p:pic>
        <p:nvPicPr>
          <p:cNvPr id="4" name="Содержимое 3" descr="image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1848644"/>
            <a:ext cx="6772275" cy="4029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допомога: іммобілізація</a:t>
            </a:r>
            <a:endParaRPr lang="ru-RU" dirty="0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143116"/>
            <a:ext cx="3505064" cy="42717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Знеболюючі</a:t>
            </a:r>
            <a:endParaRPr lang="ru-RU" dirty="0"/>
          </a:p>
        </p:txBody>
      </p:sp>
      <p:pic>
        <p:nvPicPr>
          <p:cNvPr id="4" name="Содержимое 3" descr="ce68d32d15889cdc28ef5ca874a07f57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5857900" cy="43231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і при вивиху потрібно прикласти холод</a:t>
            </a:r>
            <a:endParaRPr lang="ru-RU" dirty="0"/>
          </a:p>
        </p:txBody>
      </p:sp>
      <p:pic>
        <p:nvPicPr>
          <p:cNvPr id="4" name="Содержимое 3" descr="kriomassazh-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3231"/>
            <a:ext cx="5715000" cy="4279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Перша допомога при відкритому переломі: оголити кінцівку</a:t>
            </a:r>
            <a:endParaRPr lang="ru-RU" dirty="0"/>
          </a:p>
        </p:txBody>
      </p:sp>
      <p:pic>
        <p:nvPicPr>
          <p:cNvPr id="4" name="Содержимое 3" descr="x_12f395fc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3034793" cy="4525963"/>
          </a:xfrm>
        </p:spPr>
      </p:pic>
      <p:pic>
        <p:nvPicPr>
          <p:cNvPr id="5" name="Рисунок 4" descr="rvanie_jeans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571744"/>
            <a:ext cx="4007132" cy="26654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Зупинити кровотечу</a:t>
            </a:r>
            <a:endParaRPr lang="ru-RU" dirty="0"/>
          </a:p>
        </p:txBody>
      </p:sp>
      <p:pic>
        <p:nvPicPr>
          <p:cNvPr id="4" name="Содержимое 3" descr="1320689609_eefc6d5ae1495dcb64e62f5995f58b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6500858" cy="42255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Вивих</a:t>
            </a:r>
            <a:endParaRPr lang="ru-RU" dirty="0"/>
          </a:p>
        </p:txBody>
      </p:sp>
      <p:pic>
        <p:nvPicPr>
          <p:cNvPr id="6" name="Содержимое 5" descr="image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841" y="1600200"/>
            <a:ext cx="3182318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Іммобілізація ушкодженого хребта</a:t>
            </a:r>
            <a:endParaRPr lang="ru-RU" dirty="0"/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8361107" cy="226775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фіксації голови, якщо є можливість ураження хребта, при самостійному транспортуванні</a:t>
            </a:r>
            <a:endParaRPr lang="ru-RU" dirty="0"/>
          </a:p>
        </p:txBody>
      </p:sp>
      <p:pic>
        <p:nvPicPr>
          <p:cNvPr id="4" name="Содержимое 3" descr="fiksatsiya_golov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00240"/>
            <a:ext cx="5214974" cy="434581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Бінтування</a:t>
            </a:r>
            <a:r>
              <a:rPr lang="uk-UA" dirty="0" smtClean="0"/>
              <a:t> при переломі ребер</a:t>
            </a:r>
            <a:endParaRPr lang="ru-RU" dirty="0"/>
          </a:p>
        </p:txBody>
      </p:sp>
      <p:pic>
        <p:nvPicPr>
          <p:cNvPr id="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43050"/>
            <a:ext cx="4500594" cy="450059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Бережіть свої кістки – виховуйте свого собаку</a:t>
            </a:r>
            <a:endParaRPr lang="ru-RU" dirty="0"/>
          </a:p>
        </p:txBody>
      </p:sp>
      <p:pic>
        <p:nvPicPr>
          <p:cNvPr id="4" name="Содержимое 3" descr="1201466763_k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857364"/>
            <a:ext cx="7143800" cy="4175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Травматичний</a:t>
            </a:r>
            <a:endParaRPr lang="ru-RU" dirty="0"/>
          </a:p>
        </p:txBody>
      </p:sp>
      <p:pic>
        <p:nvPicPr>
          <p:cNvPr id="8" name="Содержимое 7" descr="vazhi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5412323" cy="40123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Патологічний</a:t>
            </a:r>
            <a:endParaRPr lang="ru-RU" dirty="0"/>
          </a:p>
        </p:txBody>
      </p:sp>
      <p:pic>
        <p:nvPicPr>
          <p:cNvPr id="4" name="Содержимое 3" descr="rakova_klity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574087" cy="41870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Тангенційний</a:t>
            </a:r>
            <a:endParaRPr lang="ru-RU" dirty="0"/>
          </a:p>
        </p:txBody>
      </p:sp>
      <p:pic>
        <p:nvPicPr>
          <p:cNvPr id="6" name="Содержимое 5" descr="117px-Knee_skeleton_lateral_anterior_view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14488"/>
            <a:ext cx="4643470" cy="47625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допомога: іммобілізація</a:t>
            </a:r>
            <a:endParaRPr lang="ru-RU" dirty="0"/>
          </a:p>
        </p:txBody>
      </p:sp>
      <p:pic>
        <p:nvPicPr>
          <p:cNvPr id="4" name="Содержимое 3" descr="4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571612"/>
            <a:ext cx="3857652" cy="46759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Зменьшення</a:t>
            </a:r>
            <a:r>
              <a:rPr lang="uk-UA" dirty="0" smtClean="0"/>
              <a:t> болю</a:t>
            </a:r>
            <a:endParaRPr lang="ru-RU" dirty="0"/>
          </a:p>
        </p:txBody>
      </p:sp>
      <p:pic>
        <p:nvPicPr>
          <p:cNvPr id="4" name="Содержимое 3" descr="31809076_image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643602" cy="46559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</a:t>
            </a:r>
            <a:endParaRPr lang="ru-RU" dirty="0"/>
          </a:p>
        </p:txBody>
      </p:sp>
      <p:pic>
        <p:nvPicPr>
          <p:cNvPr id="4" name="Содержимое 3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609745"/>
            <a:ext cx="5929354" cy="3248255"/>
          </a:xfrm>
        </p:spPr>
      </p:pic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71546"/>
            <a:ext cx="5824552" cy="2742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Після операційна фіксація</a:t>
            </a:r>
            <a:endParaRPr lang="ru-RU" dirty="0"/>
          </a:p>
        </p:txBody>
      </p:sp>
      <p:pic>
        <p:nvPicPr>
          <p:cNvPr id="6" name="Содержимое 5" descr="image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2186781"/>
            <a:ext cx="6667500" cy="3352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93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Переломи та вивихи. Перша допомога.</vt:lpstr>
      <vt:lpstr>Вивих</vt:lpstr>
      <vt:lpstr>Травматичний</vt:lpstr>
      <vt:lpstr>Патологічний</vt:lpstr>
      <vt:lpstr>Тангенційний</vt:lpstr>
      <vt:lpstr>Перша допомога: іммобілізація</vt:lpstr>
      <vt:lpstr>Зменьшення болю</vt:lpstr>
      <vt:lpstr>Лікування </vt:lpstr>
      <vt:lpstr>Після операційна фіксація</vt:lpstr>
      <vt:lpstr>Переломи</vt:lpstr>
      <vt:lpstr>Закритий перелом</vt:lpstr>
      <vt:lpstr>Прямий механізм</vt:lpstr>
      <vt:lpstr>Непрямий механізм</vt:lpstr>
      <vt:lpstr>Паталогічні переломи</vt:lpstr>
      <vt:lpstr>Перша допомога: іммобілізація</vt:lpstr>
      <vt:lpstr>Знеболюючі</vt:lpstr>
      <vt:lpstr>Як і при вивиху потрібно прикласти холод</vt:lpstr>
      <vt:lpstr>Перша допомога при відкритому переломі: оголити кінцівку</vt:lpstr>
      <vt:lpstr>Зупинити кровотечу</vt:lpstr>
      <vt:lpstr>Іммобілізація ушкодженого хребта</vt:lpstr>
      <vt:lpstr>Приклад фіксації голови, якщо є можливість ураження хребта, при самостійному транспортуванні</vt:lpstr>
      <vt:lpstr>Бінтування при переломі ребер</vt:lpstr>
      <vt:lpstr>Бережіть свої кістки – виховуйте свого собаку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Переломи та вивихи. Перша допомога.</dc:title>
  <dc:creator>User</dc:creator>
  <cp:lastModifiedBy>User</cp:lastModifiedBy>
  <cp:revision>19</cp:revision>
  <dcterms:created xsi:type="dcterms:W3CDTF">2012-10-08T16:17:54Z</dcterms:created>
  <dcterms:modified xsi:type="dcterms:W3CDTF">2012-10-08T19:02:40Z</dcterms:modified>
</cp:coreProperties>
</file>