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444AB5-C567-43F7-8262-40161EB3F2B5}" type="datetimeFigureOut">
              <a:rPr lang="ru-RU" smtClean="0"/>
              <a:t>20.11.2013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B494ED-9079-4AC8-BB56-F1D97B88593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onization.ru/issue/iss77.htm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gpi.ru/wiki/index.php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80920" cy="2664296"/>
          </a:xfrm>
        </p:spPr>
        <p:txBody>
          <a:bodyPr>
            <a:normAutofit/>
          </a:bodyPr>
          <a:lstStyle/>
          <a:p>
            <a:r>
              <a:rPr lang="uk-UA" dirty="0" smtClean="0"/>
              <a:t>Вплив магнітного поля на живі організми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4149080"/>
            <a:ext cx="4568552" cy="2544688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Виконав учень 11-А </a:t>
            </a:r>
            <a:r>
              <a:rPr lang="uk-UA" dirty="0" err="1" smtClean="0"/>
              <a:t>класа</a:t>
            </a:r>
            <a:endParaRPr lang="uk-UA" dirty="0" smtClean="0"/>
          </a:p>
          <a:p>
            <a:pPr algn="l"/>
            <a:r>
              <a:rPr lang="uk-UA" dirty="0" err="1" smtClean="0"/>
              <a:t>Варлан</a:t>
            </a:r>
            <a:r>
              <a:rPr lang="uk-UA" dirty="0" smtClean="0"/>
              <a:t> Костянтин</a:t>
            </a:r>
          </a:p>
          <a:p>
            <a:pPr algn="l"/>
            <a:r>
              <a:rPr lang="uk-UA" dirty="0" smtClean="0"/>
              <a:t>Перевірила: Вчитель фізики </a:t>
            </a:r>
            <a:r>
              <a:rPr lang="uk-UA" dirty="0" err="1" smtClean="0"/>
              <a:t>Соколовська</a:t>
            </a:r>
            <a:endParaRPr lang="ru-RU" dirty="0" smtClean="0"/>
          </a:p>
          <a:p>
            <a:pPr algn="l"/>
            <a:r>
              <a:rPr lang="uk-UA" dirty="0" smtClean="0"/>
              <a:t> Любов Анатоліївна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123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140344"/>
            <a:ext cx="8640960" cy="2717656"/>
          </a:xfrm>
        </p:spPr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буря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б'є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 самим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вразливих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місцях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. У одних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загострюються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хронічні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захворювання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інших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болить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серце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у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третіх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починається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мігрень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впадають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депресію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Особливо погано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переносять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бурю сердечники , люди з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надмірною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вагою і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розладами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вегето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судинної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67880"/>
            <a:ext cx="7537327" cy="30990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0848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991674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Виконавши презентацію я дізнався багато цікавих фактів про магнітне поле. Також нова для мене була інформація про орієнтування птахів в просторі за допомогою магнітного поля. На людей різного віку магнітне поле впливає по різному.  Отже я можу сказати що магнітне поле має велике значення у життєдіяльності тварин,рослин і людей.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759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2000" r="-14000" b="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Використана література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376861"/>
            <a:ext cx="8229600" cy="2481139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1.Большая </a:t>
            </a:r>
            <a:r>
              <a:rPr lang="ru-RU" dirty="0"/>
              <a:t>советская энциклопедия. </a:t>
            </a:r>
          </a:p>
          <a:p>
            <a:r>
              <a:rPr lang="ru-RU" dirty="0"/>
              <a:t>2. </a:t>
            </a:r>
            <a:r>
              <a:rPr lang="ru-RU" dirty="0" err="1"/>
              <a:t>Короновский</a:t>
            </a:r>
            <a:r>
              <a:rPr lang="ru-RU" dirty="0"/>
              <a:t> Н. В. Магнитное поле геологического прошлого Земли. </a:t>
            </a:r>
            <a:r>
              <a:rPr lang="ru-RU" dirty="0" err="1"/>
              <a:t>Соросовский</a:t>
            </a:r>
            <a:r>
              <a:rPr lang="ru-RU" dirty="0"/>
              <a:t> образовательный журнал, N5, 1996, стр.56-63 </a:t>
            </a:r>
          </a:p>
          <a:p>
            <a:r>
              <a:rPr lang="ru-RU" dirty="0"/>
              <a:t>3. Кошкин Н.И., </a:t>
            </a:r>
            <a:r>
              <a:rPr lang="ru-RU" dirty="0" err="1"/>
              <a:t>Ширкевич</a:t>
            </a:r>
            <a:r>
              <a:rPr lang="ru-RU" dirty="0"/>
              <a:t> М.Г. Справочник по элементарной физике. — М.: Наука, 1976. </a:t>
            </a:r>
            <a:endParaRPr lang="ru-RU" dirty="0" smtClean="0"/>
          </a:p>
          <a:p>
            <a:r>
              <a:rPr lang="ru-RU" dirty="0" smtClean="0"/>
              <a:t>4. </a:t>
            </a:r>
            <a:r>
              <a:rPr lang="ru-RU" u="sng" dirty="0">
                <a:hlinkClick r:id="rId3" tooltip="http://www.ionization.ru/issue/iss77.htm"/>
              </a:rPr>
              <a:t>http://www.ionization.ru/issue/iss77.htm</a:t>
            </a:r>
            <a:r>
              <a:rPr lang="ru-RU" dirty="0"/>
              <a:t> </a:t>
            </a:r>
          </a:p>
          <a:p>
            <a:r>
              <a:rPr lang="ru-RU" dirty="0" smtClean="0"/>
              <a:t>5. </a:t>
            </a:r>
            <a:r>
              <a:rPr lang="ru-RU" u="sng" dirty="0">
                <a:hlinkClick r:id="rId4" tooltip="http://sgpi.ru/wiki/index.php"/>
              </a:rPr>
              <a:t>http://sgpi.ru/wiki/index.php</a:t>
            </a:r>
            <a:r>
              <a:rPr lang="ru-RU" dirty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886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6600" dirty="0" smtClean="0"/>
              <a:t>Дякую за увагу!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7571184" cy="3077696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88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uk-UA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89120"/>
          </a:xfrm>
        </p:spPr>
        <p:txBody>
          <a:bodyPr>
            <a:normAutofit/>
          </a:bodyPr>
          <a:lstStyle/>
          <a:p>
            <a:r>
              <a:rPr lang="uk-UA" dirty="0" smtClean="0"/>
              <a:t>1) Вступ</a:t>
            </a:r>
          </a:p>
          <a:p>
            <a:r>
              <a:rPr lang="uk-UA" dirty="0" smtClean="0"/>
              <a:t>2)Особливості магнітного поля землі</a:t>
            </a:r>
          </a:p>
          <a:p>
            <a:r>
              <a:rPr lang="uk-UA" dirty="0" smtClean="0"/>
              <a:t>3)Значення магнітного поля для комах</a:t>
            </a:r>
          </a:p>
          <a:p>
            <a:r>
              <a:rPr lang="uk-UA" dirty="0" smtClean="0"/>
              <a:t>4)Досліди</a:t>
            </a:r>
          </a:p>
          <a:p>
            <a:r>
              <a:rPr lang="uk-UA" dirty="0" smtClean="0"/>
              <a:t>5)Вплив магнітного поля на людину</a:t>
            </a:r>
          </a:p>
          <a:p>
            <a:r>
              <a:rPr lang="uk-UA" dirty="0"/>
              <a:t>6</a:t>
            </a:r>
            <a:r>
              <a:rPr lang="uk-UA" dirty="0" smtClean="0"/>
              <a:t>)Висновок</a:t>
            </a:r>
          </a:p>
          <a:p>
            <a:r>
              <a:rPr lang="uk-UA" dirty="0"/>
              <a:t>7</a:t>
            </a:r>
            <a:r>
              <a:rPr lang="uk-UA" dirty="0" smtClean="0"/>
              <a:t>) Використана література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691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7190"/>
            <a:ext cx="3528392" cy="1143000"/>
          </a:xfrm>
        </p:spPr>
        <p:txBody>
          <a:bodyPr>
            <a:normAutofit/>
          </a:bodyPr>
          <a:lstStyle/>
          <a:p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3989040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Мета моєї презентації ознайомити з дією магнітного поля землі на тварин,рослин,людей. Показати досліди які </a:t>
            </a:r>
            <a:r>
              <a:rPr lang="uk-UA" sz="32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засвітчують</a:t>
            </a:r>
            <a:r>
              <a:rPr lang="uk-UA" sz="3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дію магнітного поля на організми. Як вони допомагають і заважають життєдіяльності організмів.  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7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Особливості  магнітного поля землі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132856"/>
            <a:ext cx="82296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Магнітне</a:t>
            </a:r>
            <a:r>
              <a:rPr lang="ru-RU" dirty="0" smtClean="0">
                <a:solidFill>
                  <a:schemeClr val="bg1"/>
                </a:solidFill>
              </a:rPr>
              <a:t> поле - вид </a:t>
            </a:r>
            <a:r>
              <a:rPr lang="ru-RU" dirty="0" err="1" smtClean="0">
                <a:solidFill>
                  <a:schemeClr val="bg1"/>
                </a:solidFill>
              </a:rPr>
              <a:t>матерії</a:t>
            </a:r>
            <a:r>
              <a:rPr lang="ru-RU" dirty="0" smtClean="0">
                <a:solidFill>
                  <a:schemeClr val="bg1"/>
                </a:solidFill>
              </a:rPr>
              <a:t> , яка </a:t>
            </a:r>
            <a:r>
              <a:rPr lang="ru-RU" dirty="0" err="1" smtClean="0">
                <a:solidFill>
                  <a:schemeClr val="bg1"/>
                </a:solidFill>
              </a:rPr>
              <a:t>існує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навколо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рухомих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електрично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заряджених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частинок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речовини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здійснює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їх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взаємодії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продуктів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віє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Воно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створюється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рухомими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електричними</a:t>
            </a:r>
            <a:r>
              <a:rPr lang="ru-RU" dirty="0" smtClean="0">
                <a:solidFill>
                  <a:schemeClr val="bg1"/>
                </a:solidFill>
              </a:rPr>
              <a:t> зарядами </a:t>
            </a:r>
            <a:r>
              <a:rPr lang="ru-RU" dirty="0" err="1" smtClean="0">
                <a:solidFill>
                  <a:schemeClr val="bg1"/>
                </a:solidFill>
              </a:rPr>
              <a:t>або</a:t>
            </a:r>
            <a:r>
              <a:rPr lang="ru-RU" dirty="0" smtClean="0">
                <a:solidFill>
                  <a:schemeClr val="bg1"/>
                </a:solidFill>
              </a:rPr>
              <a:t> пере- </a:t>
            </a:r>
            <a:r>
              <a:rPr lang="ru-RU" dirty="0" err="1" smtClean="0">
                <a:solidFill>
                  <a:schemeClr val="bg1"/>
                </a:solidFill>
              </a:rPr>
              <a:t>менним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електричним</a:t>
            </a:r>
            <a:r>
              <a:rPr lang="ru-RU" dirty="0" smtClean="0">
                <a:solidFill>
                  <a:schemeClr val="bg1"/>
                </a:solidFill>
              </a:rPr>
              <a:t> полем.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     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Магнітні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виявляються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усьому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оточує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людину</a:t>
            </a:r>
            <a:r>
              <a:rPr lang="ru-RU" dirty="0" smtClean="0">
                <a:solidFill>
                  <a:schemeClr val="bg1"/>
                </a:solidFill>
              </a:rPr>
              <a:t> ,    </a:t>
            </a:r>
            <a:r>
              <a:rPr lang="ru-RU" dirty="0" err="1" smtClean="0">
                <a:solidFill>
                  <a:schemeClr val="bg1"/>
                </a:solidFill>
              </a:rPr>
              <a:t>проте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більшості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тіл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дуже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незначно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Сильні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магнітні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мінерали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які</a:t>
            </a:r>
            <a:r>
              <a:rPr lang="ru-RU" dirty="0" smtClean="0">
                <a:solidFill>
                  <a:schemeClr val="bg1"/>
                </a:solidFill>
              </a:rPr>
              <a:t> належать до </a:t>
            </a:r>
            <a:r>
              <a:rPr lang="ru-RU" dirty="0" err="1" smtClean="0">
                <a:solidFill>
                  <a:schemeClr val="bg1"/>
                </a:solidFill>
              </a:rPr>
              <a:t>оксидів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заліза</a:t>
            </a:r>
            <a:r>
              <a:rPr lang="ru-RU" dirty="0" smtClean="0">
                <a:solidFill>
                  <a:schemeClr val="bg1"/>
                </a:solidFill>
              </a:rPr>
              <a:t> і. </a:t>
            </a:r>
            <a:r>
              <a:rPr lang="ru-RU" dirty="0" err="1" smtClean="0">
                <a:solidFill>
                  <a:schemeClr val="bg1"/>
                </a:solidFill>
              </a:rPr>
              <a:t>Хімічні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елементи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вираженими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магнітними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властивостями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називаються</a:t>
            </a:r>
            <a:r>
              <a:rPr lang="ru-RU" dirty="0" smtClean="0">
                <a:solidFill>
                  <a:schemeClr val="bg1"/>
                </a:solidFill>
              </a:rPr>
              <a:t> ферромагнетик . До них </a:t>
            </a:r>
            <a:r>
              <a:rPr lang="ru-RU" dirty="0" err="1" smtClean="0">
                <a:solidFill>
                  <a:schemeClr val="bg1"/>
                </a:solidFill>
              </a:rPr>
              <a:t>відносяться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залізо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нікель</a:t>
            </a:r>
            <a:r>
              <a:rPr lang="ru-RU" dirty="0" smtClean="0">
                <a:solidFill>
                  <a:schemeClr val="bg1"/>
                </a:solidFill>
              </a:rPr>
              <a:t> , кобальт і </a:t>
            </a:r>
            <a:r>
              <a:rPr lang="ru-RU" dirty="0" err="1" smtClean="0">
                <a:solidFill>
                  <a:schemeClr val="bg1"/>
                </a:solidFill>
              </a:rPr>
              <a:t>їхні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сплави</a:t>
            </a:r>
            <a:r>
              <a:rPr lang="ru-RU" dirty="0" smtClean="0">
                <a:solidFill>
                  <a:schemeClr val="bg1"/>
                </a:solidFill>
              </a:rPr>
              <a:t> ,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використовувані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виготовлення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постійних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магнітів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Основна</a:t>
            </a:r>
            <a:r>
              <a:rPr lang="ru-RU" dirty="0" smtClean="0">
                <a:solidFill>
                  <a:schemeClr val="bg1"/>
                </a:solidFill>
              </a:rPr>
              <a:t> причина </a:t>
            </a:r>
            <a:r>
              <a:rPr lang="ru-RU" dirty="0" err="1" smtClean="0">
                <a:solidFill>
                  <a:schemeClr val="bg1"/>
                </a:solidFill>
              </a:rPr>
              <a:t>наявності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магнітного</a:t>
            </a:r>
            <a:r>
              <a:rPr lang="ru-RU" dirty="0" smtClean="0">
                <a:solidFill>
                  <a:schemeClr val="bg1"/>
                </a:solidFill>
              </a:rPr>
              <a:t> поля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в тому 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ядро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складається</a:t>
            </a:r>
            <a:r>
              <a:rPr lang="ru-RU" dirty="0" smtClean="0">
                <a:solidFill>
                  <a:schemeClr val="bg1"/>
                </a:solidFill>
              </a:rPr>
              <a:t> з </a:t>
            </a:r>
            <a:r>
              <a:rPr lang="ru-RU" dirty="0" err="1" smtClean="0">
                <a:solidFill>
                  <a:schemeClr val="bg1"/>
                </a:solidFill>
              </a:rPr>
              <a:t>розпеченого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заліза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хорошого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провідника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електричних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струмів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виникають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усередині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Землі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Значення магнітного поля для комах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193704"/>
            <a:ext cx="8229600" cy="266429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Очевидно,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сприйнятливість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до поля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продемонстрували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терміти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Дослідники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відзначають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термітнику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комахи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розташовуються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поперек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магнітних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силових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ліній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Спробували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екранізувати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термітник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магнітного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поля,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комахи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тут же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втратили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свою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здатність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орієнтуватися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просторі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розселилися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як попало.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dirty="0" smtClean="0"/>
              <a:t>Досліди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 «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Віснику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сільськогосподарської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науки» (1974році)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статті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повідомляють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під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дією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магнітного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поля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низької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частоти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корів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помітно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поліпшується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жировий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склад молока.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Постійне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поле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лікує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попереджає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мастити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Поле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покращує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картину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крові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Навіть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співвідношення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статей в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приплоді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можливо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пов'язане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орієнтацією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тварин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магнітному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Землі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Не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залишаються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байдужими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до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магнітних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впливів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рослини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2890664" cy="852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517232"/>
            <a:ext cx="8517632" cy="1728192"/>
          </a:xfrm>
        </p:spPr>
        <p:txBody>
          <a:bodyPr/>
          <a:lstStyle/>
          <a:p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Німецький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ентомолог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Беккер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спостерігав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жуки,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бджоли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та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інші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комахи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віддають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перевагу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при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польоті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напрямок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північ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південь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захід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схід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1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772816"/>
            <a:ext cx="1872208" cy="50405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661648" cy="5861248"/>
          </a:xfrm>
        </p:spPr>
        <p:txBody>
          <a:bodyPr>
            <a:normAutofit/>
          </a:bodyPr>
          <a:lstStyle/>
          <a:p>
            <a:endParaRPr lang="ru-RU" dirty="0" smtClean="0">
              <a:effectLst/>
            </a:endParaRPr>
          </a:p>
          <a:p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Орієнтиром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перелітних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птахів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служить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поле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Землі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Нещодавно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вчені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дізналися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птахів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області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очей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розташовується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маленький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магнітний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"компас" -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крихітне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тканинне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поле, в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якому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розташовані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кристали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магнетиту,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мають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здатність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намагнічуватися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магнітному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полі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Словом, і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рослинний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тваринний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світ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байдужий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впливу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магнітних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6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8"/>
                    </a14:imgEffect>
                    <a14:imgEffect>
                      <a14:sharpenSoften amount="-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Вплив магнітного поля на людину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68" y="1457400"/>
            <a:ext cx="8964488" cy="5400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часу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Сонці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відбуваються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потужні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вибухи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внаслідок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міжпланетний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простір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викидається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потік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заряджених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частинок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Коли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через один - два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досягає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магнітної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оболонки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планети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то 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взаємодіючи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нею 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викликає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обурення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Магнітне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поле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починає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стискатися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коливатися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так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відбувається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явище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отримало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назву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магнітна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буря».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Молодий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здорова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людина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будь-яку бурю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переживе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спокійно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навіть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помітить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літній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хворий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не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завжди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За статистикою МОЗ , в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коли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трапляєть</a:t>
            </a:r>
            <a:r>
              <a:rPr lang="ru-RU" dirty="0" err="1" smtClean="0">
                <a:solidFill>
                  <a:schemeClr val="bg1"/>
                </a:solidFill>
              </a:rPr>
              <a:t>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магнітна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буря 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кількість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інфарктів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збільшується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 три з половиною рази 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інсультів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удвічі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нападів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стенокардії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у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півтора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.</a:t>
            </a:r>
          </a:p>
          <a:p>
            <a:pPr marL="0" indent="0">
              <a:buNone/>
            </a:pPr>
            <a:r>
              <a:rPr lang="ru-RU" dirty="0" smtClean="0"/>
              <a:t>  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4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597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Вплив магнітного поля на живі організми</vt:lpstr>
      <vt:lpstr>План</vt:lpstr>
      <vt:lpstr>Вступ</vt:lpstr>
      <vt:lpstr>Особливості  магнітного поля землі</vt:lpstr>
      <vt:lpstr>Значення магнітного поля для комах</vt:lpstr>
      <vt:lpstr>Досліди</vt:lpstr>
      <vt:lpstr>  </vt:lpstr>
      <vt:lpstr> </vt:lpstr>
      <vt:lpstr>Вплив магнітного поля на людину</vt:lpstr>
      <vt:lpstr>  </vt:lpstr>
      <vt:lpstr>Висновок</vt:lpstr>
      <vt:lpstr>Використана література</vt:lpstr>
      <vt:lpstr>Дякую за увагу!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Вплив магнітного поля на живі організми</dc:title>
  <dc:creator>Admin</dc:creator>
  <cp:lastModifiedBy>Admin</cp:lastModifiedBy>
  <cp:revision>10</cp:revision>
  <dcterms:created xsi:type="dcterms:W3CDTF">2013-11-20T18:41:23Z</dcterms:created>
  <dcterms:modified xsi:type="dcterms:W3CDTF">2013-11-20T20:58:22Z</dcterms:modified>
</cp:coreProperties>
</file>