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k.wikipedia.org/wiki/%D0%94%D0%B2%D0%B0%D0%BD%D0%B0%D0%B4%D1%86%D1%8F%D1%82%D0%B8%D0%BF%D0%B0%D0%BB%D0%B0_%D0%BA%D0%B8%D1%88%D0%BA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642918"/>
            <a:ext cx="6480048" cy="571504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Презентація на тему</a:t>
            </a:r>
            <a:endParaRPr lang="uk-UA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428736"/>
            <a:ext cx="7858180" cy="1214446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Внутрішня будова птахів</a:t>
            </a:r>
            <a:endParaRPr lang="en-US" sz="4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42976" y="5286388"/>
            <a:ext cx="6480048" cy="100013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Робота учня 8-А класу СШ № 273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Ткачука Богдана</a:t>
            </a:r>
            <a:endParaRPr kumimoji="0" lang="uk-UA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85818"/>
          </a:xfrm>
        </p:spPr>
        <p:txBody>
          <a:bodyPr/>
          <a:lstStyle/>
          <a:p>
            <a:pPr algn="ctr"/>
            <a:r>
              <a:rPr lang="uk-UA" b="1" dirty="0" smtClean="0"/>
              <a:t>Травна система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5357850" cy="5000660"/>
          </a:xfrm>
        </p:spPr>
        <p:txBody>
          <a:bodyPr>
            <a:noAutofit/>
          </a:bodyPr>
          <a:lstStyle/>
          <a:p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Велике значення для захоплення їжі відіграє дзьоб, форма та розміри якого значно варіюють у різних видів, що залежить від способу живлення. </a:t>
            </a:r>
          </a:p>
          <a:p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Ротова порожнина переходить у стравохід, який у багатьох видів має розширення — воло, в якому їжа накопичується. </a:t>
            </a:r>
          </a:p>
          <a:p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Характерною особливістю травної системи є наявність складного шлунку з двох відділів — залозистого і м'язового. Кишечник поділяється на тонкий та товстий. Розвинені травні залози — печінка та підшлункова, протоки яких відкриваються в дванадцятипалу</a:t>
            </a:r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  <a:hlinkClick r:id="rId2" tooltip="Дванадцятипала кишка"/>
              </a:rPr>
              <a:t> </a:t>
            </a:r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кишку. </a:t>
            </a:r>
          </a:p>
          <a:p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Інтенсивність травлення у птахів дуже висока. Наприклад, у горобців, від заковтування гусені до виведення її неперетравлених решток з екскрементами минає лише 15—20 хвилин, жуків — близько 1 години та насіння — 3—4 години.</a:t>
            </a:r>
            <a:endParaRPr lang="uk-UA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admin\Desktop\птахи\M2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2643182"/>
            <a:ext cx="3227988" cy="28423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5143536" cy="5072098"/>
          </a:xfrm>
        </p:spPr>
        <p:txBody>
          <a:bodyPr>
            <a:noAutofit/>
          </a:bodyPr>
          <a:lstStyle/>
          <a:p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Дихальна система характеризується розвитком повітряних мішків та подвійним диханням. Через високий рівень метаболізму, потрібний для польоту, птахи вимагають високого рівня постачання кисню. </a:t>
            </a:r>
          </a:p>
          <a:p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Велику роль у диханні відіграють повітряні мішки, які слугують як резервуар повітря. Завдяки повітряним мішкам, газообмін у легенях відбувається як під час вдиху, так і під час видиху. Через те, що свіже повітря проходить через легені в одному напрямку, у них не відбувається змішування багатого та бідного на кисень повітря, як це відбувається в легенях ссавців. </a:t>
            </a:r>
          </a:p>
          <a:p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Легені птахів містять мільйони тонких трубочок - </a:t>
            </a:r>
            <a:r>
              <a:rPr lang="uk-UA" sz="1600" dirty="0" err="1" smtClean="0">
                <a:solidFill>
                  <a:schemeClr val="tx2">
                    <a:lumMod val="50000"/>
                  </a:schemeClr>
                </a:solidFill>
              </a:rPr>
              <a:t>парабронхів</a:t>
            </a:r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, що сполучаються з </a:t>
            </a:r>
            <a:r>
              <a:rPr lang="uk-UA" sz="1600" dirty="0" err="1" smtClean="0">
                <a:solidFill>
                  <a:schemeClr val="tx2">
                    <a:lumMod val="50000"/>
                  </a:schemeClr>
                </a:solidFill>
              </a:rPr>
              <a:t>дорсобронхами</a:t>
            </a:r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uk-UA" sz="1600" dirty="0" err="1" smtClean="0">
                <a:solidFill>
                  <a:schemeClr val="tx2">
                    <a:lumMod val="50000"/>
                  </a:schemeClr>
                </a:solidFill>
              </a:rPr>
              <a:t>вентобронхами</a:t>
            </a:r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. Повітря потрапляє до </a:t>
            </a:r>
            <a:r>
              <a:rPr lang="uk-UA" sz="1600" dirty="0" err="1" smtClean="0">
                <a:solidFill>
                  <a:schemeClr val="tx2">
                    <a:lumMod val="50000"/>
                  </a:schemeClr>
                </a:solidFill>
              </a:rPr>
              <a:t>сліпозамкнених</a:t>
            </a:r>
            <a:r>
              <a:rPr lang="uk-UA" sz="1600" dirty="0" smtClean="0">
                <a:solidFill>
                  <a:schemeClr val="tx2">
                    <a:lumMod val="50000"/>
                  </a:schemeClr>
                </a:solidFill>
              </a:rPr>
              <a:t> закінчень бронхів - бронхіол, оточених капілярами, де і відбувається газообмін.</a:t>
            </a:r>
            <a:endParaRPr lang="uk-UA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85818"/>
          </a:xfrm>
        </p:spPr>
        <p:txBody>
          <a:bodyPr/>
          <a:lstStyle/>
          <a:p>
            <a:pPr algn="ctr"/>
            <a:r>
              <a:rPr lang="uk-UA" b="1" dirty="0" smtClean="0"/>
              <a:t>Дихальна система</a:t>
            </a:r>
            <a:endParaRPr lang="uk-UA" b="1" dirty="0"/>
          </a:p>
        </p:txBody>
      </p:sp>
      <p:pic>
        <p:nvPicPr>
          <p:cNvPr id="6" name="Рисунок 5" descr="609-pti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4419" y="3000372"/>
            <a:ext cx="3363898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43050"/>
            <a:ext cx="4929222" cy="4709160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Кровоносна система має два кола кровообігу, артеріальна і венозна кров не змішується. Ця адаптація дозволяє ефективне постачання поживних речовин та кисню до всіх тканин тіла, забезпечуючи високий рівень активності. </a:t>
            </a:r>
          </a:p>
          <a:p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Серце чотирикамерне, з однією правою дугою аорти. Відрізняється високою частотою серцевого ритму, особливо у дрібних птахів, наприклад, серце </a:t>
            </a:r>
            <a:r>
              <a:rPr lang="uk-UA" sz="2000" dirty="0" err="1" smtClean="0">
                <a:solidFill>
                  <a:schemeClr val="tx2">
                    <a:lumMod val="50000"/>
                  </a:schemeClr>
                </a:solidFill>
              </a:rPr>
              <a:t>червоногорлого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 колібрі б'ється з частотою 1200 ударів за хвилину (або 20 ударів за секунду).</a:t>
            </a:r>
            <a:endParaRPr lang="uk-U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admin\Desktop\птахи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143248"/>
            <a:ext cx="3685067" cy="215423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85818"/>
          </a:xfrm>
        </p:spPr>
        <p:txBody>
          <a:bodyPr/>
          <a:lstStyle/>
          <a:p>
            <a:pPr algn="ctr"/>
            <a:r>
              <a:rPr lang="uk-UA" b="1" dirty="0" smtClean="0"/>
              <a:t>Кровоносна система</a:t>
            </a:r>
            <a:endParaRPr lang="uk-UA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4286280" cy="470916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Органи виділення — тазові нирки, від яких відходять сечоводи, що відкриваються в клоаку. 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Сечовий міхур відсутній, це як пристосування до польоту.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Основним продуктом азотистого обміну птахів є сечова кислота, у зв'язку з чим сечовий міхур  редукується.</a:t>
            </a:r>
            <a:endParaRPr lang="uk-U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85818"/>
          </a:xfrm>
        </p:spPr>
        <p:txBody>
          <a:bodyPr/>
          <a:lstStyle/>
          <a:p>
            <a:pPr algn="ctr"/>
            <a:r>
              <a:rPr lang="uk-UA" b="1" dirty="0" smtClean="0"/>
              <a:t>Видільна система</a:t>
            </a:r>
            <a:endParaRPr lang="uk-UA" b="1" dirty="0"/>
          </a:p>
        </p:txBody>
      </p:sp>
      <p:pic>
        <p:nvPicPr>
          <p:cNvPr id="6" name="Рисунок 5" descr="нир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2214554"/>
            <a:ext cx="4066667" cy="348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5143536" cy="4686320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</a:rPr>
              <a:t>Головний мозок птахів досить великих розмірів:</a:t>
            </a:r>
          </a:p>
          <a:p>
            <a:pPr>
              <a:buNone/>
            </a:pPr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</a:rPr>
              <a:t>-   півкулі переднього мозку гладенькі, без звивин та порівняно невеликих розмірів, що складаються переважно не з сірої речовини, а зі смугастих тіл:</a:t>
            </a:r>
          </a:p>
          <a:p>
            <a:pPr>
              <a:buNone/>
            </a:pPr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</a:rPr>
              <a:t>-   півкулі відповідають за керування поведінкою, орієнтацію в просторі, споживання їжі, спаровування та здатність до побудови гнізд; </a:t>
            </a:r>
          </a:p>
          <a:p>
            <a:pPr>
              <a:buFontTx/>
              <a:buChar char="-"/>
            </a:pPr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</a:rPr>
              <a:t>проміжний мозок порівняно невеликий;</a:t>
            </a:r>
          </a:p>
          <a:p>
            <a:pPr>
              <a:buFontTx/>
              <a:buChar char="-"/>
            </a:pPr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</a:rPr>
              <a:t>середній мозок із зоровими буграми; </a:t>
            </a:r>
          </a:p>
          <a:p>
            <a:pPr>
              <a:buFontTx/>
              <a:buChar char="-"/>
            </a:pPr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</a:rPr>
              <a:t>мозочок відповідає за координацію рухів; </a:t>
            </a:r>
          </a:p>
          <a:p>
            <a:pPr>
              <a:buFontTx/>
              <a:buChar char="-"/>
            </a:pPr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</a:rPr>
              <a:t>довгастий мозок переходить у спинний мозок.</a:t>
            </a:r>
          </a:p>
        </p:txBody>
      </p:sp>
      <p:pic>
        <p:nvPicPr>
          <p:cNvPr id="6146" name="Picture 2" descr="C:\Users\admin\Desktop\птахи\1274729481_p6_nervna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3682" y="2928934"/>
            <a:ext cx="3248007" cy="2643182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85818"/>
          </a:xfrm>
        </p:spPr>
        <p:txBody>
          <a:bodyPr/>
          <a:lstStyle/>
          <a:p>
            <a:pPr algn="ctr"/>
            <a:r>
              <a:rPr lang="uk-UA" b="1" dirty="0" smtClean="0"/>
              <a:t>Нервова система</a:t>
            </a:r>
            <a:endParaRPr lang="uk-UA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4686304" cy="4325112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М'язова система сильно диференційована. Найбільші м'язи - грудні, що опускають крило. </a:t>
            </a:r>
          </a:p>
          <a:p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Добре розвинені підключичні, міжреберні, шийні, підшкірні і м'язи ніг. </a:t>
            </a:r>
          </a:p>
          <a:p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Рухи птахів швидкі й різноманітні: ходьба, біг, стрибки, лазіння, плавання. Види польоту </a:t>
            </a:r>
            <a:r>
              <a:rPr lang="uk-UA" sz="2000" dirty="0" err="1" smtClean="0">
                <a:solidFill>
                  <a:schemeClr val="tx2">
                    <a:lumMod val="50000"/>
                  </a:schemeClr>
                </a:solidFill>
              </a:rPr>
              <a:t>-махаючий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 і ширяючий. </a:t>
            </a:r>
          </a:p>
          <a:p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</a:rPr>
              <a:t>Птахи багатьох видів здатні здійснювати дальні перельоти.</a:t>
            </a:r>
            <a:endParaRPr lang="uk-U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85818"/>
          </a:xfrm>
        </p:spPr>
        <p:txBody>
          <a:bodyPr/>
          <a:lstStyle/>
          <a:p>
            <a:pPr algn="ctr"/>
            <a:r>
              <a:rPr lang="uk-UA" b="1" dirty="0" smtClean="0"/>
              <a:t>М</a:t>
            </a:r>
            <a:r>
              <a:rPr lang="en-US" b="1" dirty="0" smtClean="0"/>
              <a:t>’</a:t>
            </a:r>
            <a:r>
              <a:rPr lang="uk-UA" b="1" dirty="0" err="1" smtClean="0"/>
              <a:t>язова</a:t>
            </a:r>
            <a:r>
              <a:rPr lang="uk-UA" b="1" dirty="0" smtClean="0"/>
              <a:t> система</a:t>
            </a:r>
            <a:endParaRPr lang="uk-UA" b="1" dirty="0"/>
          </a:p>
        </p:txBody>
      </p:sp>
      <p:pic>
        <p:nvPicPr>
          <p:cNvPr id="6" name="Рисунок 5" descr="muskel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2071678"/>
            <a:ext cx="3449646" cy="39548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4757742" cy="493148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Птахи роздільностатеві, більшості видів властивий статевий диморфізм. У самок розвинений тільки лівий яєчник. 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Запліднення внутрішнє, розвиток прямий. 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Птахи більшості видів відкладають яйця в гнізда</a:t>
            </a:r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обігрівають їх теплом свого тіла – насиджуванням. Пташенят, що вилупилися, вигодовують. </a:t>
            </a:r>
          </a:p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У залежності від ступеня розвиненості пташенят, які вилупилися з яєць, виділяють гніздових і виводкових птахів.</a:t>
            </a:r>
            <a:endParaRPr lang="uk-U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85818"/>
          </a:xfrm>
        </p:spPr>
        <p:txBody>
          <a:bodyPr/>
          <a:lstStyle/>
          <a:p>
            <a:pPr algn="ctr"/>
            <a:r>
              <a:rPr lang="uk-UA" b="1" dirty="0" smtClean="0"/>
              <a:t>Статева система</a:t>
            </a:r>
            <a:endParaRPr lang="uk-UA" b="1" dirty="0"/>
          </a:p>
        </p:txBody>
      </p:sp>
      <p:pic>
        <p:nvPicPr>
          <p:cNvPr id="6" name="Рисунок 5" descr="Motherbaby_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2143116"/>
            <a:ext cx="3286148" cy="375716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155</TotalTime>
  <Words>330</Words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Презентація на тему</vt:lpstr>
      <vt:lpstr>Травна система</vt:lpstr>
      <vt:lpstr>Дихальна система</vt:lpstr>
      <vt:lpstr>Кровоносна система</vt:lpstr>
      <vt:lpstr>Видільна система</vt:lpstr>
      <vt:lpstr>Нервова система</vt:lpstr>
      <vt:lpstr>М’язова система</vt:lpstr>
      <vt:lpstr>Статева система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Пезентація на тему</dc:title>
  <dc:creator>admin</dc:creator>
  <cp:lastModifiedBy>Павленко</cp:lastModifiedBy>
  <cp:revision>36</cp:revision>
  <dcterms:created xsi:type="dcterms:W3CDTF">2014-03-30T12:51:17Z</dcterms:created>
  <dcterms:modified xsi:type="dcterms:W3CDTF">2014-04-07T17:17:11Z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