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7" r:id="rId4"/>
    <p:sldId id="258" r:id="rId5"/>
    <p:sldId id="271" r:id="rId6"/>
    <p:sldId id="273" r:id="rId7"/>
    <p:sldId id="265" r:id="rId8"/>
    <p:sldId id="259" r:id="rId9"/>
    <p:sldId id="260" r:id="rId10"/>
    <p:sldId id="261" r:id="rId11"/>
    <p:sldId id="262" r:id="rId12"/>
    <p:sldId id="266" r:id="rId13"/>
    <p:sldId id="263" r:id="rId14"/>
    <p:sldId id="269" r:id="rId15"/>
    <p:sldId id="272" r:id="rId16"/>
    <p:sldId id="268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4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7882E-1384-49F2-B8AA-F30D94863CA6}" type="datetimeFigureOut">
              <a:rPr lang="uk-UA" smtClean="0"/>
              <a:pPr/>
              <a:t>10.05.2011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0169-57CF-4C3B-81B6-3AF9FA75481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Proboscis_Monkey.jp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928670"/>
            <a:ext cx="33473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Носач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00206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500034" y="4143380"/>
            <a:ext cx="4214842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rgbClr val="072428">
                      <a:alpha val="60000"/>
                    </a:srgb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Робота учениці 8 кл.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rgbClr val="072428">
                      <a:alpha val="60000"/>
                    </a:srgb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СШ № 273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3600" b="1" dirty="0" smtClean="0">
                <a:effectLst>
                  <a:glow rad="101600">
                    <a:srgbClr val="072428">
                      <a:alpha val="60000"/>
                    </a:srgbClr>
                  </a:glow>
                </a:effectLst>
              </a:rPr>
              <a:t>Гончарук Марини</a:t>
            </a:r>
            <a:endParaRPr kumimoji="0" lang="uk-UA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01600">
                  <a:srgbClr val="072428">
                    <a:alpha val="60000"/>
                  </a:srgb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8vxk4lnusft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071546"/>
            <a:ext cx="4023854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424936" cy="195333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Практично ніколи не віддаляючись від води, носачі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-прекрасні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плавці, які можуть долати під водою більше 20 м. На відкритому мілководді тропічних лісів пересуваються, як і більшість приматів, на чотирьох кінцівках, але в диких мангрових заростях (тропічні ліси острова Борнео) вони ходять на двох ногах, практично вертикально. </a:t>
            </a:r>
          </a:p>
          <a:p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 descr="3230010882_ca21e10135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08920"/>
            <a:ext cx="5688632" cy="38000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28604"/>
            <a:ext cx="8496944" cy="177626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Крім людини і гібона, тільки носачі можуть пересуватися рівно на двох кінцівках протягом відносно тривалого часу. </a:t>
            </a:r>
            <a:endParaRPr lang="uk-U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Рисунок 4" descr="IMGP25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135116"/>
            <a:ext cx="6858048" cy="43160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96944" cy="166815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Носачі живуть досить великими групами, до     30 особин. Це можуть бути як чисто чоловічі групи, так і гареми.</a:t>
            </a:r>
            <a:endParaRPr lang="uk-U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Рисунок 3" descr="3230007996_f37f83394e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348880"/>
            <a:ext cx="6036599" cy="4032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032976" cy="225665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При досягненні статевої зрілості, у віці 5-6 років, самці відокремлюються від групи і шукають собі нову зграю. Харчуються носачі переважно фруктами і їстівним листям, іноді - квітками з солодким нектаром. </a:t>
            </a:r>
          </a:p>
          <a:p>
            <a:endParaRPr lang="uk-UA" dirty="0"/>
          </a:p>
        </p:txBody>
      </p:sp>
      <p:pic>
        <p:nvPicPr>
          <p:cNvPr id="5" name="Рисунок 4" descr="IMGP25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571744"/>
            <a:ext cx="4286280" cy="40505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032976" cy="238253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Вирубка лісів на сьогодні є головною загрозою для зменшення кількості цих цікавих і неповторних приматів. Деяку небезпеку становить також і полювання людини. Згідно міжнародних даних, носачі вважаються зникаючим видом. </a:t>
            </a:r>
            <a:endParaRPr lang="ru-RU" dirty="0" smtClean="0"/>
          </a:p>
          <a:p>
            <a:endParaRPr lang="uk-UA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uk-UA" dirty="0"/>
          </a:p>
        </p:txBody>
      </p:sp>
      <p:pic>
        <p:nvPicPr>
          <p:cNvPr id="4" name="Рисунок 3" descr="my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786058"/>
            <a:ext cx="3149600" cy="37338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 утрам и вечерам многочисленные стада Носачей собираются на деревьях у берегов рек и поднимают вой. Звуки, издаваемые ими при этом, очень сходны со словом «</a:t>
            </a:r>
            <a:r>
              <a:rPr lang="ru-RU" dirty="0" err="1" smtClean="0"/>
              <a:t>кахау</a:t>
            </a:r>
            <a:r>
              <a:rPr lang="ru-RU" dirty="0" smtClean="0"/>
              <a:t>». Возглас «</a:t>
            </a:r>
            <a:r>
              <a:rPr lang="ru-RU" dirty="0" err="1" smtClean="0"/>
              <a:t>кахау</a:t>
            </a:r>
            <a:r>
              <a:rPr lang="ru-RU" dirty="0" smtClean="0"/>
              <a:t>» с тревожным оттенком — сигнал опасности у носачей. И поскольку </a:t>
            </a:r>
            <a:r>
              <a:rPr lang="ru-RU" dirty="0" err="1" smtClean="0"/>
              <a:t>даяки</a:t>
            </a:r>
            <a:r>
              <a:rPr lang="ru-RU" dirty="0" smtClean="0"/>
              <a:t>, издавна охотившиеся на носатых обезьян из-за их вкусного мяса, всегда в первую очередь слышали именно сигналы опасности, они дали носачам название «</a:t>
            </a:r>
            <a:r>
              <a:rPr lang="ru-RU" dirty="0" err="1" smtClean="0"/>
              <a:t>кахау</a:t>
            </a:r>
            <a:r>
              <a:rPr lang="ru-RU" dirty="0" smtClean="0"/>
              <a:t>». Под этим именем в старой литературе и встречаются эти обезьяны.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230023798_7a65f4d077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428868"/>
            <a:ext cx="5572164" cy="40342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00034" y="500042"/>
            <a:ext cx="80724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Бережіть природу!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00206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496944" cy="216822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Носач, або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Кахау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- 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це мавпа, широко поширена тільки в одному невеликому районі земної кулі - долинах і побережжях острова Борнео. Носач відноситься до родини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мартишкових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мавп. </a:t>
            </a:r>
          </a:p>
          <a:p>
            <a:endParaRPr lang="uk-UA" dirty="0"/>
          </a:p>
        </p:txBody>
      </p:sp>
      <p:pic>
        <p:nvPicPr>
          <p:cNvPr id="4" name="Рисунок 3" descr="5197179899_dfdfe44d9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708920"/>
            <a:ext cx="5807372" cy="3867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60648"/>
            <a:ext cx="8607330" cy="244827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Ніс - це ознака, яка найбільше кидається в очі. За формою нагадує огірок, і звичайно, свою назву тварини отримали завдяки саме носу, який є характерною ознакою не самок, а самців.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9" name="Рисунок 8" descr="1301727612_1528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571744"/>
            <a:ext cx="5143536" cy="38576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209621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До цих пір не вдалося встановити точне призначення настільки великого носа, але, очевидно, його розмір грає роль при виборі партнера для спаровування. Чим більший ніс, тим більше шансів завоювати самку.</a:t>
            </a:r>
            <a:r>
              <a:rPr lang="ru-RU" dirty="0" smtClean="0"/>
              <a:t> </a:t>
            </a:r>
            <a:endParaRPr lang="uk-U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Рисунок 5" descr="N016-65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500306"/>
            <a:ext cx="4143404" cy="40191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309634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Відомий американський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приматолог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О.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Хілл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встановив, що під час неприємних відчуттів ніс набухає, червоніє, кінчик носа тварини піднімається вгору, губи загострюються, а зуби вишкіряються. Голова  при цьому відвернута від противника, але очі стрімко слідкують. В такий час необхідно припинити подразнювати тварину. </a:t>
            </a:r>
            <a:r>
              <a:rPr lang="uk-UA" dirty="0" smtClean="0"/>
              <a:t>. </a:t>
            </a:r>
          </a:p>
          <a:p>
            <a:endParaRPr lang="uk-U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Рисунок 3" descr="nosac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429000"/>
            <a:ext cx="4143404" cy="31075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32976" cy="285752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Ранком і ввечері численні стада носачів збираються на деревах берегів річок і піднімають страшний галас.  Звуки, які вони видають, співзвучні зі словом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“кахау”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, що означає сигнал небезпеки.  Звуки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“кахау”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постійно чули мисливці, що полювали на них із-за смачного м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яса. Тому і називають носачів –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кахау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. Природними ворогами носачів є леопарди і крокодили. </a:t>
            </a:r>
            <a:endParaRPr lang="ru-RU" dirty="0" smtClean="0"/>
          </a:p>
          <a:p>
            <a:endParaRPr lang="uk-UA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uk-UA" dirty="0"/>
          </a:p>
        </p:txBody>
      </p:sp>
      <p:pic>
        <p:nvPicPr>
          <p:cNvPr id="4" name="Рисунок 3" descr="zm_zoomin_7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214686"/>
            <a:ext cx="4786346" cy="32494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237626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Шерсть у цих мавп жовтувато-коричнева на спині і біла на череві.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Кінцівки  і хвіст пофарбовані в сірий колір, а обличчя шерстю не вкрите зовсім і має досить яскравий червонуватий, а у дитинчат - блакитний відтінок. </a:t>
            </a:r>
            <a:endParaRPr lang="uk-U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Рисунок 3" descr="3230035456_37f2b79be4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50" y="2680077"/>
            <a:ext cx="5410601" cy="3917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223224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Розмір дорослого Носача може досягати 75 см, якщо не враховувати хвіст, який дорівнює розміру всього тулуба. Середня вага самця 18-20 кг, самки важать практично вдвічі менше. </a:t>
            </a:r>
            <a:endParaRPr lang="uk-U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9218" name="Picture 2" descr="Носач">
            <a:hlinkClick r:id="rId2" tooltip="Носач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714619"/>
            <a:ext cx="5072098" cy="37994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32440" cy="209735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Носачі надають перевагу вологій лісистій місцевості.  Період їхньої активності припадає на денний час і перед заходом сонця. Вночі та вранці вони сплять, але з першими променями сонця і до його заходу, вони проводять весь день у активній діяльності.</a:t>
            </a:r>
            <a:endParaRPr lang="uk-U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Рисунок 3" descr="3230003248_d520bab327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636912"/>
            <a:ext cx="5400600" cy="3791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A762E"/>
      </a:dk2>
      <a:lt2>
        <a:srgbClr val="DBF5F9"/>
      </a:lt2>
      <a:accent1>
        <a:srgbClr val="10CF9B"/>
      </a:accent1>
      <a:accent2>
        <a:srgbClr val="93F5F9"/>
      </a:accent2>
      <a:accent3>
        <a:srgbClr val="0BD0D9"/>
      </a:accent3>
      <a:accent4>
        <a:srgbClr val="92D050"/>
      </a:accent4>
      <a:accent5>
        <a:srgbClr val="7CCA62"/>
      </a:accent5>
      <a:accent6>
        <a:srgbClr val="2FF814"/>
      </a:accent6>
      <a:hlink>
        <a:srgbClr val="2FF814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600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Павленко</cp:lastModifiedBy>
  <cp:revision>45</cp:revision>
  <dcterms:created xsi:type="dcterms:W3CDTF">2011-05-03T18:47:11Z</dcterms:created>
  <dcterms:modified xsi:type="dcterms:W3CDTF">2011-05-10T15:59:46Z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