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BC6363-49F8-4A26-B858-69CC391085D5}" type="datetimeFigureOut">
              <a:rPr lang="uk-UA" smtClean="0"/>
              <a:pPr/>
              <a:t>06.05.2011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E5DB64-3E98-40CE-AFB9-076A2482E8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3380"/>
            <a:ext cx="8458200" cy="135732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Робота учениці 8 класу СШ № 273</a:t>
            </a:r>
          </a:p>
          <a:p>
            <a:pPr algn="ctr"/>
            <a:r>
              <a:rPr lang="uk-UA" sz="4800" b="1" dirty="0" smtClean="0"/>
              <a:t>Гончарук Марини</a:t>
            </a:r>
            <a:endParaRPr lang="uk-UA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7"/>
            <a:ext cx="8143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Золотистий </a:t>
            </a:r>
          </a:p>
          <a:p>
            <a:pPr algn="ctr"/>
            <a:r>
              <a:rPr lang="uk-UA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л</a:t>
            </a:r>
            <a:r>
              <a:rPr lang="uk-UA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евовий</a:t>
            </a:r>
            <a:r>
              <a:rPr lang="uk-UA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  </a:t>
            </a:r>
            <a:r>
              <a:rPr lang="uk-UA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тамарин</a:t>
            </a:r>
            <a:endParaRPr lang="uk-UA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57166"/>
            <a:ext cx="5839046" cy="609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714487"/>
            <a:ext cx="27146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ldentamarin2.jpg"/>
          <p:cNvPicPr>
            <a:picLocks noChangeAspect="1"/>
          </p:cNvPicPr>
          <p:nvPr/>
        </p:nvPicPr>
        <p:blipFill>
          <a:blip r:embed="rId3" cstate="print"/>
          <a:srcRect l="4212" r="4212"/>
          <a:stretch>
            <a:fillRect/>
          </a:stretch>
        </p:blipFill>
        <p:spPr>
          <a:xfrm>
            <a:off x="640079" y="616634"/>
            <a:ext cx="7894321" cy="5741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oldentamarin6.jpg"/>
          <p:cNvPicPr>
            <a:picLocks noChangeAspect="1"/>
          </p:cNvPicPr>
          <p:nvPr/>
        </p:nvPicPr>
        <p:blipFill>
          <a:blip r:embed="rId3" cstate="print"/>
          <a:srcRect t="4545" b="4545"/>
          <a:stretch>
            <a:fillRect/>
          </a:stretch>
        </p:blipFill>
        <p:spPr>
          <a:xfrm>
            <a:off x="640079" y="616634"/>
            <a:ext cx="7894321" cy="5741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8325249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429132"/>
            <a:ext cx="7929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Бажаю побачити цих рідкісних тварин!</a:t>
            </a:r>
            <a:r>
              <a:rPr lang="uk-UA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uk-UA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Stavenn_Leontopithecus_rosali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42"/>
            <a:ext cx="2857520" cy="3810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dentamarin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075" r="4075"/>
          <a:stretch>
            <a:fillRect/>
          </a:stretch>
        </p:blipFill>
        <p:spPr>
          <a:xfrm>
            <a:off x="3571868" y="500042"/>
            <a:ext cx="4930973" cy="358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500570"/>
            <a:ext cx="8358246" cy="2071702"/>
          </a:xfrm>
        </p:spPr>
        <p:txBody>
          <a:bodyPr>
            <a:noAutofit/>
          </a:bodyPr>
          <a:lstStyle/>
          <a:p>
            <a:r>
              <a:rPr lang="uk-UA" sz="2800" dirty="0" smtClean="0"/>
              <a:t>  </a:t>
            </a:r>
            <a:r>
              <a:rPr lang="uk-UA" sz="3200" b="1" dirty="0" smtClean="0"/>
              <a:t>Золотистий левовий тамарин - один з найрідкісніших видів тварин, що живуть на нашій планеті і потребують збереження та відновлення. </a:t>
            </a:r>
            <a:endParaRPr lang="uk-UA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dentamarin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86" b="138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857760"/>
            <a:ext cx="8215370" cy="157163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 Ці мавпи отримали свою назву через гриву з шовковистого волосся, яка спускається до плечей</a:t>
            </a:r>
            <a:r>
              <a:rPr lang="uk-UA" sz="2800" dirty="0" smtClean="0"/>
              <a:t>. </a:t>
            </a:r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158332"/>
            <a:ext cx="8286808" cy="1271064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 </a:t>
            </a:r>
            <a:r>
              <a:rPr lang="uk-UA" sz="3200" b="1" dirty="0" smtClean="0"/>
              <a:t>Живуть у вологих екваторіальних лісах. Тримаються в кроні дерев. </a:t>
            </a:r>
          </a:p>
          <a:p>
            <a:endParaRPr lang="uk-UA" dirty="0"/>
          </a:p>
        </p:txBody>
      </p:sp>
      <p:pic>
        <p:nvPicPr>
          <p:cNvPr id="6" name="Рисунок 5" descr="untitled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42918"/>
            <a:ext cx="4667283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143512"/>
            <a:ext cx="8001056" cy="1272406"/>
          </a:xfrm>
        </p:spPr>
        <p:txBody>
          <a:bodyPr>
            <a:normAutofit fontScale="92500"/>
          </a:bodyPr>
          <a:lstStyle/>
          <a:p>
            <a:r>
              <a:rPr lang="ru-RU" sz="3500" b="1" dirty="0" smtClean="0"/>
              <a:t> </a:t>
            </a:r>
            <a:r>
              <a:rPr lang="uk-UA" sz="3500" b="1" dirty="0" err="1" smtClean="0"/>
              <a:t>Тамарини</a:t>
            </a:r>
            <a:r>
              <a:rPr lang="uk-UA" sz="3500" b="1" dirty="0" smtClean="0"/>
              <a:t> зазвичай тримаються на висоті від 3 до 10 м на гілках, ліанах і епіфітах.</a:t>
            </a:r>
            <a:r>
              <a:rPr lang="ru-RU" sz="3500" b="1" dirty="0" smtClean="0"/>
              <a:t> </a:t>
            </a:r>
          </a:p>
          <a:p>
            <a:endParaRPr lang="uk-UA" dirty="0"/>
          </a:p>
        </p:txBody>
      </p:sp>
      <p:pic>
        <p:nvPicPr>
          <p:cNvPr id="6" name="Рисунок 5" descr="untitled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642918"/>
            <a:ext cx="3668988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dentamarin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212" r="4212"/>
          <a:stretch>
            <a:fillRect/>
          </a:stretch>
        </p:blipFill>
        <p:spPr>
          <a:xfrm>
            <a:off x="3639568" y="714356"/>
            <a:ext cx="4894832" cy="355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929198"/>
            <a:ext cx="8286808" cy="157163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 Важать </a:t>
            </a:r>
            <a:r>
              <a:rPr lang="uk-UA" sz="3200" b="1" dirty="0" err="1" smtClean="0"/>
              <a:t>тамарини</a:t>
            </a:r>
            <a:r>
              <a:rPr lang="uk-UA" sz="3200" b="1" dirty="0" smtClean="0"/>
              <a:t> до 900 грамів і становлять приблизно 30 см завдовжки, з хвостом приблизно 45 см. 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dentamarin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075" r="4075"/>
          <a:stretch>
            <a:fillRect/>
          </a:stretch>
        </p:blipFill>
        <p:spPr>
          <a:xfrm>
            <a:off x="3639568" y="714356"/>
            <a:ext cx="4894832" cy="355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072074"/>
            <a:ext cx="8286808" cy="1214446"/>
          </a:xfrm>
        </p:spPr>
        <p:txBody>
          <a:bodyPr>
            <a:normAutofit fontScale="92500"/>
          </a:bodyPr>
          <a:lstStyle/>
          <a:p>
            <a:r>
              <a:rPr lang="uk-UA" sz="3500" b="1" dirty="0" smtClean="0"/>
              <a:t>  Поширений в гористих лісах Південно-Східної Бразилії. Веде денний спосіб життя. 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ldentamarin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075" r="4075"/>
          <a:stretch>
            <a:fillRect/>
          </a:stretch>
        </p:blipFill>
        <p:spPr>
          <a:xfrm>
            <a:off x="3786182" y="642918"/>
            <a:ext cx="4796605" cy="348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500570"/>
            <a:ext cx="8319868" cy="200026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 Харчується фруктами, комахами, дрібними ящірками. Живе сімейними групами. Вагітність 140-150 днів. Народжується звичайно 2 дитинчати, рідше 1-3. </a:t>
            </a:r>
            <a:endParaRPr lang="uk-UA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5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3979806" y="616634"/>
            <a:ext cx="4554594" cy="331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357694"/>
            <a:ext cx="8215370" cy="221457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На цей вид ведеться Міжнародна племінна книга, і все левові </a:t>
            </a:r>
            <a:r>
              <a:rPr lang="uk-UA" sz="3200" b="1" dirty="0" err="1" smtClean="0"/>
              <a:t>тамарини</a:t>
            </a:r>
            <a:r>
              <a:rPr lang="uk-UA" sz="3200" b="1" dirty="0" smtClean="0"/>
              <a:t>, що живуть у неволі, є власністю програми збереження виду і контролюються урядом Бразилії. 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32147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Золотистий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левовий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тамарин</a:t>
            </a:r>
            <a:endParaRPr lang="uk-UA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wip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A762E"/>
      </a:dk2>
      <a:lt2>
        <a:srgbClr val="DBF5F9"/>
      </a:lt2>
      <a:accent1>
        <a:srgbClr val="10CF9B"/>
      </a:accent1>
      <a:accent2>
        <a:srgbClr val="93F5F9"/>
      </a:accent2>
      <a:accent3>
        <a:srgbClr val="0BD0D9"/>
      </a:accent3>
      <a:accent4>
        <a:srgbClr val="92D050"/>
      </a:accent4>
      <a:accent5>
        <a:srgbClr val="7CCA62"/>
      </a:accent5>
      <a:accent6>
        <a:srgbClr val="2FF814"/>
      </a:accent6>
      <a:hlink>
        <a:srgbClr val="2FF814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209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Золотисті левові Тамарині - один з найрідкісніших видів тварин, що живуть на нашій планеті і потребують збереження та відновлення.</dc:title>
  <dc:creator>Маришка</dc:creator>
  <cp:lastModifiedBy>Павленко</cp:lastModifiedBy>
  <cp:revision>29</cp:revision>
  <dcterms:created xsi:type="dcterms:W3CDTF">2011-04-25T19:11:11Z</dcterms:created>
  <dcterms:modified xsi:type="dcterms:W3CDTF">2011-05-06T20:29:37Z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