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5D71838-DDB3-458F-99BC-DC97B2EF6B8F}">
          <p14:sldIdLst>
            <p14:sldId id="256"/>
          </p14:sldIdLst>
        </p14:section>
        <p14:section name="Раздел без заголовка" id="{034F3577-1B68-4745-A2CB-1EC894C6708D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52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3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00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0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5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32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9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45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43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1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B050">
                <a:lumMod val="85000"/>
                <a:lumOff val="15000"/>
              </a:srgbClr>
            </a:gs>
            <a:gs pos="46000">
              <a:srgbClr val="002060">
                <a:lumMod val="51000"/>
                <a:lumOff val="49000"/>
              </a:srgbClr>
            </a:gs>
            <a:gs pos="27000">
              <a:srgbClr val="00B0F0">
                <a:alpha val="70000"/>
                <a:lumMod val="60000"/>
                <a:lumOff val="40000"/>
              </a:srgbClr>
            </a:gs>
            <a:gs pos="7000">
              <a:srgbClr val="FF0000">
                <a:lumMod val="89000"/>
                <a:lumOff val="11000"/>
              </a:srgbClr>
            </a:gs>
            <a:gs pos="78000">
              <a:srgbClr val="FFFF00"/>
            </a:gs>
            <a:gs pos="100000">
              <a:srgbClr val="7030A0">
                <a:alpha val="8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473B-4A9E-4F74-A7CF-9F724114DFE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0541D-F00D-4A8B-BC58-1721B746F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1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2876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Птахи </a:t>
            </a:r>
            <a:r>
              <a:rPr lang="uk-U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носороги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7378132" cy="17526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Роботу виконали: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Опятюк Анастасія та  Брайчук Дарина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учениці 8-б клас СШ № 273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yahooeu_ru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22" y="2000240"/>
            <a:ext cx="294969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9004_10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47376"/>
            <a:ext cx="3160649" cy="233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872167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1571612"/>
            <a:ext cx="4643470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3400" dirty="0" smtClean="0"/>
              <a:t>  Птахи-носороги поширені у вологих тропічних лісах Африки, на південному заході Аравійського півострова, в Південно-Східній Азії, на островах Тихого та Індійського океанів.  Гніздяться в природних дуплах. Живуть завжди в густих, високих лісах і проводять велику частину свого часу на деревах.</a:t>
            </a:r>
            <a:endParaRPr lang="uk-UA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3897735" cy="4286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Місця проживання 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99161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2" y="1428736"/>
            <a:ext cx="428628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Різні види займають, як правило, різні екологічні ніші, що дозволяє різним видам птахів-носорогів жити на одних і тих же територіях. </a:t>
            </a:r>
          </a:p>
          <a:p>
            <a:pPr>
              <a:buNone/>
            </a:pPr>
            <a:r>
              <a:rPr lang="uk-UA" dirty="0" smtClean="0"/>
              <a:t>	  Птахи-носороги відносяться до осілих птахів.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Місця проживання 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4146332" cy="414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499161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85860"/>
            <a:ext cx="5143536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Людству ці птахи відомі дуже давно. Вже в Стародавньому Римі вони були відомі як «птахи-носороги». </a:t>
            </a:r>
          </a:p>
          <a:p>
            <a:pPr>
              <a:buNone/>
            </a:pPr>
            <a:r>
              <a:rPr lang="uk-UA" dirty="0" smtClean="0"/>
              <a:t>	  Їхні довгі дзьоби і великі шоломи часто використовуються як церемоніальні головні прикраси. Спочатку такі убори носили тільки вожді і священики, проте сьогодні їх носять як символ мужності.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919" y="2071678"/>
            <a:ext cx="3493360" cy="3381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85728"/>
            <a:ext cx="8429684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Птахи-носороги і людина </a:t>
            </a:r>
            <a:r>
              <a:rPr kumimoji="0" lang="uk-UA" sz="54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54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7199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Малайський </a:t>
            </a:r>
            <a:r>
              <a:rPr lang="uk-UA" dirty="0" err="1" smtClean="0"/>
              <a:t>гомрай</a:t>
            </a:r>
            <a:r>
              <a:rPr lang="uk-UA" dirty="0" smtClean="0"/>
              <a:t> є національним символом малайського штату </a:t>
            </a:r>
            <a:r>
              <a:rPr lang="uk-UA" dirty="0" err="1" smtClean="0"/>
              <a:t>Саравак</a:t>
            </a:r>
            <a:r>
              <a:rPr lang="uk-UA" dirty="0" smtClean="0"/>
              <a:t>, що знайшло віддзеркалення в його гербі, на якому цей птах зображений з розпростертими крилами. Для місцевого населення цей птах є символом непорочності і чистоти. Люди часто використовують або самого птаха, або його зображення в релігійних обрядах. Малайський </a:t>
            </a:r>
            <a:r>
              <a:rPr lang="uk-UA" dirty="0" err="1" smtClean="0"/>
              <a:t>гомрай</a:t>
            </a:r>
            <a:r>
              <a:rPr lang="uk-UA" dirty="0" smtClean="0"/>
              <a:t> з його задертим вгору шоломом символізує одного з наймогутніших </a:t>
            </a:r>
            <a:r>
              <a:rPr lang="uk-UA" dirty="0" err="1" smtClean="0"/>
              <a:t>даякських</a:t>
            </a:r>
            <a:r>
              <a:rPr lang="uk-UA" dirty="0" smtClean="0"/>
              <a:t> богів — бога війни </a:t>
            </a:r>
            <a:r>
              <a:rPr lang="uk-UA" dirty="0" err="1" smtClean="0"/>
              <a:t>Сінгаланг</a:t>
            </a:r>
            <a:r>
              <a:rPr lang="uk-UA" dirty="0" smtClean="0"/>
              <a:t> , який грає важливу роль в релігійних фестивалях </a:t>
            </a:r>
            <a:r>
              <a:rPr lang="uk-UA" dirty="0" err="1" smtClean="0"/>
              <a:t>ібанів</a:t>
            </a:r>
            <a:r>
              <a:rPr lang="arn-CL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штаті</a:t>
            </a:r>
            <a:r>
              <a:rPr lang="ru-RU" dirty="0" smtClean="0"/>
              <a:t> водиться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-за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птахів-носорогів</a:t>
            </a:r>
            <a:r>
              <a:rPr lang="ru-RU" dirty="0" smtClean="0"/>
              <a:t>». У </a:t>
            </a:r>
            <a:r>
              <a:rPr lang="ru-RU" dirty="0" err="1" smtClean="0"/>
              <a:t>Сараваці</a:t>
            </a:r>
            <a:r>
              <a:rPr lang="ru-RU" dirty="0" smtClean="0"/>
              <a:t>, як і на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, птахи-носороги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охороною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85728"/>
            <a:ext cx="8429684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Птахи-носороги і людина </a:t>
            </a:r>
            <a:r>
              <a:rPr kumimoji="0" lang="uk-UA" sz="54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54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7199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7"/>
            <a:ext cx="6192688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592266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Птахи-носороги </a:t>
            </a:r>
            <a:r>
              <a:rPr lang="arn-CL" dirty="0" smtClean="0"/>
              <a:t> </a:t>
            </a:r>
            <a:r>
              <a:rPr lang="uk-UA" dirty="0" smtClean="0"/>
              <a:t>- належать </a:t>
            </a:r>
            <a:r>
              <a:rPr lang="ru-RU" dirty="0" smtClean="0"/>
              <a:t>до ряду </a:t>
            </a:r>
            <a:r>
              <a:rPr lang="uk-UA" dirty="0" err="1" smtClean="0"/>
              <a:t>сиворакшеподібних</a:t>
            </a:r>
            <a:r>
              <a:rPr lang="uk-UA" dirty="0" smtClean="0"/>
              <a:t>, що мешкають в Африці і Південно-Східній Азії, на островах Тихого і Індійського океанів; 10 з них є ендеміками південної Африки. </a:t>
            </a:r>
          </a:p>
          <a:p>
            <a:r>
              <a:rPr lang="uk-UA" dirty="0" smtClean="0"/>
              <a:t>Наукова назва цих птахів </a:t>
            </a:r>
            <a:r>
              <a:rPr lang="ru-RU" dirty="0" smtClean="0"/>
              <a:t>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el-GR" dirty="0" smtClean="0"/>
              <a:t>βουσ — «</a:t>
            </a:r>
            <a:r>
              <a:rPr lang="ru-RU" dirty="0" err="1" smtClean="0"/>
              <a:t>бик</a:t>
            </a:r>
            <a:r>
              <a:rPr lang="ru-RU" dirty="0" smtClean="0"/>
              <a:t>» і </a:t>
            </a:r>
            <a:r>
              <a:rPr lang="el-GR" dirty="0" smtClean="0"/>
              <a:t>κέρας — «</a:t>
            </a:r>
            <a:r>
              <a:rPr lang="ru-RU" dirty="0" err="1" smtClean="0"/>
              <a:t>ріг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буквально переводиться як «</a:t>
            </a:r>
            <a:r>
              <a:rPr lang="ru-RU" dirty="0" err="1" smtClean="0"/>
              <a:t>бичачий</a:t>
            </a:r>
            <a:r>
              <a:rPr lang="ru-RU" dirty="0" smtClean="0"/>
              <a:t> </a:t>
            </a:r>
            <a:r>
              <a:rPr lang="ru-RU" dirty="0" err="1" smtClean="0"/>
              <a:t>ріг</a:t>
            </a:r>
            <a:r>
              <a:rPr lang="ru-RU" dirty="0" smtClean="0"/>
              <a:t>». </a:t>
            </a:r>
            <a:r>
              <a:rPr lang="ru-RU" dirty="0" err="1" smtClean="0"/>
              <a:t>Всі</a:t>
            </a:r>
            <a:r>
              <a:rPr lang="ru-RU" dirty="0" smtClean="0"/>
              <a:t> птахи-носороги </a:t>
            </a:r>
            <a:r>
              <a:rPr lang="uk-UA" dirty="0" smtClean="0"/>
              <a:t>дуже схожі </a:t>
            </a:r>
            <a:r>
              <a:rPr lang="ru-RU" dirty="0" smtClean="0"/>
              <a:t>один на одного за способом </a:t>
            </a:r>
            <a:r>
              <a:rPr lang="uk-UA" dirty="0" smtClean="0"/>
              <a:t>життя, але в інших відношеннях надзвичайно різноманітні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Хто ж вони?</a:t>
            </a:r>
            <a:endParaRPr kumimoji="0" lang="ru-RU" sz="72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0175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57298"/>
            <a:ext cx="4929222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 </a:t>
            </a:r>
            <a:r>
              <a:rPr lang="uk-UA" sz="3000" dirty="0" smtClean="0"/>
              <a:t>Птахи-носороги отримали свою назву із-за великих довгих дзьобів, що різко заломлені вниз і мають біля своєї основи значні вирости різної форми</a:t>
            </a:r>
            <a:r>
              <a:rPr lang="arn-CL" sz="3000" dirty="0" smtClean="0"/>
              <a:t>. </a:t>
            </a: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      Незважаючи на свою величину, такі дзьоби дуже легкі, оскільки усередині них (як і усередині кісток) знаходяться великі повітряні пустоти. 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00174"/>
            <a:ext cx="3214710" cy="482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Зовнішній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вигляд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651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43050"/>
            <a:ext cx="4643470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 Функція </a:t>
            </a:r>
            <a:r>
              <a:rPr lang="uk-UA" dirty="0" err="1" smtClean="0"/>
              <a:t>виростІв</a:t>
            </a:r>
            <a:r>
              <a:rPr lang="uk-UA" dirty="0" smtClean="0"/>
              <a:t> не зовсім з</a:t>
            </a:r>
            <a:r>
              <a:rPr lang="en-US" dirty="0" smtClean="0"/>
              <a:t>’</a:t>
            </a:r>
            <a:r>
              <a:rPr lang="uk-UA" dirty="0" err="1" smtClean="0"/>
              <a:t>ясована</a:t>
            </a:r>
            <a:r>
              <a:rPr lang="uk-UA" dirty="0" smtClean="0"/>
              <a:t>, проте учені припускають, що вони можуть служити для підтримання крупних дзьобів, посилення криків або статевої поведінки.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Зовнішній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вигляд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0_9336_92b2d22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565664" cy="439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93651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44" y="1428736"/>
            <a:ext cx="5143536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  Розміри птахів-носорогів варіюють </a:t>
            </a:r>
            <a:r>
              <a:rPr lang="ru-RU" dirty="0" err="1" smtClean="0"/>
              <a:t>від</a:t>
            </a:r>
            <a:r>
              <a:rPr lang="ru-RU" dirty="0" smtClean="0"/>
              <a:t> 30 см</a:t>
            </a:r>
            <a:r>
              <a:rPr lang="arn-CL" dirty="0" smtClean="0"/>
              <a:t> </a:t>
            </a:r>
            <a:r>
              <a:rPr lang="ru-RU" dirty="0" smtClean="0"/>
              <a:t>до 1 м</a:t>
            </a:r>
            <a:r>
              <a:rPr lang="arn-CL" dirty="0" smtClean="0"/>
              <a:t>. </a:t>
            </a:r>
            <a:r>
              <a:rPr lang="uk-UA" dirty="0" smtClean="0"/>
              <a:t>Вага від 111 г до 6 кг. Незважаючи на такий діапазон, птахи-носороги в основному крупні коренасті птахи. Для них характерне зрощення пальців ніг: другий і третій пальці зростаються на половину довжини основної фаланги, третій і четвертий — на 2/3 фаланги. </a:t>
            </a:r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Розміри тіла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носоро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3143272" cy="504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861452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1500174"/>
            <a:ext cx="4572032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Для того, щоб утримувати голову і великий дзьоб, у птахів-носорогів досить міцні м'язи шиї. Голова щодо розмірів тіла маленька; хвіст і шия — довгі; крила досить довгі, могутні, широкі і сильно заокруглені; ноги дуже короткі.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Розміри тіла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3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3"/>
            <a:ext cx="3786214" cy="498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861452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6" y="1285860"/>
            <a:ext cx="4822826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  Політ рідко буває тривалим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uk-UA" dirty="0" smtClean="0"/>
              <a:t>н</a:t>
            </a:r>
            <a:r>
              <a:rPr lang="ru-RU" dirty="0" err="1" smtClean="0"/>
              <a:t>езважаючи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, вони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uk-UA" dirty="0" smtClean="0"/>
              <a:t>пролітати досить великі відстані. </a:t>
            </a:r>
          </a:p>
          <a:p>
            <a:pPr>
              <a:buNone/>
            </a:pPr>
            <a:r>
              <a:rPr lang="uk-UA" dirty="0" smtClean="0"/>
              <a:t>	  Під час польоту птахи-носороги створюють своїми крилами сильний шум, схожий на звук потягу, що наближається. Причиною цього є повітряні простори між маховими пір'ями, які у них не закриті дрібним пір'ям, як у інших птахів. Тому під час польоту, повітря проходить через крила і виникає цей вібруючий звук.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4143372" cy="472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Політ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39074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71612"/>
            <a:ext cx="4500594" cy="46833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Птахи-носороги досить галасливі; практично у всіх видів часто повторюється, особливо в період гніздування, різкий глухий односкладовий або двоскладовий крик. Його час від часу можна почути під час польоту птахів, або коли вони стривожені.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643050"/>
            <a:ext cx="3500462" cy="455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Голос 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73940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2" y="1500174"/>
            <a:ext cx="4000528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Якщо птах поранений або спійманий живцем, він видає безперервний страхітливий виск. Цей звук можна почути, навіть, за кілометр.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85728"/>
            <a:ext cx="7772400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Голос </a:t>
            </a:r>
            <a:r>
              <a:rPr kumimoji="0" lang="uk-UA" sz="6000" b="1" i="0" u="none" strike="noStrike" kern="1200" cap="none" spc="0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6000" b="1" i="0" u="none" strike="noStrike" kern="1200" cap="none" spc="0" normalizeH="0" baseline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4429156" cy="332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73940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Птахи - носороги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Птахи-носороги</dc:title>
  <dc:creator>Настя</dc:creator>
  <cp:lastModifiedBy>Павленко</cp:lastModifiedBy>
  <cp:revision>33</cp:revision>
  <dcterms:created xsi:type="dcterms:W3CDTF">2011-04-13T14:33:09Z</dcterms:created>
  <dcterms:modified xsi:type="dcterms:W3CDTF">2011-05-11T20:35:19Z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