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723579-8779-4591-8368-30E421A5D691}" type="datetimeFigureOut">
              <a:rPr lang="uk-UA" smtClean="0"/>
              <a:pPr/>
              <a:t>24.03.2013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B11A95-DF92-4430-B38A-CE23A8774C2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428736"/>
            <a:ext cx="6172200" cy="17122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Розвиток  медицини в Ки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ївській Русі  </a:t>
            </a:r>
            <a:b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(ХІ-ХІІІ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ст.)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5000636"/>
            <a:ext cx="4357702" cy="1371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Додаткові матеріали до уроків</a:t>
            </a:r>
          </a:p>
          <a:p>
            <a:pPr algn="ctr"/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учениці СШ № 273 </a:t>
            </a:r>
          </a:p>
          <a:p>
            <a:pPr algn="ctr"/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Форноль Анастасії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42484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Із наукових знань найбільшого розвитку у Київській державі набула медицина.</a:t>
            </a:r>
          </a:p>
          <a:p>
            <a:r>
              <a:rPr lang="uk-UA" sz="2400" dirty="0" smtClean="0"/>
              <a:t>  У дохристиянські часи лікуванням займалися знахарі та волхви.</a:t>
            </a:r>
          </a:p>
          <a:p>
            <a:r>
              <a:rPr lang="uk-UA" sz="2400" dirty="0" smtClean="0"/>
              <a:t>  Першим лікарем був преподобний Антоній,який лікував відварами з трав та мікстурами хворих ченців і світських людей.</a:t>
            </a:r>
            <a:endParaRPr lang="uk-UA" sz="2400" dirty="0"/>
          </a:p>
        </p:txBody>
      </p:sp>
      <p:pic>
        <p:nvPicPr>
          <p:cNvPr id="3" name="Рисунок 2" descr="105510881087_1040108510901086108511101081_1055107710951077108810891100108210801081_400_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642918"/>
            <a:ext cx="3744416" cy="546630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500174"/>
            <a:ext cx="378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Першу лікарню створив чернець </a:t>
            </a:r>
            <a:r>
              <a:rPr lang="uk-UA" sz="2400" dirty="0" err="1" smtClean="0"/>
              <a:t>Агапіт</a:t>
            </a:r>
            <a:r>
              <a:rPr lang="uk-UA" sz="2400" dirty="0" smtClean="0"/>
              <a:t>,  якого вважають засновником терапевтичної школи.   </a:t>
            </a:r>
          </a:p>
          <a:p>
            <a:r>
              <a:rPr lang="uk-UA" sz="2400" dirty="0" smtClean="0"/>
              <a:t>  </a:t>
            </a:r>
            <a:r>
              <a:rPr lang="uk-UA" sz="2400" dirty="0" err="1" smtClean="0"/>
              <a:t>Агапіт</a:t>
            </a:r>
            <a:r>
              <a:rPr lang="uk-UA" sz="2400" dirty="0" smtClean="0"/>
              <a:t> вміло лікував простудні захворювання та хвороби внутрішніх органів людини.</a:t>
            </a:r>
            <a:endParaRPr lang="uk-UA" sz="2400" dirty="0"/>
          </a:p>
        </p:txBody>
      </p:sp>
      <p:pic>
        <p:nvPicPr>
          <p:cNvPr id="3" name="Рисунок 2" descr="0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1000108"/>
            <a:ext cx="4608512" cy="465518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285860"/>
            <a:ext cx="38576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Першим дерматологом на Русі став чернець-іконописець </a:t>
            </a:r>
            <a:r>
              <a:rPr lang="uk-UA" sz="2400" dirty="0" err="1" smtClean="0"/>
              <a:t>Алімпій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Засновником педіатрії був чернець </a:t>
            </a:r>
            <a:r>
              <a:rPr lang="uk-UA" sz="2400" dirty="0" err="1" smtClean="0"/>
              <a:t>Даніман</a:t>
            </a:r>
            <a:r>
              <a:rPr lang="uk-UA" sz="2400" dirty="0" smtClean="0"/>
              <a:t>. Він лікував дітей молитвами, покладанням рук, святою водою та освяченою оливою (миром).</a:t>
            </a:r>
            <a:endParaRPr lang="uk-UA" sz="2400" dirty="0"/>
          </a:p>
        </p:txBody>
      </p:sp>
      <p:pic>
        <p:nvPicPr>
          <p:cNvPr id="3" name="Рисунок 2" descr="Alipiy_Pecherskiy_ikonopise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785794"/>
            <a:ext cx="3813434" cy="5658993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071546"/>
            <a:ext cx="36724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Першим на Русі фармацевтом вважають Прохора </a:t>
            </a:r>
            <a:r>
              <a:rPr lang="uk-UA" sz="2400" dirty="0" err="1" smtClean="0"/>
              <a:t>Лободника</a:t>
            </a:r>
            <a:r>
              <a:rPr lang="uk-UA" sz="2400" dirty="0" smtClean="0"/>
              <a:t>. Він вирощував лікарські рослини та використовував їх для лікування. </a:t>
            </a:r>
          </a:p>
          <a:p>
            <a:r>
              <a:rPr lang="uk-UA" sz="2400" dirty="0" smtClean="0"/>
              <a:t> Під час голоду в Києві навчав міщан випікати хліб з лободи. </a:t>
            </a:r>
            <a:endParaRPr lang="uk-UA" sz="2400" dirty="0"/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714356"/>
            <a:ext cx="4143404" cy="5267745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b316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flipH="1">
            <a:off x="4929190" y="714356"/>
            <a:ext cx="3740178" cy="542928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500034" y="221455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Засновником психотерапії в Київській державі був чернець Лаврентій затворник. </a:t>
            </a:r>
            <a:endParaRPr lang="uk-UA" sz="24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928670"/>
            <a:ext cx="35719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 Першу наукову працю з медицини </a:t>
            </a:r>
            <a:r>
              <a:rPr lang="en-US" sz="2400" dirty="0" smtClean="0"/>
              <a:t>“</a:t>
            </a:r>
            <a:r>
              <a:rPr lang="ru-RU" sz="2400" dirty="0" smtClean="0"/>
              <a:t>А</a:t>
            </a:r>
            <a:r>
              <a:rPr lang="uk-UA" sz="2400" dirty="0" err="1" smtClean="0"/>
              <a:t>лімма”</a:t>
            </a:r>
            <a:r>
              <a:rPr lang="uk-UA" sz="2400" dirty="0" smtClean="0"/>
              <a:t> написала в середині ХІІ ст. онука Володимира Мономаха  Євпраксія-Зоя. </a:t>
            </a:r>
          </a:p>
          <a:p>
            <a:r>
              <a:rPr lang="uk-UA" sz="2400" dirty="0" smtClean="0"/>
              <a:t>   Цей трактат має п</a:t>
            </a:r>
            <a:r>
              <a:rPr lang="en-US" sz="2400" dirty="0" smtClean="0"/>
              <a:t>’</a:t>
            </a:r>
            <a:r>
              <a:rPr lang="ru-RU" sz="2400" dirty="0" smtClean="0"/>
              <a:t>ять </a:t>
            </a:r>
            <a:r>
              <a:rPr lang="uk-UA" sz="2400" dirty="0" smtClean="0"/>
              <a:t>частин і 29 розділів.    </a:t>
            </a:r>
          </a:p>
          <a:p>
            <a:r>
              <a:rPr lang="uk-UA" sz="2400" dirty="0" smtClean="0"/>
              <a:t>  Зберігається він у бібліотеці міста Флоренції (Італія).</a:t>
            </a:r>
            <a:endParaRPr lang="uk-UA" sz="2400" dirty="0"/>
          </a:p>
        </p:txBody>
      </p:sp>
      <p:pic>
        <p:nvPicPr>
          <p:cNvPr id="4" name="Рисунок 3" descr="arts.1286736666.1.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1071546"/>
            <a:ext cx="3500462" cy="46856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</TotalTime>
  <Words>198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Розвиток  медицини в Київській Русі   (ХІ-ХІІІ ст.)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 11-13 століття</dc:title>
  <dc:creator>Дима</dc:creator>
  <cp:lastModifiedBy>Павленко</cp:lastModifiedBy>
  <cp:revision>22</cp:revision>
  <dcterms:created xsi:type="dcterms:W3CDTF">2013-02-11T15:49:38Z</dcterms:created>
  <dcterms:modified xsi:type="dcterms:W3CDTF">2013-03-24T13:38:52Z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