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257" r:id="rId2"/>
    <p:sldId id="285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87" r:id="rId31"/>
    <p:sldId id="286" r:id="rId32"/>
    <p:sldId id="288" r:id="rId33"/>
    <p:sldId id="28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961" autoAdjust="0"/>
  </p:normalViewPr>
  <p:slideViewPr>
    <p:cSldViewPr>
      <p:cViewPr varScale="1">
        <p:scale>
          <a:sx n="60" d="100"/>
          <a:sy n="60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5C8BF8-5136-4855-ABD1-9F490EB5DC4F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30111B-EAD5-4CEB-9823-EF0C9BF9A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0111B-EAD5-4CEB-9823-EF0C9BF9AB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7085-E0C1-4BAE-9C68-247481071968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7666-A499-41AA-A338-1647B36E1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CB44-6103-4B8B-A785-B84173E6C065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BDC3-8E81-43E6-9119-BFC6075B9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E677-1E94-45CB-B9B4-682A9DBECA51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5044-4375-437D-BADD-B50D8785C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pPr/>
              <a:t>21.01.2015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23662-9F51-43A5-8DC0-A76245815359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2704CC-2557-45FA-859B-F23405958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3071834"/>
          </a:xfrm>
        </p:spPr>
        <p:txBody>
          <a:bodyPr/>
          <a:lstStyle/>
          <a:p>
            <a:pPr eaLnBrk="1" hangingPunct="1"/>
            <a:r>
              <a:rPr lang="ru-RU" sz="48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4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на тему: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шлях до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4800" b="1" dirty="0" smtClean="0">
                <a:solidFill>
                  <a:srgbClr val="FFFF00"/>
                </a:solidFill>
              </a:rPr>
              <a:t>”</a:t>
            </a:r>
            <a:endParaRPr lang="ru-RU" sz="4800" dirty="0" smtClean="0">
              <a:solidFill>
                <a:srgbClr val="FFFF00"/>
              </a:solidFill>
            </a:endParaRPr>
          </a:p>
        </p:txBody>
      </p:sp>
      <p:sp>
        <p:nvSpPr>
          <p:cNvPr id="6146" name="Rectangle 5"/>
          <p:cNvSpPr>
            <a:spLocks noGrp="1"/>
          </p:cNvSpPr>
          <p:nvPr>
            <p:ph type="subTitle" idx="1"/>
          </p:nvPr>
        </p:nvSpPr>
        <p:spPr>
          <a:xfrm>
            <a:off x="5580063" y="5345113"/>
            <a:ext cx="3376612" cy="1512887"/>
          </a:xfrm>
        </p:spPr>
        <p:txBody>
          <a:bodyPr/>
          <a:lstStyle/>
          <a:p>
            <a:pPr eaLnBrk="1" hangingPunct="1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Підготувала: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чениця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11-Б класу</a:t>
            </a:r>
          </a:p>
          <a:p>
            <a:pPr eaLnBrk="1" hangingPunct="1"/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Сайдан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Владислава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8358246" cy="264320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 </a:t>
            </a:r>
            <a:r>
              <a:rPr lang="ru-RU" sz="2800" dirty="0" err="1" smtClean="0"/>
              <a:t>Ліллехамерська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Олімпіада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першою</a:t>
            </a:r>
            <a:r>
              <a:rPr lang="ru-RU" sz="2800" dirty="0" smtClean="0"/>
              <a:t>, в 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брала участь </a:t>
            </a:r>
            <a:r>
              <a:rPr lang="ru-RU" sz="2800" dirty="0" err="1" smtClean="0"/>
              <a:t>українська</a:t>
            </a:r>
            <a:r>
              <a:rPr lang="ru-RU" sz="2800" dirty="0" smtClean="0"/>
              <a:t> команда. </a:t>
            </a:r>
            <a:r>
              <a:rPr lang="ru-RU" sz="2800" dirty="0" err="1" smtClean="0"/>
              <a:t>Фігуристка</a:t>
            </a:r>
            <a:r>
              <a:rPr lang="ru-RU" sz="2800" dirty="0" smtClean="0"/>
              <a:t> Оксана </a:t>
            </a:r>
            <a:r>
              <a:rPr lang="ru-RU" sz="2800" dirty="0" err="1" smtClean="0"/>
              <a:t>Баюл</a:t>
            </a:r>
            <a:r>
              <a:rPr lang="ru-RU" sz="2800" dirty="0" smtClean="0"/>
              <a:t> стала </a:t>
            </a:r>
            <a:r>
              <a:rPr lang="ru-RU" sz="2800" dirty="0" err="1" smtClean="0"/>
              <a:t>першою</a:t>
            </a:r>
            <a:r>
              <a:rPr lang="ru-RU" sz="2800" dirty="0" smtClean="0"/>
              <a:t> олімпійською </a:t>
            </a:r>
            <a:r>
              <a:rPr lang="ru-RU" sz="2800" dirty="0" err="1" smtClean="0"/>
              <a:t>чемпіонкою</a:t>
            </a:r>
            <a:r>
              <a:rPr lang="ru-RU" sz="2800" dirty="0" smtClean="0"/>
              <a:t> 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 А </a:t>
            </a:r>
            <a:r>
              <a:rPr lang="ru-RU" sz="2800" dirty="0" err="1" smtClean="0"/>
              <a:t>першою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медалісткою</a:t>
            </a:r>
            <a:r>
              <a:rPr lang="ru-RU" sz="2800" dirty="0" smtClean="0"/>
              <a:t> стала Валентина </a:t>
            </a:r>
            <a:r>
              <a:rPr lang="ru-RU" sz="2800" dirty="0" err="1" smtClean="0"/>
              <a:t>Цербе,біатлоністка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завоювала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бронзову</a:t>
            </a:r>
            <a:r>
              <a:rPr lang="ru-RU" sz="2800" dirty="0" smtClean="0"/>
              <a:t> медаль в </a:t>
            </a:r>
            <a:r>
              <a:rPr lang="ru-RU" sz="2800" dirty="0" err="1" smtClean="0"/>
              <a:t>гонці</a:t>
            </a:r>
            <a:r>
              <a:rPr lang="ru-RU" sz="2800" dirty="0" smtClean="0"/>
              <a:t> на 7,5 км.</a:t>
            </a:r>
            <a:endParaRPr lang="ru-RU" sz="2800" dirty="0" smtClean="0"/>
          </a:p>
        </p:txBody>
      </p:sp>
      <p:pic>
        <p:nvPicPr>
          <p:cNvPr id="14338" name="Picture 4" descr="12624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ЦЕРБЕ-НЕСИНА: &quot;Украина отлично выступает в непогоду!&quot; / Вете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14650"/>
            <a:ext cx="295275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8229600" cy="1916113"/>
          </a:xfrm>
        </p:spPr>
        <p:txBody>
          <a:bodyPr/>
          <a:lstStyle/>
          <a:p>
            <a:pPr algn="ctr" eaLnBrk="1" hangingPunct="1"/>
            <a:r>
              <a:rPr lang="ru-RU" smtClean="0"/>
              <a:t>Кучма Леонід Данилович – другий президент України .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Час на посаді : 19 липня 1994 — 23 січня 2005 </a:t>
            </a:r>
          </a:p>
        </p:txBody>
      </p:sp>
      <p:pic>
        <p:nvPicPr>
          <p:cNvPr id="15362" name="Picture 4" descr="13106328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3648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кучм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608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http://subserver101.gdz4you.com/presentations/presentations_slide.php?id=6148&amp;slidenum=14&amp;slidetype=full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subserver101.gdz4you.com/presentations/presentations_slide.php?id=6148&amp;slidenum=14&amp;slidetype=full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8229600" cy="1152525"/>
          </a:xfrm>
        </p:spPr>
        <p:txBody>
          <a:bodyPr/>
          <a:lstStyle/>
          <a:p>
            <a:pPr eaLnBrk="1" hangingPunct="1"/>
            <a:r>
              <a:rPr lang="ru-RU" smtClean="0"/>
              <a:t>1995 р.- Україна стала Членом Ради Європи </a:t>
            </a:r>
          </a:p>
        </p:txBody>
      </p:sp>
      <p:pic>
        <p:nvPicPr>
          <p:cNvPr id="17410" name="Picture 4" descr="4ukrain_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69850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50825" y="3068638"/>
            <a:ext cx="8713788" cy="3590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Кличко Володимир Володимирович . В 1994 році завоював титул чемпіона Європи з боксу серед юніорів . В 1995 здобув золоту медаль на I Всесвітніх іграх військовослужбовців в Італії , а 1996 — срібну медаль чемпіонату Європи . Цього ж року досягає найвищого результату у своїй любительській кар'єрі , здобуваючи золоту медаль на XXVI Літніх Олімпійських іграх в Атланті . Володимир п'ять разів завойовував титул чемпіона України з боксу. </a:t>
            </a:r>
          </a:p>
        </p:txBody>
      </p:sp>
      <p:pic>
        <p:nvPicPr>
          <p:cNvPr id="16387" name="Picture 5" descr="22602-volodimir-klichko-ne-zbiraetsja-zminjuvati-gromadjanst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Владимир Кличко в десятке лучших боксеров мира Бокс Новости от Еженедельника 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857620" cy="2701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0" y="4271957"/>
            <a:ext cx="9144000" cy="258604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28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 1996 р. </a:t>
            </a:r>
            <a:r>
              <a:rPr lang="ru-RU" sz="2800" dirty="0" err="1" smtClean="0"/>
              <a:t>прийнято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Конституцію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, яка </a:t>
            </a:r>
            <a:r>
              <a:rPr lang="ru-RU" sz="2800" dirty="0" err="1" smtClean="0"/>
              <a:t>закріпила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здобутки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суверенної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, </a:t>
            </a:r>
            <a:r>
              <a:rPr lang="ru-RU" sz="2800" dirty="0" err="1" smtClean="0"/>
              <a:t>підтвердила</a:t>
            </a:r>
            <a:r>
              <a:rPr lang="ru-RU" sz="2800" dirty="0" smtClean="0"/>
              <a:t> право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безпеку</a:t>
            </a:r>
            <a:r>
              <a:rPr lang="ru-RU" sz="2800" dirty="0" smtClean="0"/>
              <a:t> , здоров ’ я та </a:t>
            </a:r>
            <a:r>
              <a:rPr lang="ru-RU" sz="2800" dirty="0" err="1" smtClean="0"/>
              <a:t>самовизначення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власній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 . </a:t>
            </a:r>
          </a:p>
        </p:txBody>
      </p:sp>
      <p:pic>
        <p:nvPicPr>
          <p:cNvPr id="19458" name="Picture 2" descr="Политика Информационно-новостной портал 'Час Пик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248099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468313" y="3805238"/>
            <a:ext cx="8229600" cy="3052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err="1" smtClean="0"/>
              <a:t>Подкопаєва</a:t>
            </a:r>
            <a:r>
              <a:rPr lang="ru-RU" sz="2800" dirty="0" smtClean="0"/>
              <a:t> </a:t>
            </a:r>
            <a:r>
              <a:rPr lang="ru-RU" sz="2800" dirty="0" err="1" smtClean="0"/>
              <a:t>Лілія</a:t>
            </a:r>
            <a:r>
              <a:rPr lang="ru-RU" sz="2800" dirty="0" smtClean="0"/>
              <a:t> </a:t>
            </a:r>
            <a:r>
              <a:rPr lang="ru-RU" sz="2800" dirty="0" err="1" smtClean="0"/>
              <a:t>Олександрівна</a:t>
            </a:r>
            <a:r>
              <a:rPr lang="ru-RU" sz="2800" dirty="0" smtClean="0"/>
              <a:t> У 1996 р. на XXVI </a:t>
            </a:r>
            <a:r>
              <a:rPr lang="ru-RU" sz="2800" dirty="0" err="1" smtClean="0"/>
              <a:t>Олімпійських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іграх</a:t>
            </a:r>
            <a:r>
              <a:rPr lang="ru-RU" sz="2800" dirty="0" smtClean="0"/>
              <a:t> в </a:t>
            </a:r>
            <a:r>
              <a:rPr lang="ru-RU" sz="2800" dirty="0" err="1" smtClean="0"/>
              <a:t>Атланті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посіла</a:t>
            </a:r>
            <a:r>
              <a:rPr lang="ru-RU" sz="2800" dirty="0" smtClean="0"/>
              <a:t> перше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в </a:t>
            </a:r>
            <a:r>
              <a:rPr lang="ru-RU" sz="2800" dirty="0" err="1" smtClean="0"/>
              <a:t>абсолютній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першості</a:t>
            </a:r>
            <a:r>
              <a:rPr lang="ru-RU" sz="2800" dirty="0" smtClean="0"/>
              <a:t> , перше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вправах</a:t>
            </a:r>
            <a:r>
              <a:rPr lang="ru-RU" sz="2800" dirty="0" smtClean="0"/>
              <a:t> , друге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колоді</a:t>
            </a:r>
            <a:r>
              <a:rPr lang="ru-RU" sz="2800" dirty="0" smtClean="0"/>
              <a:t> . Володарка 45 </a:t>
            </a:r>
            <a:r>
              <a:rPr lang="ru-RU" sz="2800" dirty="0" err="1" smtClean="0"/>
              <a:t>золотих</a:t>
            </a:r>
            <a:r>
              <a:rPr lang="ru-RU" sz="2800" dirty="0" smtClean="0"/>
              <a:t> , 21 </a:t>
            </a:r>
            <a:r>
              <a:rPr lang="ru-RU" sz="2800" dirty="0" err="1" smtClean="0"/>
              <a:t>срібної</a:t>
            </a:r>
            <a:r>
              <a:rPr lang="ru-RU" sz="2800" dirty="0" smtClean="0"/>
              <a:t> та 14 </a:t>
            </a:r>
            <a:r>
              <a:rPr lang="ru-RU" sz="2800" dirty="0" err="1" smtClean="0"/>
              <a:t>бронзових</a:t>
            </a:r>
            <a:r>
              <a:rPr lang="ru-RU" sz="2800" dirty="0" smtClean="0"/>
              <a:t> медалей. </a:t>
            </a:r>
            <a:r>
              <a:rPr lang="ru-RU" sz="2800" dirty="0" err="1" smtClean="0"/>
              <a:t>Організатор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турніру</a:t>
            </a:r>
            <a:r>
              <a:rPr lang="ru-RU" sz="2800" dirty="0" smtClean="0"/>
              <a:t> «Золота </a:t>
            </a:r>
            <a:r>
              <a:rPr lang="ru-RU" sz="2800" dirty="0" err="1" smtClean="0"/>
              <a:t>лілія</a:t>
            </a:r>
            <a:r>
              <a:rPr lang="ru-RU" sz="2800" dirty="0" smtClean="0"/>
              <a:t> ».</a:t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9458" name="Picture 4" descr="1228305137_podkopae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305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1279914865_podkopae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4975" y="115888"/>
            <a:ext cx="2359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08_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8604"/>
            <a:ext cx="40671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3168650"/>
          </a:xfrm>
        </p:spPr>
        <p:txBody>
          <a:bodyPr/>
          <a:lstStyle/>
          <a:p>
            <a:pPr eaLnBrk="1" hangingPunct="1"/>
            <a:r>
              <a:rPr lang="ru-RU" smtClean="0"/>
              <a:t>Відповідно до Указу Президента України Леоніда Кучми та статей 99 і 102 Конституції України протягом 2—16 вересня 1996 року в Україні була проведена грошова реформа. В обіг введено національну валюту України гривню та її соту частку — копійку . </a:t>
            </a:r>
          </a:p>
        </p:txBody>
      </p:sp>
      <p:pic>
        <p:nvPicPr>
          <p:cNvPr id="20482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825" y="3933825"/>
            <a:ext cx="43211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ukraine_1_kopiy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43561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4716463" y="836613"/>
            <a:ext cx="4259262" cy="4957762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У 1997 р. український космонавт-дослідник Л. Каденюк здійснив політ у космос на американському кораблі " Коламбія ".</a:t>
            </a:r>
            <a:br>
              <a:rPr lang="ru-RU" smtClean="0"/>
            </a:br>
            <a:endParaRPr lang="ru-RU" smtClean="0"/>
          </a:p>
        </p:txBody>
      </p:sp>
      <p:pic>
        <p:nvPicPr>
          <p:cNvPr id="21506" name="Picture 4" descr="DD7W8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4762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107950" y="3573463"/>
            <a:ext cx="9036050" cy="3644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err="1" smtClean="0"/>
              <a:t>Кличко</a:t>
            </a:r>
            <a:r>
              <a:rPr lang="ru-RU" sz="2400" dirty="0" smtClean="0"/>
              <a:t> </a:t>
            </a:r>
            <a:r>
              <a:rPr lang="ru-RU" sz="2400" dirty="0" err="1" smtClean="0"/>
              <a:t>Віталій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Володимирович</a:t>
            </a:r>
            <a:r>
              <a:rPr lang="ru-RU" sz="2400" dirty="0" smtClean="0"/>
              <a:t> . </a:t>
            </a:r>
            <a:r>
              <a:rPr lang="ru-RU" sz="2400" dirty="0" err="1" smtClean="0"/>
              <a:t>Шестиразовий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чемпіон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кікбоксингу</a:t>
            </a:r>
            <a:r>
              <a:rPr lang="ru-RU" sz="2400" dirty="0" smtClean="0"/>
              <a:t> (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рази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професіоналів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двічі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любителів</a:t>
            </a:r>
            <a:r>
              <a:rPr lang="ru-RU" sz="2400" dirty="0" smtClean="0"/>
              <a:t> ). </a:t>
            </a:r>
            <a:r>
              <a:rPr lang="ru-RU" sz="2400" dirty="0" err="1" smtClean="0"/>
              <a:t>Чемпіон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боксу у </a:t>
            </a:r>
            <a:r>
              <a:rPr lang="ru-RU" sz="2400" dirty="0" err="1" smtClean="0"/>
              <a:t>важкій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категорії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версіями</a:t>
            </a:r>
            <a:r>
              <a:rPr lang="ru-RU" sz="2400" dirty="0" smtClean="0"/>
              <a:t> WBO (1999 — 2000 роки ), WBC (2004 — 2005 роки, </a:t>
            </a:r>
            <a:r>
              <a:rPr lang="ru-RU" sz="2400" dirty="0" err="1" smtClean="0"/>
              <a:t>з</a:t>
            </a:r>
            <a:r>
              <a:rPr lang="ru-RU" sz="2400" dirty="0" smtClean="0"/>
              <a:t> 2008 року </a:t>
            </a:r>
            <a:r>
              <a:rPr lang="ru-RU" sz="2400" dirty="0" err="1" smtClean="0"/>
              <a:t>дотепер</a:t>
            </a:r>
            <a:r>
              <a:rPr lang="ru-RU" sz="2400" dirty="0" smtClean="0"/>
              <a:t> ),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Ring</a:t>
            </a:r>
            <a:r>
              <a:rPr lang="ru-RU" sz="2400" dirty="0" smtClean="0"/>
              <a:t> (2004 — 2005 роки). </a:t>
            </a:r>
            <a:r>
              <a:rPr lang="ru-RU" sz="2400" dirty="0" err="1" smtClean="0"/>
              <a:t>Срібний</a:t>
            </a:r>
            <a:r>
              <a:rPr lang="ru-RU" sz="2400" dirty="0" smtClean="0"/>
              <a:t> призер </a:t>
            </a:r>
            <a:r>
              <a:rPr lang="ru-RU" sz="2400" dirty="0" err="1" smtClean="0"/>
              <a:t>чемпіонату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боксу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любителів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версією</a:t>
            </a:r>
            <a:r>
              <a:rPr lang="ru-RU" sz="2400" dirty="0" smtClean="0"/>
              <a:t> AIBA (1995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). </a:t>
            </a:r>
            <a:r>
              <a:rPr lang="ru-RU" sz="2400" dirty="0" err="1" smtClean="0"/>
              <a:t>Триразовий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чемпіон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боксу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любителів</a:t>
            </a:r>
            <a:r>
              <a:rPr lang="ru-RU" sz="2400" dirty="0" smtClean="0"/>
              <a:t> . </a:t>
            </a:r>
            <a:r>
              <a:rPr lang="ru-RU" sz="2400" dirty="0" err="1" smtClean="0"/>
              <a:t>Чемпіон</a:t>
            </a:r>
            <a:r>
              <a:rPr lang="ru-RU" sz="2400" dirty="0" smtClean="0"/>
              <a:t> I </a:t>
            </a:r>
            <a:r>
              <a:rPr lang="ru-RU" sz="2400" dirty="0" err="1" smtClean="0"/>
              <a:t>Всесвітніх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ігор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військовослужбовців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важкій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категорії</a:t>
            </a:r>
            <a:r>
              <a:rPr lang="ru-RU" sz="2400" dirty="0" smtClean="0"/>
              <a:t> (1995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). </a:t>
            </a:r>
          </a:p>
        </p:txBody>
      </p:sp>
      <p:pic>
        <p:nvPicPr>
          <p:cNvPr id="22532" name="Picture 6" descr="7862912_2ec854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1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Виталий Кличко - Vitaly Klitschko фото 406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500330" cy="3431931"/>
          </a:xfrm>
          <a:prstGeom prst="rect">
            <a:avLst/>
          </a:prstGeom>
          <a:noFill/>
        </p:spPr>
      </p:pic>
      <p:pic>
        <p:nvPicPr>
          <p:cNvPr id="15364" name="Picture 4" descr="Опрос Центра Разумкова: Кличко отстает от Януковича на 5% &quot; Новости Черновцы: Информационный портал газеты &amp;amp;quot;Молодой бу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7" y="714356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611188" y="4724400"/>
            <a:ext cx="8229600" cy="1252538"/>
          </a:xfrm>
        </p:spPr>
        <p:txBody>
          <a:bodyPr/>
          <a:lstStyle/>
          <a:p>
            <a:pPr eaLnBrk="1" hangingPunct="1"/>
            <a:r>
              <a:rPr lang="ru-RU" smtClean="0"/>
              <a:t>2000 р. — Україна — непостійний член Ради Безпеки ООН </a:t>
            </a:r>
          </a:p>
        </p:txBody>
      </p:sp>
      <p:pic>
        <p:nvPicPr>
          <p:cNvPr id="23554" name="Picture 4" descr="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76250"/>
            <a:ext cx="597693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4067944" y="1340768"/>
            <a:ext cx="3926376" cy="47525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9036496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Україна – молода держава</a:t>
            </a:r>
            <a:endParaRPr lang="uk-UA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340768"/>
            <a:ext cx="3932510" cy="480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Україна – відносно молода держава, проте має довгу та драматичну історію. До здобуття незалежності в тисяча дев’ятсот дев’яносто першому році Україна почергово входила до складу кількох великих держав. Наша культура нараховує близько півтора тисячоліття, у ній органічно поєднані автентичність та вплив християнської, європейської та інших видатних культур світу. Українці зробили свій внесок у розвиток світової науки, філософії та мистецтва.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170"/>
            <a:ext cx="3621446" cy="2450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04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539750" y="3860800"/>
            <a:ext cx="8229600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Клочкова Яна Олександрівна . Свої золоті медалі Яна виграла на Літніх Олімпійських іграх 2000 та 2004 років у комплексному плаванні на дистанціях 200 та 400 метрів ; срібну медаль вона отримала на іграх 2000 року у плаванні вільним стилем на дистанції 800 метрів 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4578" name="Picture 4" descr="klochkova_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0350"/>
            <a:ext cx="32400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bf9e4abbaaa1291218ef67be6d052d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107950" y="3157538"/>
            <a:ext cx="8785225" cy="3700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Шевченко Андрій Миколайович . Заслужений майстер спорту України з 2003 року.Нагороджений найвищою державною відзнакою — «Герой України ». У 2003 році став першим українцем , який виграв Лігу чемпіонів . Володар «Золотого м'яча »2004 — призу , який вручають найкращому футболісту Європи . Один з найрезультативніших бомбардирів єврокубкових турнірів за всі сезони Найкращий бомбардир національної збірної Українив історії . Капітан збірної України . Тричі ставав найкращим бомбардиром Ліги чемпіонів 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двічі – чемпіонату Італії . Другий бомбардир за всю історію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« Мілана ». </a:t>
            </a:r>
          </a:p>
        </p:txBody>
      </p:sp>
      <p:pic>
        <p:nvPicPr>
          <p:cNvPr id="25602" name="Picture 4" descr="e1a87cea0766c4ae3d2c6f27728fe7ebc5828a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195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9088"/>
            <a:ext cx="4176713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468313" y="3860800"/>
            <a:ext cx="8229600" cy="2405063"/>
          </a:xfrm>
        </p:spPr>
        <p:txBody>
          <a:bodyPr/>
          <a:lstStyle/>
          <a:p>
            <a:pPr eaLnBrk="1" hangingPunct="1"/>
            <a:r>
              <a:rPr lang="ru-RU" dirty="0" err="1" smtClean="0"/>
              <a:t>Вже</a:t>
            </a:r>
            <a:r>
              <a:rPr lang="ru-RU" dirty="0" smtClean="0"/>
              <a:t> на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виграла</a:t>
            </a:r>
            <a:r>
              <a:rPr lang="ru-RU" dirty="0" smtClean="0"/>
              <a:t> ( </a:t>
            </a:r>
            <a:r>
              <a:rPr lang="ru-RU" dirty="0" err="1" smtClean="0"/>
              <a:t>Пісенний</a:t>
            </a:r>
            <a:r>
              <a:rPr lang="ru-RU" dirty="0" smtClean="0"/>
              <a:t> конкурс </a:t>
            </a:r>
            <a:r>
              <a:rPr lang="ru-RU" dirty="0" err="1" smtClean="0"/>
              <a:t>Євробачення</a:t>
            </a:r>
            <a:r>
              <a:rPr lang="ru-RU" dirty="0" smtClean="0"/>
              <a:t> 2004)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піснею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Дикі</a:t>
            </a:r>
            <a:r>
              <a:rPr lang="ru-RU" dirty="0" smtClean="0"/>
              <a:t> </a:t>
            </a:r>
            <a:r>
              <a:rPr lang="ru-RU" dirty="0" err="1" smtClean="0"/>
              <a:t>Танці</a:t>
            </a:r>
            <a:r>
              <a:rPr lang="ru-RU" dirty="0" smtClean="0"/>
              <a:t>» </a:t>
            </a:r>
            <a:r>
              <a:rPr lang="ru-RU" dirty="0" err="1" smtClean="0"/>
              <a:t>Руслани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максимальним</a:t>
            </a:r>
            <a:r>
              <a:rPr lang="ru-RU" dirty="0" smtClean="0"/>
              <a:t> балом за всю </a:t>
            </a:r>
            <a:r>
              <a:rPr lang="ru-RU" dirty="0" err="1" smtClean="0"/>
              <a:t>попередню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конкурсу. </a:t>
            </a:r>
          </a:p>
        </p:txBody>
      </p:sp>
      <p:pic>
        <p:nvPicPr>
          <p:cNvPr id="26626" name="Picture 4" descr="765941Ruslana-Eurovision-2004-Wild-Dances-Uk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0350"/>
            <a:ext cx="554513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468313" y="3789363"/>
            <a:ext cx="8229600" cy="2549525"/>
          </a:xfrm>
        </p:spPr>
        <p:txBody>
          <a:bodyPr/>
          <a:lstStyle/>
          <a:p>
            <a:pPr eaLnBrk="1" hangingPunct="1"/>
            <a:r>
              <a:rPr lang="ru-RU" smtClean="0"/>
              <a:t>Ющенко Віктор Андрійович - третій президент України.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Час на посаді :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23 січня 2005 — 25 лютого 2010 </a:t>
            </a:r>
          </a:p>
        </p:txBody>
      </p:sp>
      <p:pic>
        <p:nvPicPr>
          <p:cNvPr id="27650" name="Picture 4" descr="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333375"/>
            <a:ext cx="410368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1330272660_2426f140e1_181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442753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107950" y="3500438"/>
            <a:ext cx="9036050" cy="3128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Реакція на участь Данилко в жіночому образі на Євробаченні від України не була однозначно схвальною . Незважаючи на таке , дещо контроверсійне ставлення до його участі в цьому змаганні , він підтвердив свій намір виконати в змаганні в Гельсінкі 12 травня 2007 року свою нову пісню « Данцінґ Лаша Тумбай ». Із нею він посів друге місце в конкурсі . </a:t>
            </a:r>
          </a:p>
        </p:txBody>
      </p:sp>
      <p:pic>
        <p:nvPicPr>
          <p:cNvPr id="28674" name="Picture 4" descr="Андрей-Данил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0"/>
            <a:ext cx="52927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132154915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86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113743" cy="3887787"/>
          </a:xfrm>
        </p:spPr>
        <p:txBody>
          <a:bodyPr/>
          <a:lstStyle/>
          <a:p>
            <a:pPr eaLnBrk="1" hangingPunct="1"/>
            <a:r>
              <a:rPr lang="ru-RU" sz="2800" dirty="0" err="1" smtClean="0"/>
              <a:t>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Лорак</a:t>
            </a:r>
            <a:r>
              <a:rPr lang="ru-RU" sz="2800" dirty="0" smtClean="0"/>
              <a:t> (</a:t>
            </a:r>
            <a:r>
              <a:rPr lang="ru-RU" sz="2800" dirty="0" err="1" smtClean="0"/>
              <a:t>справжнє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Кароліна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Мирославівна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Куєк</a:t>
            </a:r>
            <a:r>
              <a:rPr lang="ru-RU" sz="2800" dirty="0" smtClean="0"/>
              <a:t> ) представляла </a:t>
            </a:r>
            <a:r>
              <a:rPr lang="ru-RU" sz="2800" dirty="0" err="1" smtClean="0"/>
              <a:t>Україну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конкурсі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Євробачення</a:t>
            </a:r>
            <a:r>
              <a:rPr lang="ru-RU" sz="2800" dirty="0" smtClean="0"/>
              <a:t> 2008 року у </a:t>
            </a:r>
            <a:r>
              <a:rPr lang="ru-RU" sz="2800" dirty="0" err="1" smtClean="0"/>
              <a:t>Белграді</a:t>
            </a:r>
            <a:r>
              <a:rPr lang="ru-RU" sz="2800" dirty="0" smtClean="0"/>
              <a:t> , де </a:t>
            </a:r>
            <a:r>
              <a:rPr lang="ru-RU" sz="2800" dirty="0" err="1" smtClean="0"/>
              <a:t>посіла</a:t>
            </a:r>
            <a:r>
              <a:rPr lang="ru-RU" sz="2800" dirty="0" smtClean="0"/>
              <a:t> друге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. </a:t>
            </a:r>
          </a:p>
        </p:txBody>
      </p:sp>
      <p:pic>
        <p:nvPicPr>
          <p:cNvPr id="29698" name="Picture 4" descr="ani-lorak-otprazdnovala-32-j-den-rozhdeniya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92906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ani-lor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71762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250825" y="3716338"/>
            <a:ext cx="8532813" cy="2305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Із 2008 р. замість вступних іспитів до ВНЗ запроваджено зовнішнє незалежне тестування , яке надає рівні можливості для здобуття вищої освіти 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30722" name="Picture 4" descr="1330020282_z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075" y="476250"/>
            <a:ext cx="4352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zn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4673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755650" y="333375"/>
            <a:ext cx="8229600" cy="18002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Янукович </a:t>
            </a:r>
            <a:r>
              <a:rPr lang="ru-RU" sz="2800" dirty="0" err="1" smtClean="0"/>
              <a:t>Віктор</a:t>
            </a:r>
            <a:r>
              <a:rPr lang="ru-RU" sz="2800" dirty="0" smtClean="0"/>
              <a:t> Федорович – </a:t>
            </a:r>
            <a:r>
              <a:rPr lang="ru-RU" sz="2800" dirty="0" err="1" smtClean="0"/>
              <a:t>четвертий</a:t>
            </a:r>
            <a:r>
              <a:rPr lang="ru-RU" sz="2800" dirty="0" smtClean="0"/>
              <a:t> президент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 </a:t>
            </a:r>
          </a:p>
          <a:p>
            <a:pPr eaLnBrk="1" hangingPunct="1">
              <a:buNone/>
            </a:pPr>
            <a:r>
              <a:rPr lang="ru-RU" sz="2800" dirty="0" smtClean="0"/>
              <a:t>    Час на </a:t>
            </a:r>
            <a:r>
              <a:rPr lang="ru-RU" sz="2800" dirty="0" err="1" smtClean="0"/>
              <a:t>посаді</a:t>
            </a:r>
            <a:r>
              <a:rPr lang="ru-RU" sz="2800" dirty="0" smtClean="0"/>
              <a:t>: 25 лютого 2010 – </a:t>
            </a:r>
            <a:r>
              <a:rPr lang="ru-RU" sz="2800" dirty="0" smtClean="0"/>
              <a:t>22 </a:t>
            </a:r>
            <a:r>
              <a:rPr lang="ru-RU" sz="2800" dirty="0" smtClean="0"/>
              <a:t>лютого</a:t>
            </a:r>
            <a:r>
              <a:rPr lang="ru-RU" sz="2800" dirty="0" smtClean="0"/>
              <a:t> </a:t>
            </a:r>
            <a:r>
              <a:rPr lang="ru-RU" sz="2800" dirty="0" smtClean="0"/>
              <a:t>2014</a:t>
            </a:r>
          </a:p>
          <a:p>
            <a:pPr eaLnBrk="1" hangingPunct="1">
              <a:buNone/>
            </a:pPr>
            <a:endParaRPr lang="ru-RU" sz="2800" dirty="0" smtClean="0"/>
          </a:p>
        </p:txBody>
      </p:sp>
      <p:pic>
        <p:nvPicPr>
          <p:cNvPr id="31746" name="Picture 4" descr="yanukovich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708275"/>
            <a:ext cx="44592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1324887275_viktor_yanukov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42481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2044700"/>
          </a:xfrm>
        </p:spPr>
        <p:txBody>
          <a:bodyPr/>
          <a:lstStyle/>
          <a:p>
            <a:pPr eaLnBrk="1" hangingPunct="1"/>
            <a:r>
              <a:rPr lang="ru-RU" dirty="0" err="1" smtClean="0"/>
              <a:t>Міка</a:t>
            </a:r>
            <a:r>
              <a:rPr lang="ru-RU" dirty="0" smtClean="0"/>
              <a:t> Ньютон (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 'я — Оксана </a:t>
            </a:r>
            <a:r>
              <a:rPr lang="ru-RU" dirty="0" err="1" smtClean="0"/>
              <a:t>Стефанівна</a:t>
            </a:r>
            <a:r>
              <a:rPr lang="ru-RU" dirty="0" smtClean="0"/>
              <a:t> </a:t>
            </a:r>
            <a:r>
              <a:rPr lang="ru-RU" dirty="0" err="1" smtClean="0"/>
              <a:t>Грицай</a:t>
            </a:r>
            <a:r>
              <a:rPr lang="ru-RU" dirty="0" smtClean="0"/>
              <a:t> ). У </a:t>
            </a:r>
            <a:r>
              <a:rPr lang="ru-RU" dirty="0" err="1" smtClean="0"/>
              <a:t>фіналі</a:t>
            </a:r>
            <a:r>
              <a:rPr lang="ru-RU" dirty="0" smtClean="0"/>
              <a:t> « </a:t>
            </a:r>
            <a:r>
              <a:rPr lang="ru-RU" dirty="0" err="1" smtClean="0"/>
              <a:t>Євробачення</a:t>
            </a:r>
            <a:r>
              <a:rPr lang="ru-RU" dirty="0" smtClean="0"/>
              <a:t> 2011 » </a:t>
            </a:r>
            <a:r>
              <a:rPr lang="ru-RU" dirty="0" err="1" smtClean="0"/>
              <a:t>Міка</a:t>
            </a:r>
            <a:r>
              <a:rPr lang="ru-RU" dirty="0" smtClean="0"/>
              <a:t> , набравши 159 </a:t>
            </a:r>
            <a:r>
              <a:rPr lang="ru-RU" dirty="0" err="1" smtClean="0"/>
              <a:t>балів</a:t>
            </a:r>
            <a:r>
              <a:rPr lang="ru-RU" dirty="0" smtClean="0"/>
              <a:t> , </a:t>
            </a:r>
            <a:r>
              <a:rPr lang="ru-RU" dirty="0" err="1" smtClean="0"/>
              <a:t>посіла</a:t>
            </a:r>
            <a:r>
              <a:rPr lang="ru-RU" dirty="0" smtClean="0"/>
              <a:t> 4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піснею</a:t>
            </a:r>
            <a:r>
              <a:rPr lang="ru-RU" dirty="0" smtClean="0"/>
              <a:t> « </a:t>
            </a:r>
            <a:r>
              <a:rPr lang="ru-RU" dirty="0" err="1" smtClean="0"/>
              <a:t>Angel</a:t>
            </a:r>
            <a:r>
              <a:rPr lang="ru-RU" dirty="0" smtClean="0"/>
              <a:t> » . </a:t>
            </a:r>
          </a:p>
        </p:txBody>
      </p:sp>
      <p:pic>
        <p:nvPicPr>
          <p:cNvPr id="32770" name="Picture 4" descr="ukraina-v-fin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205038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383395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437063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3834258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399573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19450"/>
            <a:ext cx="4762500" cy="363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54874" y="332656"/>
            <a:ext cx="6001302" cy="2671603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62150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Зараз про Україну знають в усьому світі завдяки нашим землякам – спортсменам, діячам науки та мистецтва. Недарма у 2012 році в нашій країні було проведено чемпіонат Європи з футболу Євро-2012. Це дало можливість туристам з усієї Європи відвідати нашу країну та поближче познайомитися з нашими традиціями. Таким чином сучасна Україна зміцнює зв’язки з іншими державами.</a:t>
            </a:r>
            <a:endParaRPr lang="uk-UA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127" y="2857496"/>
            <a:ext cx="2706873" cy="365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6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/>
          </p:cNvSpPr>
          <p:nvPr>
            <p:ph type="body" idx="1"/>
          </p:nvPr>
        </p:nvSpPr>
        <p:spPr>
          <a:xfrm>
            <a:off x="611188" y="4149725"/>
            <a:ext cx="8229600" cy="2436813"/>
          </a:xfrm>
        </p:spPr>
        <p:txBody>
          <a:bodyPr/>
          <a:lstStyle/>
          <a:p>
            <a:pPr eaLnBrk="1" hangingPunct="1"/>
            <a:r>
              <a:rPr lang="ru-RU" smtClean="0"/>
              <a:t>24 серпня 1991 Верховна Рада проголосила незалежність України , підтверджену всенародним референдумом 1 грудня 1991. </a:t>
            </a:r>
          </a:p>
        </p:txBody>
      </p:sp>
      <p:pic>
        <p:nvPicPr>
          <p:cNvPr id="7170" name="Picture 4" descr="1301300105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6769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Украина и Литва наладят прямое авиасообщение / Украинский бизнес ресур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8118" y="3071810"/>
            <a:ext cx="4515882" cy="2528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/>
          <a:lstStyle/>
          <a:p>
            <a:r>
              <a:rPr lang="ru-RU" sz="2800" dirty="0" smtClean="0"/>
              <a:t>28 — 29 листопада 2013 року на </a:t>
            </a:r>
            <a:r>
              <a:rPr lang="ru-RU" sz="2800" dirty="0" err="1" smtClean="0"/>
              <a:t>Саміті</a:t>
            </a:r>
            <a:r>
              <a:rPr lang="ru-RU" sz="2800" dirty="0" smtClean="0"/>
              <a:t> глав держав у </a:t>
            </a:r>
            <a:r>
              <a:rPr lang="ru-RU" sz="2800" dirty="0" err="1" smtClean="0"/>
              <a:t>Вільнюсі</a:t>
            </a:r>
            <a:r>
              <a:rPr lang="ru-RU" sz="2800" dirty="0" smtClean="0"/>
              <a:t> Президент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Віктор</a:t>
            </a:r>
            <a:r>
              <a:rPr lang="ru-RU" sz="2800" dirty="0" smtClean="0"/>
              <a:t> Янукович не </a:t>
            </a:r>
            <a:r>
              <a:rPr lang="ru-RU" sz="2800" dirty="0" err="1" smtClean="0"/>
              <a:t>підписав</a:t>
            </a:r>
            <a:r>
              <a:rPr lang="ru-RU" sz="2800" dirty="0" smtClean="0"/>
              <a:t> Угоду про </a:t>
            </a:r>
            <a:r>
              <a:rPr lang="ru-RU" sz="2800" dirty="0" err="1" smtClean="0"/>
              <a:t>асоціацію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Україною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Євросоюзом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викликало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бурхливі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негативні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реакції</a:t>
            </a:r>
            <a:r>
              <a:rPr lang="ru-RU" sz="2800" dirty="0" smtClean="0"/>
              <a:t> Заходу та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, додавши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масштабів</a:t>
            </a:r>
            <a:r>
              <a:rPr lang="ru-RU" sz="2800" dirty="0" smtClean="0"/>
              <a:t> Євромайдану.</a:t>
            </a:r>
            <a:endParaRPr lang="ru-RU" sz="2800" dirty="0"/>
          </a:p>
        </p:txBody>
      </p:sp>
      <p:pic>
        <p:nvPicPr>
          <p:cNvPr id="38914" name="Picture 2" descr="Саммит в Вильнюсе принял заключительную декларацию: Украине оставили шанс Обозреват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929222" cy="328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643050"/>
          </a:xfrm>
        </p:spPr>
        <p:txBody>
          <a:bodyPr/>
          <a:lstStyle/>
          <a:p>
            <a:r>
              <a:rPr lang="ru-RU" sz="2800" dirty="0" smtClean="0"/>
              <a:t>Порошенко Петро Оле</a:t>
            </a:r>
            <a:r>
              <a:rPr lang="uk-UA" sz="2800" dirty="0" err="1" smtClean="0"/>
              <a:t>ксійович</a:t>
            </a:r>
            <a:r>
              <a:rPr lang="uk-UA" sz="2800" dirty="0" smtClean="0"/>
              <a:t> </a:t>
            </a:r>
            <a:r>
              <a:rPr lang="ru-RU" sz="2800" dirty="0" smtClean="0"/>
              <a:t>–  </a:t>
            </a:r>
            <a:r>
              <a:rPr lang="ru-RU" sz="2800" dirty="0" err="1" smtClean="0"/>
              <a:t>п</a:t>
            </a:r>
            <a:r>
              <a:rPr lang="en-US" sz="2800" dirty="0" smtClean="0"/>
              <a:t>`</a:t>
            </a:r>
            <a:r>
              <a:rPr lang="uk-UA" sz="2800" dirty="0" err="1" smtClean="0"/>
              <a:t>ятий</a:t>
            </a:r>
            <a:r>
              <a:rPr lang="ru-RU" sz="2800" dirty="0" smtClean="0"/>
              <a:t> </a:t>
            </a:r>
            <a:r>
              <a:rPr lang="ru-RU" sz="2800" dirty="0" smtClean="0"/>
              <a:t>президент </a:t>
            </a:r>
            <a:r>
              <a:rPr lang="ru-RU" sz="2800" dirty="0" err="1" smtClean="0"/>
              <a:t>України</a:t>
            </a:r>
            <a:endParaRPr lang="ru-RU" sz="2800" dirty="0" smtClean="0"/>
          </a:p>
          <a:p>
            <a:r>
              <a:rPr lang="ru-RU" sz="2800" dirty="0" smtClean="0"/>
              <a:t>Час на </a:t>
            </a:r>
            <a:r>
              <a:rPr lang="ru-RU" sz="2800" dirty="0" err="1" smtClean="0"/>
              <a:t>посаді</a:t>
            </a:r>
            <a:r>
              <a:rPr lang="ru-RU" sz="2800" dirty="0" smtClean="0"/>
              <a:t>: 7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 2014 – до </a:t>
            </a:r>
            <a:r>
              <a:rPr lang="uk-UA" sz="2800" dirty="0" smtClean="0"/>
              <a:t>нинішнього часу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37890" name="Picture 2" descr="Украина-Россия: своими словами - О жизни России и общества - Страница 41 из 84 - Диагностика кармы. Теория и практи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714908" cy="3143272"/>
          </a:xfrm>
          <a:prstGeom prst="rect">
            <a:avLst/>
          </a:prstGeom>
          <a:noFill/>
        </p:spPr>
      </p:pic>
      <p:pic>
        <p:nvPicPr>
          <p:cNvPr id="37892" name="Picture 4" descr="Многодетные родители украинской политики - Политика - Багн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357562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ru-RU" sz="2800" dirty="0" smtClean="0"/>
              <a:t>Приведений до присяги 7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 2014 </a:t>
            </a:r>
            <a:r>
              <a:rPr lang="ru-RU" sz="2800" dirty="0" smtClean="0"/>
              <a:t>року. </a:t>
            </a:r>
            <a:r>
              <a:rPr lang="ru-RU" sz="2800" dirty="0" smtClean="0"/>
              <a:t>Того ж дня </a:t>
            </a:r>
            <a:r>
              <a:rPr lang="ru-RU" sz="2800" dirty="0" err="1" smtClean="0"/>
              <a:t>прийняв</a:t>
            </a:r>
            <a:r>
              <a:rPr lang="ru-RU" sz="2800" dirty="0" smtClean="0"/>
              <a:t> на себе </a:t>
            </a:r>
            <a:r>
              <a:rPr lang="ru-RU" sz="2800" dirty="0" err="1" smtClean="0"/>
              <a:t>повноваження</a:t>
            </a:r>
            <a:r>
              <a:rPr lang="ru-RU" sz="2800" dirty="0" smtClean="0"/>
              <a:t> Верховного </a:t>
            </a:r>
            <a:r>
              <a:rPr lang="ru-RU" sz="2800" dirty="0" err="1" smtClean="0"/>
              <a:t>Головнокомандувача</a:t>
            </a:r>
            <a:r>
              <a:rPr lang="ru-RU" sz="2800" dirty="0" smtClean="0"/>
              <a:t> Збройних Сил </a:t>
            </a:r>
            <a:r>
              <a:rPr lang="ru-RU" sz="2800" dirty="0" err="1" smtClean="0"/>
              <a:t>України</a:t>
            </a:r>
            <a:endParaRPr lang="ru-RU" sz="2800" dirty="0" smtClean="0"/>
          </a:p>
          <a:p>
            <a:r>
              <a:rPr lang="ru-RU" sz="2800" dirty="0" smtClean="0"/>
              <a:t>9 </a:t>
            </a:r>
            <a:r>
              <a:rPr lang="ru-RU" sz="2800" dirty="0" err="1" smtClean="0"/>
              <a:t>жовтня</a:t>
            </a:r>
            <a:r>
              <a:rPr lang="ru-RU" sz="2800" dirty="0" smtClean="0"/>
              <a:t> Петро Порошенко </a:t>
            </a:r>
            <a:r>
              <a:rPr lang="ru-RU" sz="2800" dirty="0" err="1" smtClean="0"/>
              <a:t>підписав</a:t>
            </a:r>
            <a:r>
              <a:rPr lang="ru-RU" sz="2800" dirty="0" smtClean="0"/>
              <a:t> закон про «</a:t>
            </a:r>
            <a:r>
              <a:rPr lang="ru-RU" sz="2800" dirty="0" err="1" smtClean="0"/>
              <a:t>Люстрацію</a:t>
            </a:r>
            <a:r>
              <a:rPr lang="ru-RU" sz="2800" dirty="0" smtClean="0"/>
              <a:t>», </a:t>
            </a:r>
            <a:r>
              <a:rPr lang="ru-RU" sz="2800" dirty="0" err="1" smtClean="0"/>
              <a:t>ухвалений</a:t>
            </a:r>
            <a:r>
              <a:rPr lang="ru-RU" sz="2800" dirty="0" smtClean="0"/>
              <a:t> Верховною Радою 16 </a:t>
            </a:r>
            <a:r>
              <a:rPr lang="ru-RU" sz="2800" dirty="0" err="1" smtClean="0"/>
              <a:t>вересня</a:t>
            </a:r>
            <a:endParaRPr lang="ru-RU" sz="2800" dirty="0"/>
          </a:p>
        </p:txBody>
      </p:sp>
      <p:pic>
        <p:nvPicPr>
          <p:cNvPr id="39938" name="Picture 2" descr="http://upload.wikimedia.org/wikipedia/commons/9/91/President_Poroshenko%2C_31_July_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75370"/>
            <a:ext cx="4000528" cy="3982629"/>
          </a:xfrm>
          <a:prstGeom prst="rect">
            <a:avLst/>
          </a:prstGeom>
          <a:noFill/>
        </p:spPr>
      </p:pic>
      <p:pic>
        <p:nvPicPr>
          <p:cNvPr id="39940" name="Picture 4" descr="Балтская швейная фабрика шьет форму для украинской армии (фото) Новости Одес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88" y="2928934"/>
            <a:ext cx="4572012" cy="304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x_b2768f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11188" y="2781300"/>
            <a:ext cx="8229600" cy="12858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7200" i="1" smtClean="0">
                <a:solidFill>
                  <a:schemeClr val="bg1"/>
                </a:solidFill>
              </a:rPr>
              <a:t>Кінець</a:t>
            </a:r>
            <a:endParaRPr lang="ru-RU" sz="72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2214554"/>
          </a:xfrm>
        </p:spPr>
        <p:txBody>
          <a:bodyPr/>
          <a:lstStyle/>
          <a:p>
            <a:pPr eaLnBrk="1" hangingPunct="1"/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минув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smtClean="0"/>
              <a:t>24 роки, </a:t>
            </a:r>
            <a:r>
              <a:rPr lang="ru-RU" dirty="0" err="1" smtClean="0"/>
              <a:t>і</a:t>
            </a:r>
            <a:r>
              <a:rPr lang="ru-RU" dirty="0" smtClean="0"/>
              <a:t> зараз ми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</a:t>
            </a:r>
            <a:r>
              <a:rPr lang="ru-RU" dirty="0" err="1" smtClean="0"/>
              <a:t>чималі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сферах. </a:t>
            </a:r>
          </a:p>
        </p:txBody>
      </p:sp>
      <p:pic>
        <p:nvPicPr>
          <p:cNvPr id="28674" name="Picture 2" descr="Владимир Кличко станет папой &quot; Украина без ценз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143272" cy="3143272"/>
          </a:xfrm>
          <a:prstGeom prst="rect">
            <a:avLst/>
          </a:prstGeom>
          <a:noFill/>
        </p:spPr>
      </p:pic>
      <p:pic>
        <p:nvPicPr>
          <p:cNvPr id="28676" name="Picture 4" descr="Бизнес жизнь &quot; Архив &quot; Гендиректор &quot;ИЦ Ай.Би.ТЕК&quot; награжден орденом &quot;Флагман экономики Украины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3643306" cy="4345892"/>
          </a:xfrm>
          <a:prstGeom prst="rect">
            <a:avLst/>
          </a:prstGeom>
          <a:noFill/>
        </p:spPr>
      </p:pic>
      <p:pic>
        <p:nvPicPr>
          <p:cNvPr id="28678" name="Picture 6" descr="Щёлкинский городской сов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1"/>
          </p:nvPr>
        </p:nvSpPr>
        <p:spPr>
          <a:xfrm>
            <a:off x="5292725" y="476250"/>
            <a:ext cx="3851275" cy="4852988"/>
          </a:xfrm>
        </p:spPr>
        <p:txBody>
          <a:bodyPr/>
          <a:lstStyle/>
          <a:p>
            <a:pPr eaLnBrk="1" hangingPunct="1"/>
            <a:r>
              <a:rPr lang="ru-RU" smtClean="0"/>
              <a:t>4 вересня 1991 р. над куполом будинку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Верховної Ради замайорів національний синьо-жовтий український прапор. </a:t>
            </a:r>
          </a:p>
        </p:txBody>
      </p:sp>
      <p:pic>
        <p:nvPicPr>
          <p:cNvPr id="10242" name="Picture 4" descr="PRA0011_ya-ukrain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955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/>
          </p:cNvSpPr>
          <p:nvPr>
            <p:ph type="body" idx="1"/>
          </p:nvPr>
        </p:nvSpPr>
        <p:spPr>
          <a:xfrm>
            <a:off x="468313" y="3716338"/>
            <a:ext cx="8280400" cy="2836862"/>
          </a:xfrm>
        </p:spPr>
        <p:txBody>
          <a:bodyPr/>
          <a:lstStyle/>
          <a:p>
            <a:pPr eaLnBrk="1" hangingPunct="1"/>
            <a:r>
              <a:rPr lang="ru-RU" smtClean="0"/>
              <a:t>Першим президентом України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став Леонід Макарович Кравчук.  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Час на посаді :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5 грудня 1991 року — 19 липня 1994 року </a:t>
            </a:r>
          </a:p>
        </p:txBody>
      </p:sp>
      <p:pic>
        <p:nvPicPr>
          <p:cNvPr id="8194" name="Picture 4" descr="1601609_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6248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/>
          </p:cNvSpPr>
          <p:nvPr>
            <p:ph type="body" idx="1"/>
          </p:nvPr>
        </p:nvSpPr>
        <p:spPr>
          <a:xfrm>
            <a:off x="4284663" y="476250"/>
            <a:ext cx="4402137" cy="4465638"/>
          </a:xfrm>
        </p:spPr>
        <p:txBody>
          <a:bodyPr/>
          <a:lstStyle/>
          <a:p>
            <a:pPr eaLnBrk="1" hangingPunct="1"/>
            <a:r>
              <a:rPr lang="ru-RU" smtClean="0"/>
              <a:t>15 січня 1992 р . державним гімном України стала музика композитора М.Вербицького на слова П. Чубинського « Ще не вмерла Україна …». </a:t>
            </a:r>
          </a:p>
        </p:txBody>
      </p:sp>
      <p:pic>
        <p:nvPicPr>
          <p:cNvPr id="11266" name="Picture 4" descr="gimn_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90988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/>
          </p:cNvSpPr>
          <p:nvPr>
            <p:ph type="body" idx="1"/>
          </p:nvPr>
        </p:nvSpPr>
        <p:spPr>
          <a:xfrm>
            <a:off x="395288" y="5013325"/>
            <a:ext cx="8229600" cy="1468438"/>
          </a:xfrm>
        </p:spPr>
        <p:txBody>
          <a:bodyPr/>
          <a:lstStyle/>
          <a:p>
            <a:pPr eaLnBrk="1" hangingPunct="1"/>
            <a:r>
              <a:rPr lang="ru-RU" smtClean="0"/>
              <a:t>19 лютого 1992 р. Верховна Рада затвердила тризуб як малий герб України . </a:t>
            </a:r>
          </a:p>
        </p:txBody>
      </p:sp>
      <p:pic>
        <p:nvPicPr>
          <p:cNvPr id="12290" name="Picture 4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0"/>
            <a:ext cx="3810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1"/>
          </p:nvPr>
        </p:nvSpPr>
        <p:spPr>
          <a:xfrm>
            <a:off x="1403350" y="115888"/>
            <a:ext cx="6624638" cy="1889125"/>
          </a:xfrm>
        </p:spPr>
        <p:txBody>
          <a:bodyPr/>
          <a:lstStyle/>
          <a:p>
            <a:pPr eaLnBrk="1" hangingPunct="1"/>
            <a:r>
              <a:rPr lang="ru-RU" smtClean="0"/>
              <a:t>1992 р. — Україна стає членом Міжнародного валютного фонду</a:t>
            </a:r>
            <a:br>
              <a:rPr lang="ru-RU" smtClean="0"/>
            </a:br>
            <a:endParaRPr lang="ru-RU" smtClean="0"/>
          </a:p>
        </p:txBody>
      </p:sp>
      <p:pic>
        <p:nvPicPr>
          <p:cNvPr id="13314" name="Picture 4" descr="original-439d49f7d4de79f2b445ea15bf12e8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700213"/>
            <a:ext cx="57610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_and_layered_background_with_title_TP1020116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525</Words>
  <Application>Microsoft Office PowerPoint</Application>
  <PresentationFormat>Экран (4:3)</PresentationFormat>
  <Paragraphs>50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Textured_and_layered_background_with_title_TP102011624</vt:lpstr>
      <vt:lpstr>Презентація на тему:  “Україна – шлях до Незалежності”</vt:lpstr>
      <vt:lpstr>Україна – молода держава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“Україна в роки Незалежності”</dc:title>
  <dc:subject/>
  <dc:creator/>
  <cp:keywords/>
  <dc:description/>
  <cp:lastModifiedBy/>
  <cp:revision>2</cp:revision>
  <dcterms:modified xsi:type="dcterms:W3CDTF">2015-01-21T20:30:30Z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