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drawingml.diagramColors+xml" PartName="/ppt/diagrams/colors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drawingml.diagramStyle+xml" PartName="/ppt/diagrams/quickStyle1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drawingml.diagramLayout+xml" PartName="/ppt/diagrams/layout1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Data+xml" PartName="/ppt/diagrams/data1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3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0E172F-C38A-4BF9-878D-6F995DE9963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C102429A-1D15-449C-8467-CDF08B9C432A}">
      <dgm:prSet phldrT="[Текст]"/>
      <dgm:spPr/>
      <dgm:t>
        <a:bodyPr/>
        <a:lstStyle/>
        <a:p>
          <a:r>
            <a:rPr lang="uk-UA"/>
            <a:t>Методи наукового дослідження</a:t>
          </a:r>
        </a:p>
      </dgm:t>
    </dgm:pt>
    <dgm:pt modelId="{1F1E1FE4-25BC-4221-BE86-129B0A538076}" type="parTrans" cxnId="{E78CB208-EAF7-4B09-B26D-D3085C47865C}">
      <dgm:prSet/>
      <dgm:spPr/>
      <dgm:t>
        <a:bodyPr/>
        <a:lstStyle/>
        <a:p>
          <a:endParaRPr lang="uk-UA"/>
        </a:p>
      </dgm:t>
    </dgm:pt>
    <dgm:pt modelId="{4C16A946-5D89-44D2-AF9F-8FE5CA57D64F}" type="sibTrans" cxnId="{E78CB208-EAF7-4B09-B26D-D3085C47865C}">
      <dgm:prSet/>
      <dgm:spPr/>
      <dgm:t>
        <a:bodyPr/>
        <a:lstStyle/>
        <a:p>
          <a:endParaRPr lang="uk-UA"/>
        </a:p>
      </dgm:t>
    </dgm:pt>
    <dgm:pt modelId="{8ACE33F4-403F-4190-B2A2-4760A6D22BE7}">
      <dgm:prSet phldrT="[Текст]"/>
      <dgm:spPr/>
      <dgm:t>
        <a:bodyPr/>
        <a:lstStyle/>
        <a:p>
          <a:r>
            <a:rPr lang="uk-UA"/>
            <a:t>Практичні (дослідні)</a:t>
          </a:r>
        </a:p>
      </dgm:t>
    </dgm:pt>
    <dgm:pt modelId="{ADAD779B-1891-4022-BA50-FC3D8964829F}" type="parTrans" cxnId="{313544A9-DE47-4959-9DBB-3ED29BD415F1}">
      <dgm:prSet/>
      <dgm:spPr/>
      <dgm:t>
        <a:bodyPr/>
        <a:lstStyle/>
        <a:p>
          <a:endParaRPr lang="uk-UA"/>
        </a:p>
      </dgm:t>
    </dgm:pt>
    <dgm:pt modelId="{039558BD-2E76-442E-BB53-180F96FE13BF}" type="sibTrans" cxnId="{313544A9-DE47-4959-9DBB-3ED29BD415F1}">
      <dgm:prSet/>
      <dgm:spPr/>
      <dgm:t>
        <a:bodyPr/>
        <a:lstStyle/>
        <a:p>
          <a:endParaRPr lang="uk-UA"/>
        </a:p>
      </dgm:t>
    </dgm:pt>
    <dgm:pt modelId="{20D094BB-2ADE-4C6C-A929-24B4211BC079}">
      <dgm:prSet phldrT="[Текст]"/>
      <dgm:spPr>
        <a:solidFill>
          <a:schemeClr val="lt1">
            <a:hueOff val="0"/>
            <a:satOff val="0"/>
            <a:lumOff val="0"/>
            <a:alpha val="76000"/>
          </a:schemeClr>
        </a:solidFill>
      </dgm:spPr>
      <dgm:t>
        <a:bodyPr/>
        <a:lstStyle/>
        <a:p>
          <a:r>
            <a:rPr lang="uk-UA"/>
            <a:t>Спостереження</a:t>
          </a:r>
        </a:p>
      </dgm:t>
    </dgm:pt>
    <dgm:pt modelId="{463130AD-09CE-4F0C-9BB1-3CB0F14B2AA0}" type="parTrans" cxnId="{B2CB2730-653B-4384-8B9E-64F3787FA5D9}">
      <dgm:prSet/>
      <dgm:spPr/>
      <dgm:t>
        <a:bodyPr/>
        <a:lstStyle/>
        <a:p>
          <a:endParaRPr lang="uk-UA"/>
        </a:p>
      </dgm:t>
    </dgm:pt>
    <dgm:pt modelId="{4DECB7BF-CFBC-4FB0-888E-B205EA6FF70F}" type="sibTrans" cxnId="{B2CB2730-653B-4384-8B9E-64F3787FA5D9}">
      <dgm:prSet/>
      <dgm:spPr/>
      <dgm:t>
        <a:bodyPr/>
        <a:lstStyle/>
        <a:p>
          <a:endParaRPr lang="uk-UA"/>
        </a:p>
      </dgm:t>
    </dgm:pt>
    <dgm:pt modelId="{6CA8D666-5F68-4AE0-9C97-B08159426374}">
      <dgm:prSet phldrT="[Текст]"/>
      <dgm:spPr/>
      <dgm:t>
        <a:bodyPr/>
        <a:lstStyle/>
        <a:p>
          <a:r>
            <a:rPr lang="uk-UA"/>
            <a:t>Експеримент</a:t>
          </a:r>
        </a:p>
      </dgm:t>
    </dgm:pt>
    <dgm:pt modelId="{D98899BC-4185-4921-8D8F-EE9CD47BC7BE}" type="parTrans" cxnId="{CC670071-2480-4E2D-B05D-0E4648924E2F}">
      <dgm:prSet/>
      <dgm:spPr/>
      <dgm:t>
        <a:bodyPr/>
        <a:lstStyle/>
        <a:p>
          <a:endParaRPr lang="uk-UA"/>
        </a:p>
      </dgm:t>
    </dgm:pt>
    <dgm:pt modelId="{39D823DD-5145-4137-91A3-BF666D7910F0}" type="sibTrans" cxnId="{CC670071-2480-4E2D-B05D-0E4648924E2F}">
      <dgm:prSet/>
      <dgm:spPr/>
      <dgm:t>
        <a:bodyPr/>
        <a:lstStyle/>
        <a:p>
          <a:endParaRPr lang="uk-UA"/>
        </a:p>
      </dgm:t>
    </dgm:pt>
    <dgm:pt modelId="{91AD716C-34DA-4024-8B53-3FD0E3AE4CD2}">
      <dgm:prSet phldrT="[Текст]"/>
      <dgm:spPr/>
      <dgm:t>
        <a:bodyPr/>
        <a:lstStyle/>
        <a:p>
          <a:r>
            <a:rPr lang="uk-UA"/>
            <a:t>Теоретичні</a:t>
          </a:r>
        </a:p>
      </dgm:t>
    </dgm:pt>
    <dgm:pt modelId="{B696F47B-31C0-437D-A136-15F99E9FC073}" type="parTrans" cxnId="{DFAAA121-30C6-4541-AFE3-90088CD6CCD1}">
      <dgm:prSet/>
      <dgm:spPr/>
      <dgm:t>
        <a:bodyPr/>
        <a:lstStyle/>
        <a:p>
          <a:endParaRPr lang="uk-UA"/>
        </a:p>
      </dgm:t>
    </dgm:pt>
    <dgm:pt modelId="{F6A696AB-A2A4-4A86-95EF-E5814C70DE6E}" type="sibTrans" cxnId="{DFAAA121-30C6-4541-AFE3-90088CD6CCD1}">
      <dgm:prSet/>
      <dgm:spPr/>
      <dgm:t>
        <a:bodyPr/>
        <a:lstStyle/>
        <a:p>
          <a:endParaRPr lang="uk-UA"/>
        </a:p>
      </dgm:t>
    </dgm:pt>
    <dgm:pt modelId="{6BB527C0-E3E9-4687-B967-ACAF4358CFC5}">
      <dgm:prSet phldrT="[Текст]"/>
      <dgm:spPr/>
      <dgm:t>
        <a:bodyPr/>
        <a:lstStyle/>
        <a:p>
          <a:r>
            <a:rPr lang="uk-UA"/>
            <a:t>Моделювання</a:t>
          </a:r>
        </a:p>
      </dgm:t>
    </dgm:pt>
    <dgm:pt modelId="{CE43F40E-6A8D-44D6-BFE0-38193B73CABD}" type="parTrans" cxnId="{3D0445D1-4282-4CAD-B27D-F2FAFF84A5F5}">
      <dgm:prSet/>
      <dgm:spPr/>
      <dgm:t>
        <a:bodyPr/>
        <a:lstStyle/>
        <a:p>
          <a:endParaRPr lang="uk-UA"/>
        </a:p>
      </dgm:t>
    </dgm:pt>
    <dgm:pt modelId="{B57B2E75-EE81-4A0E-A99A-8C4D5D019DB0}" type="sibTrans" cxnId="{3D0445D1-4282-4CAD-B27D-F2FAFF84A5F5}">
      <dgm:prSet/>
      <dgm:spPr/>
      <dgm:t>
        <a:bodyPr/>
        <a:lstStyle/>
        <a:p>
          <a:endParaRPr lang="uk-UA"/>
        </a:p>
      </dgm:t>
    </dgm:pt>
    <dgm:pt modelId="{D44A0514-E8A2-44C5-8CCF-839A3FEB922C}">
      <dgm:prSet/>
      <dgm:spPr/>
      <dgm:t>
        <a:bodyPr/>
        <a:lstStyle/>
        <a:p>
          <a:r>
            <a:rPr lang="uk-UA"/>
            <a:t>Математична обробка</a:t>
          </a:r>
        </a:p>
      </dgm:t>
    </dgm:pt>
    <dgm:pt modelId="{32165682-F427-4A56-AE00-75C18928D620}" type="parTrans" cxnId="{6F1EAB94-B911-4496-BE99-F128118A8D4D}">
      <dgm:prSet/>
      <dgm:spPr/>
      <dgm:t>
        <a:bodyPr/>
        <a:lstStyle/>
        <a:p>
          <a:endParaRPr lang="uk-UA"/>
        </a:p>
      </dgm:t>
    </dgm:pt>
    <dgm:pt modelId="{F38D80A0-E4A6-485E-B0E7-81886AE37ABA}" type="sibTrans" cxnId="{6F1EAB94-B911-4496-BE99-F128118A8D4D}">
      <dgm:prSet/>
      <dgm:spPr/>
      <dgm:t>
        <a:bodyPr/>
        <a:lstStyle/>
        <a:p>
          <a:endParaRPr lang="uk-UA"/>
        </a:p>
      </dgm:t>
    </dgm:pt>
    <dgm:pt modelId="{E4C7B669-6B01-4384-834F-DBA7A7F3D7E1}">
      <dgm:prSet/>
      <dgm:spPr/>
      <dgm:t>
        <a:bodyPr/>
        <a:lstStyle/>
        <a:p>
          <a:r>
            <a:rPr lang="uk-UA"/>
            <a:t>Описові</a:t>
          </a:r>
        </a:p>
      </dgm:t>
    </dgm:pt>
    <dgm:pt modelId="{66D356A5-416C-4CF5-86E4-56CA785AD232}" type="parTrans" cxnId="{C01A352B-0F83-40F3-8836-F3A15511F57E}">
      <dgm:prSet/>
      <dgm:spPr/>
      <dgm:t>
        <a:bodyPr/>
        <a:lstStyle/>
        <a:p>
          <a:endParaRPr lang="uk-UA"/>
        </a:p>
      </dgm:t>
    </dgm:pt>
    <dgm:pt modelId="{EB1BA7B5-74C2-4F5D-B388-95F8F0B7E77A}" type="sibTrans" cxnId="{C01A352B-0F83-40F3-8836-F3A15511F57E}">
      <dgm:prSet/>
      <dgm:spPr/>
      <dgm:t>
        <a:bodyPr/>
        <a:lstStyle/>
        <a:p>
          <a:endParaRPr lang="uk-UA"/>
        </a:p>
      </dgm:t>
    </dgm:pt>
    <dgm:pt modelId="{679D82C7-8C0E-433B-8FD2-E55C74A4BEA5}">
      <dgm:prSet/>
      <dgm:spPr/>
      <dgm:t>
        <a:bodyPr/>
        <a:lstStyle/>
        <a:p>
          <a:r>
            <a:rPr lang="uk-UA"/>
            <a:t>Порівняльні</a:t>
          </a:r>
        </a:p>
      </dgm:t>
    </dgm:pt>
    <dgm:pt modelId="{D54A92EC-AB85-4F1D-9A2A-3C6F9884CCBE}" type="parTrans" cxnId="{3556E06C-E062-479F-996C-1FE12494BC0E}">
      <dgm:prSet/>
      <dgm:spPr/>
      <dgm:t>
        <a:bodyPr/>
        <a:lstStyle/>
        <a:p>
          <a:endParaRPr lang="uk-UA"/>
        </a:p>
      </dgm:t>
    </dgm:pt>
    <dgm:pt modelId="{9F0CBD1D-CD56-4A2D-82E3-7F040E5C703A}" type="sibTrans" cxnId="{3556E06C-E062-479F-996C-1FE12494BC0E}">
      <dgm:prSet/>
      <dgm:spPr/>
      <dgm:t>
        <a:bodyPr/>
        <a:lstStyle/>
        <a:p>
          <a:endParaRPr lang="uk-UA"/>
        </a:p>
      </dgm:t>
    </dgm:pt>
    <dgm:pt modelId="{1C47BCF2-AFC4-4F64-BB3F-81E43AB55E43}" type="pres">
      <dgm:prSet presAssocID="{CF0E172F-C38A-4BF9-878D-6F995DE9963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0CB4249E-8E5C-41C3-94EF-096C718D2673}" type="pres">
      <dgm:prSet presAssocID="{C102429A-1D15-449C-8467-CDF08B9C432A}" presName="hierRoot1" presStyleCnt="0"/>
      <dgm:spPr/>
    </dgm:pt>
    <dgm:pt modelId="{BA7E4CEB-7D01-4AF7-85A1-CDB20389EF04}" type="pres">
      <dgm:prSet presAssocID="{C102429A-1D15-449C-8467-CDF08B9C432A}" presName="composite" presStyleCnt="0"/>
      <dgm:spPr/>
    </dgm:pt>
    <dgm:pt modelId="{E4D55F68-656F-4C8D-B686-21AB9A7B275E}" type="pres">
      <dgm:prSet presAssocID="{C102429A-1D15-449C-8467-CDF08B9C432A}" presName="background" presStyleLbl="node0" presStyleIdx="0" presStyleCnt="1"/>
      <dgm:spPr/>
    </dgm:pt>
    <dgm:pt modelId="{9645251A-38B9-4BAE-9CCE-A8A5E5B162A4}" type="pres">
      <dgm:prSet presAssocID="{C102429A-1D15-449C-8467-CDF08B9C432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17B16397-E37C-4C4C-B61E-B625833FC10F}" type="pres">
      <dgm:prSet presAssocID="{C102429A-1D15-449C-8467-CDF08B9C432A}" presName="hierChild2" presStyleCnt="0"/>
      <dgm:spPr/>
    </dgm:pt>
    <dgm:pt modelId="{26D01281-D534-47F0-B471-709C9701E078}" type="pres">
      <dgm:prSet presAssocID="{ADAD779B-1891-4022-BA50-FC3D8964829F}" presName="Name10" presStyleLbl="parChTrans1D2" presStyleIdx="0" presStyleCnt="2"/>
      <dgm:spPr/>
      <dgm:t>
        <a:bodyPr/>
        <a:lstStyle/>
        <a:p>
          <a:endParaRPr lang="uk-UA"/>
        </a:p>
      </dgm:t>
    </dgm:pt>
    <dgm:pt modelId="{00D5EFDC-76C9-459D-8280-8DD04833BC9D}" type="pres">
      <dgm:prSet presAssocID="{8ACE33F4-403F-4190-B2A2-4760A6D22BE7}" presName="hierRoot2" presStyleCnt="0"/>
      <dgm:spPr/>
    </dgm:pt>
    <dgm:pt modelId="{2F32765F-2308-45A8-903F-1F89202566D9}" type="pres">
      <dgm:prSet presAssocID="{8ACE33F4-403F-4190-B2A2-4760A6D22BE7}" presName="composite2" presStyleCnt="0"/>
      <dgm:spPr/>
    </dgm:pt>
    <dgm:pt modelId="{02D3FD1B-93F5-4963-BB67-A589B14C0AA4}" type="pres">
      <dgm:prSet presAssocID="{8ACE33F4-403F-4190-B2A2-4760A6D22BE7}" presName="background2" presStyleLbl="node2" presStyleIdx="0" presStyleCnt="2"/>
      <dgm:spPr/>
    </dgm:pt>
    <dgm:pt modelId="{1DFF8250-1717-4397-8B9F-E424409D0793}" type="pres">
      <dgm:prSet presAssocID="{8ACE33F4-403F-4190-B2A2-4760A6D22BE7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7A8F954E-5B7D-4304-B700-026F3F90EF29}" type="pres">
      <dgm:prSet presAssocID="{8ACE33F4-403F-4190-B2A2-4760A6D22BE7}" presName="hierChild3" presStyleCnt="0"/>
      <dgm:spPr/>
    </dgm:pt>
    <dgm:pt modelId="{AC654C18-4A1D-4A56-B34F-FBE204ABACDB}" type="pres">
      <dgm:prSet presAssocID="{463130AD-09CE-4F0C-9BB1-3CB0F14B2AA0}" presName="Name17" presStyleLbl="parChTrans1D3" presStyleIdx="0" presStyleCnt="4"/>
      <dgm:spPr/>
      <dgm:t>
        <a:bodyPr/>
        <a:lstStyle/>
        <a:p>
          <a:endParaRPr lang="uk-UA"/>
        </a:p>
      </dgm:t>
    </dgm:pt>
    <dgm:pt modelId="{DEC5324D-91EC-41FC-833A-7F0998F0A8AD}" type="pres">
      <dgm:prSet presAssocID="{20D094BB-2ADE-4C6C-A929-24B4211BC079}" presName="hierRoot3" presStyleCnt="0"/>
      <dgm:spPr/>
    </dgm:pt>
    <dgm:pt modelId="{22BE6EB6-F56E-4CD4-90E5-E60D33E445E1}" type="pres">
      <dgm:prSet presAssocID="{20D094BB-2ADE-4C6C-A929-24B4211BC079}" presName="composite3" presStyleCnt="0"/>
      <dgm:spPr/>
    </dgm:pt>
    <dgm:pt modelId="{0DD74E5A-C0E0-42AC-BE4F-B56A68D49F34}" type="pres">
      <dgm:prSet presAssocID="{20D094BB-2ADE-4C6C-A929-24B4211BC079}" presName="background3" presStyleLbl="node3" presStyleIdx="0" presStyleCnt="4"/>
      <dgm:spPr/>
    </dgm:pt>
    <dgm:pt modelId="{56CDEBF5-832F-41C3-A032-58B10C8D8932}" type="pres">
      <dgm:prSet presAssocID="{20D094BB-2ADE-4C6C-A929-24B4211BC079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2D0D643-26F6-4777-A9EB-898B2B2C8315}" type="pres">
      <dgm:prSet presAssocID="{20D094BB-2ADE-4C6C-A929-24B4211BC079}" presName="hierChild4" presStyleCnt="0"/>
      <dgm:spPr/>
    </dgm:pt>
    <dgm:pt modelId="{1A626E53-2835-4693-89DC-A82C44FBFAAA}" type="pres">
      <dgm:prSet presAssocID="{66D356A5-416C-4CF5-86E4-56CA785AD232}" presName="Name23" presStyleLbl="parChTrans1D4" presStyleIdx="0" presStyleCnt="2"/>
      <dgm:spPr/>
      <dgm:t>
        <a:bodyPr/>
        <a:lstStyle/>
        <a:p>
          <a:endParaRPr lang="uk-UA"/>
        </a:p>
      </dgm:t>
    </dgm:pt>
    <dgm:pt modelId="{F2EB136B-BA9C-45D9-B783-2BB38A6566AB}" type="pres">
      <dgm:prSet presAssocID="{E4C7B669-6B01-4384-834F-DBA7A7F3D7E1}" presName="hierRoot4" presStyleCnt="0"/>
      <dgm:spPr/>
    </dgm:pt>
    <dgm:pt modelId="{92372FAA-C9EE-4A94-9585-2BB78FB740F3}" type="pres">
      <dgm:prSet presAssocID="{E4C7B669-6B01-4384-834F-DBA7A7F3D7E1}" presName="composite4" presStyleCnt="0"/>
      <dgm:spPr/>
    </dgm:pt>
    <dgm:pt modelId="{70082275-9DEB-444B-99D6-CDDD4C28237D}" type="pres">
      <dgm:prSet presAssocID="{E4C7B669-6B01-4384-834F-DBA7A7F3D7E1}" presName="background4" presStyleLbl="node4" presStyleIdx="0" presStyleCnt="2"/>
      <dgm:spPr/>
    </dgm:pt>
    <dgm:pt modelId="{FFA00549-62D5-470D-8B73-83A558F42FFB}" type="pres">
      <dgm:prSet presAssocID="{E4C7B669-6B01-4384-834F-DBA7A7F3D7E1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F677A04-2AAC-4BC2-9D5C-860D8E9AD98C}" type="pres">
      <dgm:prSet presAssocID="{E4C7B669-6B01-4384-834F-DBA7A7F3D7E1}" presName="hierChild5" presStyleCnt="0"/>
      <dgm:spPr/>
    </dgm:pt>
    <dgm:pt modelId="{6A208BF8-652C-46E8-B2AD-EC450D690221}" type="pres">
      <dgm:prSet presAssocID="{D54A92EC-AB85-4F1D-9A2A-3C6F9884CCBE}" presName="Name23" presStyleLbl="parChTrans1D4" presStyleIdx="1" presStyleCnt="2"/>
      <dgm:spPr/>
      <dgm:t>
        <a:bodyPr/>
        <a:lstStyle/>
        <a:p>
          <a:endParaRPr lang="uk-UA"/>
        </a:p>
      </dgm:t>
    </dgm:pt>
    <dgm:pt modelId="{2350A345-DAC2-4A19-9086-654B9D51B283}" type="pres">
      <dgm:prSet presAssocID="{679D82C7-8C0E-433B-8FD2-E55C74A4BEA5}" presName="hierRoot4" presStyleCnt="0"/>
      <dgm:spPr/>
    </dgm:pt>
    <dgm:pt modelId="{E68EC6F4-CC3C-45A0-8794-4C359CCA5CC6}" type="pres">
      <dgm:prSet presAssocID="{679D82C7-8C0E-433B-8FD2-E55C74A4BEA5}" presName="composite4" presStyleCnt="0"/>
      <dgm:spPr/>
    </dgm:pt>
    <dgm:pt modelId="{588B0B6E-8E01-44E1-A5AC-73721E171A46}" type="pres">
      <dgm:prSet presAssocID="{679D82C7-8C0E-433B-8FD2-E55C74A4BEA5}" presName="background4" presStyleLbl="node4" presStyleIdx="1" presStyleCnt="2"/>
      <dgm:spPr/>
    </dgm:pt>
    <dgm:pt modelId="{1C2363DF-F4CD-48D8-A3D9-AECABABBB1A5}" type="pres">
      <dgm:prSet presAssocID="{679D82C7-8C0E-433B-8FD2-E55C74A4BEA5}" presName="text4" presStyleLbl="fgAcc4" presStyleIdx="1" presStyleCnt="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48DE109E-0BC0-4074-B1AA-CA349340082A}" type="pres">
      <dgm:prSet presAssocID="{679D82C7-8C0E-433B-8FD2-E55C74A4BEA5}" presName="hierChild5" presStyleCnt="0"/>
      <dgm:spPr/>
    </dgm:pt>
    <dgm:pt modelId="{85397E04-F4F0-49FE-9561-7D7EE827807D}" type="pres">
      <dgm:prSet presAssocID="{D98899BC-4185-4921-8D8F-EE9CD47BC7BE}" presName="Name17" presStyleLbl="parChTrans1D3" presStyleIdx="1" presStyleCnt="4"/>
      <dgm:spPr/>
      <dgm:t>
        <a:bodyPr/>
        <a:lstStyle/>
        <a:p>
          <a:endParaRPr lang="uk-UA"/>
        </a:p>
      </dgm:t>
    </dgm:pt>
    <dgm:pt modelId="{DB8D85B6-1A21-4D87-97CA-E3AAE476CB5A}" type="pres">
      <dgm:prSet presAssocID="{6CA8D666-5F68-4AE0-9C97-B08159426374}" presName="hierRoot3" presStyleCnt="0"/>
      <dgm:spPr/>
    </dgm:pt>
    <dgm:pt modelId="{E78CB0F4-58A4-4620-AD45-72FA4A8B8C3F}" type="pres">
      <dgm:prSet presAssocID="{6CA8D666-5F68-4AE0-9C97-B08159426374}" presName="composite3" presStyleCnt="0"/>
      <dgm:spPr/>
    </dgm:pt>
    <dgm:pt modelId="{78DE2B6C-CA96-41B4-97D0-BCD4B5946742}" type="pres">
      <dgm:prSet presAssocID="{6CA8D666-5F68-4AE0-9C97-B08159426374}" presName="background3" presStyleLbl="node3" presStyleIdx="1" presStyleCnt="4"/>
      <dgm:spPr/>
    </dgm:pt>
    <dgm:pt modelId="{8D2EEF3D-EE48-44A4-8834-37AB0487EA76}" type="pres">
      <dgm:prSet presAssocID="{6CA8D666-5F68-4AE0-9C97-B08159426374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AC6AFB48-1394-4392-89A5-F2BF3F9F9CB5}" type="pres">
      <dgm:prSet presAssocID="{6CA8D666-5F68-4AE0-9C97-B08159426374}" presName="hierChild4" presStyleCnt="0"/>
      <dgm:spPr/>
    </dgm:pt>
    <dgm:pt modelId="{10ED67BB-1487-4EE0-AC82-ED1B492070E2}" type="pres">
      <dgm:prSet presAssocID="{B696F47B-31C0-437D-A136-15F99E9FC073}" presName="Name10" presStyleLbl="parChTrans1D2" presStyleIdx="1" presStyleCnt="2"/>
      <dgm:spPr/>
      <dgm:t>
        <a:bodyPr/>
        <a:lstStyle/>
        <a:p>
          <a:endParaRPr lang="uk-UA"/>
        </a:p>
      </dgm:t>
    </dgm:pt>
    <dgm:pt modelId="{7CB73F63-2552-43C2-A161-186B670D24AF}" type="pres">
      <dgm:prSet presAssocID="{91AD716C-34DA-4024-8B53-3FD0E3AE4CD2}" presName="hierRoot2" presStyleCnt="0"/>
      <dgm:spPr/>
    </dgm:pt>
    <dgm:pt modelId="{AE882EA0-FC62-4F82-B51F-527733D9AF6D}" type="pres">
      <dgm:prSet presAssocID="{91AD716C-34DA-4024-8B53-3FD0E3AE4CD2}" presName="composite2" presStyleCnt="0"/>
      <dgm:spPr/>
    </dgm:pt>
    <dgm:pt modelId="{51FD714D-D78F-4410-8AEB-7B5C66169895}" type="pres">
      <dgm:prSet presAssocID="{91AD716C-34DA-4024-8B53-3FD0E3AE4CD2}" presName="background2" presStyleLbl="node2" presStyleIdx="1" presStyleCnt="2"/>
      <dgm:spPr/>
    </dgm:pt>
    <dgm:pt modelId="{F00150E4-5B19-48FB-9EE3-71B2097496A1}" type="pres">
      <dgm:prSet presAssocID="{91AD716C-34DA-4024-8B53-3FD0E3AE4CD2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DF4D0579-D642-4523-B64E-3A0FE6F3FE28}" type="pres">
      <dgm:prSet presAssocID="{91AD716C-34DA-4024-8B53-3FD0E3AE4CD2}" presName="hierChild3" presStyleCnt="0"/>
      <dgm:spPr/>
    </dgm:pt>
    <dgm:pt modelId="{240CF64C-BCA6-42C8-8EA5-6250643E2C68}" type="pres">
      <dgm:prSet presAssocID="{CE43F40E-6A8D-44D6-BFE0-38193B73CABD}" presName="Name17" presStyleLbl="parChTrans1D3" presStyleIdx="2" presStyleCnt="4"/>
      <dgm:spPr/>
      <dgm:t>
        <a:bodyPr/>
        <a:lstStyle/>
        <a:p>
          <a:endParaRPr lang="uk-UA"/>
        </a:p>
      </dgm:t>
    </dgm:pt>
    <dgm:pt modelId="{83D8C2D7-CF49-44B0-A07C-AAE8B0521572}" type="pres">
      <dgm:prSet presAssocID="{6BB527C0-E3E9-4687-B967-ACAF4358CFC5}" presName="hierRoot3" presStyleCnt="0"/>
      <dgm:spPr/>
    </dgm:pt>
    <dgm:pt modelId="{1697AF57-A7FE-4D3B-A38B-1AFB4EBCE78E}" type="pres">
      <dgm:prSet presAssocID="{6BB527C0-E3E9-4687-B967-ACAF4358CFC5}" presName="composite3" presStyleCnt="0"/>
      <dgm:spPr/>
    </dgm:pt>
    <dgm:pt modelId="{2C11A9D7-BFCF-44EA-B566-7D5D6310056E}" type="pres">
      <dgm:prSet presAssocID="{6BB527C0-E3E9-4687-B967-ACAF4358CFC5}" presName="background3" presStyleLbl="node3" presStyleIdx="2" presStyleCnt="4"/>
      <dgm:spPr/>
    </dgm:pt>
    <dgm:pt modelId="{E3908A1F-D9CB-43AF-973A-7C0573249C1A}" type="pres">
      <dgm:prSet presAssocID="{6BB527C0-E3E9-4687-B967-ACAF4358CFC5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F2C22A37-9AFB-40F2-B2A1-B473A92E51D5}" type="pres">
      <dgm:prSet presAssocID="{6BB527C0-E3E9-4687-B967-ACAF4358CFC5}" presName="hierChild4" presStyleCnt="0"/>
      <dgm:spPr/>
    </dgm:pt>
    <dgm:pt modelId="{9F304950-FA6B-4DB3-BA50-C1BFA1FBBD1B}" type="pres">
      <dgm:prSet presAssocID="{32165682-F427-4A56-AE00-75C18928D620}" presName="Name17" presStyleLbl="parChTrans1D3" presStyleIdx="3" presStyleCnt="4"/>
      <dgm:spPr/>
      <dgm:t>
        <a:bodyPr/>
        <a:lstStyle/>
        <a:p>
          <a:endParaRPr lang="uk-UA"/>
        </a:p>
      </dgm:t>
    </dgm:pt>
    <dgm:pt modelId="{590CDB8B-2F16-448E-B9CA-92C09DF0FCAF}" type="pres">
      <dgm:prSet presAssocID="{D44A0514-E8A2-44C5-8CCF-839A3FEB922C}" presName="hierRoot3" presStyleCnt="0"/>
      <dgm:spPr/>
    </dgm:pt>
    <dgm:pt modelId="{6788312E-959A-4482-A8AB-2AE2E26DC258}" type="pres">
      <dgm:prSet presAssocID="{D44A0514-E8A2-44C5-8CCF-839A3FEB922C}" presName="composite3" presStyleCnt="0"/>
      <dgm:spPr/>
    </dgm:pt>
    <dgm:pt modelId="{2FE147E0-2E5A-40AE-B780-D5643DA4F2CB}" type="pres">
      <dgm:prSet presAssocID="{D44A0514-E8A2-44C5-8CCF-839A3FEB922C}" presName="background3" presStyleLbl="node3" presStyleIdx="3" presStyleCnt="4"/>
      <dgm:spPr/>
    </dgm:pt>
    <dgm:pt modelId="{C32404ED-BBAA-477F-80A5-28F50BA460DB}" type="pres">
      <dgm:prSet presAssocID="{D44A0514-E8A2-44C5-8CCF-839A3FEB922C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5FA8AAA-5956-4B42-B804-F1A083AFFCB7}" type="pres">
      <dgm:prSet presAssocID="{D44A0514-E8A2-44C5-8CCF-839A3FEB922C}" presName="hierChild4" presStyleCnt="0"/>
      <dgm:spPr/>
    </dgm:pt>
  </dgm:ptLst>
  <dgm:cxnLst>
    <dgm:cxn modelId="{313544A9-DE47-4959-9DBB-3ED29BD415F1}" srcId="{C102429A-1D15-449C-8467-CDF08B9C432A}" destId="{8ACE33F4-403F-4190-B2A2-4760A6D22BE7}" srcOrd="0" destOrd="0" parTransId="{ADAD779B-1891-4022-BA50-FC3D8964829F}" sibTransId="{039558BD-2E76-442E-BB53-180F96FE13BF}"/>
    <dgm:cxn modelId="{1B5D2AD7-8C90-4F76-A1D3-ADC6ADABC509}" type="presOf" srcId="{32165682-F427-4A56-AE00-75C18928D620}" destId="{9F304950-FA6B-4DB3-BA50-C1BFA1FBBD1B}" srcOrd="0" destOrd="0" presId="urn:microsoft.com/office/officeart/2005/8/layout/hierarchy1"/>
    <dgm:cxn modelId="{B2CB2730-653B-4384-8B9E-64F3787FA5D9}" srcId="{8ACE33F4-403F-4190-B2A2-4760A6D22BE7}" destId="{20D094BB-2ADE-4C6C-A929-24B4211BC079}" srcOrd="0" destOrd="0" parTransId="{463130AD-09CE-4F0C-9BB1-3CB0F14B2AA0}" sibTransId="{4DECB7BF-CFBC-4FB0-888E-B205EA6FF70F}"/>
    <dgm:cxn modelId="{C01A352B-0F83-40F3-8836-F3A15511F57E}" srcId="{20D094BB-2ADE-4C6C-A929-24B4211BC079}" destId="{E4C7B669-6B01-4384-834F-DBA7A7F3D7E1}" srcOrd="0" destOrd="0" parTransId="{66D356A5-416C-4CF5-86E4-56CA785AD232}" sibTransId="{EB1BA7B5-74C2-4F5D-B388-95F8F0B7E77A}"/>
    <dgm:cxn modelId="{77D6BBB7-0737-4E54-8D27-EF191FB8F8C1}" type="presOf" srcId="{CE43F40E-6A8D-44D6-BFE0-38193B73CABD}" destId="{240CF64C-BCA6-42C8-8EA5-6250643E2C68}" srcOrd="0" destOrd="0" presId="urn:microsoft.com/office/officeart/2005/8/layout/hierarchy1"/>
    <dgm:cxn modelId="{6DBB7C55-2542-4118-BC1B-81FC2F633A86}" type="presOf" srcId="{ADAD779B-1891-4022-BA50-FC3D8964829F}" destId="{26D01281-D534-47F0-B471-709C9701E078}" srcOrd="0" destOrd="0" presId="urn:microsoft.com/office/officeart/2005/8/layout/hierarchy1"/>
    <dgm:cxn modelId="{9D20F315-4227-4246-8A49-FFB0B262095F}" type="presOf" srcId="{463130AD-09CE-4F0C-9BB1-3CB0F14B2AA0}" destId="{AC654C18-4A1D-4A56-B34F-FBE204ABACDB}" srcOrd="0" destOrd="0" presId="urn:microsoft.com/office/officeart/2005/8/layout/hierarchy1"/>
    <dgm:cxn modelId="{1D54D385-AF80-4F6D-B058-B56E5FAA151F}" type="presOf" srcId="{20D094BB-2ADE-4C6C-A929-24B4211BC079}" destId="{56CDEBF5-832F-41C3-A032-58B10C8D8932}" srcOrd="0" destOrd="0" presId="urn:microsoft.com/office/officeart/2005/8/layout/hierarchy1"/>
    <dgm:cxn modelId="{42F7D7C2-8DC7-4D1B-9F0F-72326E2D8DB1}" type="presOf" srcId="{679D82C7-8C0E-433B-8FD2-E55C74A4BEA5}" destId="{1C2363DF-F4CD-48D8-A3D9-AECABABBB1A5}" srcOrd="0" destOrd="0" presId="urn:microsoft.com/office/officeart/2005/8/layout/hierarchy1"/>
    <dgm:cxn modelId="{8BA736DA-57BD-47EE-AB92-A0023BF15FAA}" type="presOf" srcId="{D98899BC-4185-4921-8D8F-EE9CD47BC7BE}" destId="{85397E04-F4F0-49FE-9561-7D7EE827807D}" srcOrd="0" destOrd="0" presId="urn:microsoft.com/office/officeart/2005/8/layout/hierarchy1"/>
    <dgm:cxn modelId="{82545FD0-2039-4ABF-BEAC-45C0C1731C62}" type="presOf" srcId="{B696F47B-31C0-437D-A136-15F99E9FC073}" destId="{10ED67BB-1487-4EE0-AC82-ED1B492070E2}" srcOrd="0" destOrd="0" presId="urn:microsoft.com/office/officeart/2005/8/layout/hierarchy1"/>
    <dgm:cxn modelId="{6F1EAB94-B911-4496-BE99-F128118A8D4D}" srcId="{91AD716C-34DA-4024-8B53-3FD0E3AE4CD2}" destId="{D44A0514-E8A2-44C5-8CCF-839A3FEB922C}" srcOrd="1" destOrd="0" parTransId="{32165682-F427-4A56-AE00-75C18928D620}" sibTransId="{F38D80A0-E4A6-485E-B0E7-81886AE37ABA}"/>
    <dgm:cxn modelId="{DFAAA121-30C6-4541-AFE3-90088CD6CCD1}" srcId="{C102429A-1D15-449C-8467-CDF08B9C432A}" destId="{91AD716C-34DA-4024-8B53-3FD0E3AE4CD2}" srcOrd="1" destOrd="0" parTransId="{B696F47B-31C0-437D-A136-15F99E9FC073}" sibTransId="{F6A696AB-A2A4-4A86-95EF-E5814C70DE6E}"/>
    <dgm:cxn modelId="{CC4B4DBB-0536-4CEE-95E7-4AC1B9A396CE}" type="presOf" srcId="{91AD716C-34DA-4024-8B53-3FD0E3AE4CD2}" destId="{F00150E4-5B19-48FB-9EE3-71B2097496A1}" srcOrd="0" destOrd="0" presId="urn:microsoft.com/office/officeart/2005/8/layout/hierarchy1"/>
    <dgm:cxn modelId="{72CA2360-D4FC-4530-A803-861DC71B9703}" type="presOf" srcId="{66D356A5-416C-4CF5-86E4-56CA785AD232}" destId="{1A626E53-2835-4693-89DC-A82C44FBFAAA}" srcOrd="0" destOrd="0" presId="urn:microsoft.com/office/officeart/2005/8/layout/hierarchy1"/>
    <dgm:cxn modelId="{E43777A0-5924-4050-941E-79499D0C529E}" type="presOf" srcId="{6CA8D666-5F68-4AE0-9C97-B08159426374}" destId="{8D2EEF3D-EE48-44A4-8834-37AB0487EA76}" srcOrd="0" destOrd="0" presId="urn:microsoft.com/office/officeart/2005/8/layout/hierarchy1"/>
    <dgm:cxn modelId="{C46D44E4-8B04-48A9-BEF2-A32EE5B6387A}" type="presOf" srcId="{D44A0514-E8A2-44C5-8CCF-839A3FEB922C}" destId="{C32404ED-BBAA-477F-80A5-28F50BA460DB}" srcOrd="0" destOrd="0" presId="urn:microsoft.com/office/officeart/2005/8/layout/hierarchy1"/>
    <dgm:cxn modelId="{5CF6F2D2-8DA2-4C22-95A9-A6E174A3A559}" type="presOf" srcId="{8ACE33F4-403F-4190-B2A2-4760A6D22BE7}" destId="{1DFF8250-1717-4397-8B9F-E424409D0793}" srcOrd="0" destOrd="0" presId="urn:microsoft.com/office/officeart/2005/8/layout/hierarchy1"/>
    <dgm:cxn modelId="{9A6E0E9B-C54F-4C39-9626-467CB03815CD}" type="presOf" srcId="{CF0E172F-C38A-4BF9-878D-6F995DE9963F}" destId="{1C47BCF2-AFC4-4F64-BB3F-81E43AB55E43}" srcOrd="0" destOrd="0" presId="urn:microsoft.com/office/officeart/2005/8/layout/hierarchy1"/>
    <dgm:cxn modelId="{3D0445D1-4282-4CAD-B27D-F2FAFF84A5F5}" srcId="{91AD716C-34DA-4024-8B53-3FD0E3AE4CD2}" destId="{6BB527C0-E3E9-4687-B967-ACAF4358CFC5}" srcOrd="0" destOrd="0" parTransId="{CE43F40E-6A8D-44D6-BFE0-38193B73CABD}" sibTransId="{B57B2E75-EE81-4A0E-A99A-8C4D5D019DB0}"/>
    <dgm:cxn modelId="{E78CB208-EAF7-4B09-B26D-D3085C47865C}" srcId="{CF0E172F-C38A-4BF9-878D-6F995DE9963F}" destId="{C102429A-1D15-449C-8467-CDF08B9C432A}" srcOrd="0" destOrd="0" parTransId="{1F1E1FE4-25BC-4221-BE86-129B0A538076}" sibTransId="{4C16A946-5D89-44D2-AF9F-8FE5CA57D64F}"/>
    <dgm:cxn modelId="{1BF6641C-0488-4279-A929-F55945A9E3E6}" type="presOf" srcId="{D54A92EC-AB85-4F1D-9A2A-3C6F9884CCBE}" destId="{6A208BF8-652C-46E8-B2AD-EC450D690221}" srcOrd="0" destOrd="0" presId="urn:microsoft.com/office/officeart/2005/8/layout/hierarchy1"/>
    <dgm:cxn modelId="{3556E06C-E062-479F-996C-1FE12494BC0E}" srcId="{E4C7B669-6B01-4384-834F-DBA7A7F3D7E1}" destId="{679D82C7-8C0E-433B-8FD2-E55C74A4BEA5}" srcOrd="0" destOrd="0" parTransId="{D54A92EC-AB85-4F1D-9A2A-3C6F9884CCBE}" sibTransId="{9F0CBD1D-CD56-4A2D-82E3-7F040E5C703A}"/>
    <dgm:cxn modelId="{18037D1C-AF32-4CB5-BB2B-D1915BEE3910}" type="presOf" srcId="{6BB527C0-E3E9-4687-B967-ACAF4358CFC5}" destId="{E3908A1F-D9CB-43AF-973A-7C0573249C1A}" srcOrd="0" destOrd="0" presId="urn:microsoft.com/office/officeart/2005/8/layout/hierarchy1"/>
    <dgm:cxn modelId="{BD3CCED6-485E-466D-AF99-E476BC7658FB}" type="presOf" srcId="{C102429A-1D15-449C-8467-CDF08B9C432A}" destId="{9645251A-38B9-4BAE-9CCE-A8A5E5B162A4}" srcOrd="0" destOrd="0" presId="urn:microsoft.com/office/officeart/2005/8/layout/hierarchy1"/>
    <dgm:cxn modelId="{CC670071-2480-4E2D-B05D-0E4648924E2F}" srcId="{8ACE33F4-403F-4190-B2A2-4760A6D22BE7}" destId="{6CA8D666-5F68-4AE0-9C97-B08159426374}" srcOrd="1" destOrd="0" parTransId="{D98899BC-4185-4921-8D8F-EE9CD47BC7BE}" sibTransId="{39D823DD-5145-4137-91A3-BF666D7910F0}"/>
    <dgm:cxn modelId="{6EDC3209-3F30-4223-A0BF-4C9513E4E63E}" type="presOf" srcId="{E4C7B669-6B01-4384-834F-DBA7A7F3D7E1}" destId="{FFA00549-62D5-470D-8B73-83A558F42FFB}" srcOrd="0" destOrd="0" presId="urn:microsoft.com/office/officeart/2005/8/layout/hierarchy1"/>
    <dgm:cxn modelId="{3950EC3B-2F2A-4E8D-B4A5-E3540BCADCFD}" type="presParOf" srcId="{1C47BCF2-AFC4-4F64-BB3F-81E43AB55E43}" destId="{0CB4249E-8E5C-41C3-94EF-096C718D2673}" srcOrd="0" destOrd="0" presId="urn:microsoft.com/office/officeart/2005/8/layout/hierarchy1"/>
    <dgm:cxn modelId="{EE185F62-00CA-4271-ABF4-743E02C8AF52}" type="presParOf" srcId="{0CB4249E-8E5C-41C3-94EF-096C718D2673}" destId="{BA7E4CEB-7D01-4AF7-85A1-CDB20389EF04}" srcOrd="0" destOrd="0" presId="urn:microsoft.com/office/officeart/2005/8/layout/hierarchy1"/>
    <dgm:cxn modelId="{EC82C862-9212-4277-BD5C-7645A1DB0849}" type="presParOf" srcId="{BA7E4CEB-7D01-4AF7-85A1-CDB20389EF04}" destId="{E4D55F68-656F-4C8D-B686-21AB9A7B275E}" srcOrd="0" destOrd="0" presId="urn:microsoft.com/office/officeart/2005/8/layout/hierarchy1"/>
    <dgm:cxn modelId="{D070B5FE-A3AF-4957-BFE3-E4702434E3FE}" type="presParOf" srcId="{BA7E4CEB-7D01-4AF7-85A1-CDB20389EF04}" destId="{9645251A-38B9-4BAE-9CCE-A8A5E5B162A4}" srcOrd="1" destOrd="0" presId="urn:microsoft.com/office/officeart/2005/8/layout/hierarchy1"/>
    <dgm:cxn modelId="{7F29AEE7-FF12-4142-8285-436B194EAC4F}" type="presParOf" srcId="{0CB4249E-8E5C-41C3-94EF-096C718D2673}" destId="{17B16397-E37C-4C4C-B61E-B625833FC10F}" srcOrd="1" destOrd="0" presId="urn:microsoft.com/office/officeart/2005/8/layout/hierarchy1"/>
    <dgm:cxn modelId="{895BFC61-0CD7-43BB-93F7-77863F5EF22A}" type="presParOf" srcId="{17B16397-E37C-4C4C-B61E-B625833FC10F}" destId="{26D01281-D534-47F0-B471-709C9701E078}" srcOrd="0" destOrd="0" presId="urn:microsoft.com/office/officeart/2005/8/layout/hierarchy1"/>
    <dgm:cxn modelId="{17C93C38-9D22-4744-B742-2FEC473023BB}" type="presParOf" srcId="{17B16397-E37C-4C4C-B61E-B625833FC10F}" destId="{00D5EFDC-76C9-459D-8280-8DD04833BC9D}" srcOrd="1" destOrd="0" presId="urn:microsoft.com/office/officeart/2005/8/layout/hierarchy1"/>
    <dgm:cxn modelId="{2B53FAD5-5FD1-4E68-959E-7C18C58DE359}" type="presParOf" srcId="{00D5EFDC-76C9-459D-8280-8DD04833BC9D}" destId="{2F32765F-2308-45A8-903F-1F89202566D9}" srcOrd="0" destOrd="0" presId="urn:microsoft.com/office/officeart/2005/8/layout/hierarchy1"/>
    <dgm:cxn modelId="{D26D5A5B-753F-4509-BC95-8F9B1C7B477A}" type="presParOf" srcId="{2F32765F-2308-45A8-903F-1F89202566D9}" destId="{02D3FD1B-93F5-4963-BB67-A589B14C0AA4}" srcOrd="0" destOrd="0" presId="urn:microsoft.com/office/officeart/2005/8/layout/hierarchy1"/>
    <dgm:cxn modelId="{77847C30-BEF0-4D2F-A42B-CB7142BDD764}" type="presParOf" srcId="{2F32765F-2308-45A8-903F-1F89202566D9}" destId="{1DFF8250-1717-4397-8B9F-E424409D0793}" srcOrd="1" destOrd="0" presId="urn:microsoft.com/office/officeart/2005/8/layout/hierarchy1"/>
    <dgm:cxn modelId="{58512AAC-F46A-4988-BF33-C884601BFC94}" type="presParOf" srcId="{00D5EFDC-76C9-459D-8280-8DD04833BC9D}" destId="{7A8F954E-5B7D-4304-B700-026F3F90EF29}" srcOrd="1" destOrd="0" presId="urn:microsoft.com/office/officeart/2005/8/layout/hierarchy1"/>
    <dgm:cxn modelId="{C45408BE-33E5-4B03-ACE5-0D0066DD494B}" type="presParOf" srcId="{7A8F954E-5B7D-4304-B700-026F3F90EF29}" destId="{AC654C18-4A1D-4A56-B34F-FBE204ABACDB}" srcOrd="0" destOrd="0" presId="urn:microsoft.com/office/officeart/2005/8/layout/hierarchy1"/>
    <dgm:cxn modelId="{4DD2C125-BB76-44E6-AFE3-AFDC59322971}" type="presParOf" srcId="{7A8F954E-5B7D-4304-B700-026F3F90EF29}" destId="{DEC5324D-91EC-41FC-833A-7F0998F0A8AD}" srcOrd="1" destOrd="0" presId="urn:microsoft.com/office/officeart/2005/8/layout/hierarchy1"/>
    <dgm:cxn modelId="{7836ED37-68D9-423B-8007-144A1165B02B}" type="presParOf" srcId="{DEC5324D-91EC-41FC-833A-7F0998F0A8AD}" destId="{22BE6EB6-F56E-4CD4-90E5-E60D33E445E1}" srcOrd="0" destOrd="0" presId="urn:microsoft.com/office/officeart/2005/8/layout/hierarchy1"/>
    <dgm:cxn modelId="{FE5CE69E-5170-4155-B7EF-94F0A40A8116}" type="presParOf" srcId="{22BE6EB6-F56E-4CD4-90E5-E60D33E445E1}" destId="{0DD74E5A-C0E0-42AC-BE4F-B56A68D49F34}" srcOrd="0" destOrd="0" presId="urn:microsoft.com/office/officeart/2005/8/layout/hierarchy1"/>
    <dgm:cxn modelId="{5EB1B42F-2064-43BB-86CC-1F3F26418AAF}" type="presParOf" srcId="{22BE6EB6-F56E-4CD4-90E5-E60D33E445E1}" destId="{56CDEBF5-832F-41C3-A032-58B10C8D8932}" srcOrd="1" destOrd="0" presId="urn:microsoft.com/office/officeart/2005/8/layout/hierarchy1"/>
    <dgm:cxn modelId="{2EB508AE-9AFC-417C-A4EC-5F95C76A6620}" type="presParOf" srcId="{DEC5324D-91EC-41FC-833A-7F0998F0A8AD}" destId="{52D0D643-26F6-4777-A9EB-898B2B2C8315}" srcOrd="1" destOrd="0" presId="urn:microsoft.com/office/officeart/2005/8/layout/hierarchy1"/>
    <dgm:cxn modelId="{D6DAC2B4-C674-4225-BC4A-7EDA4258C0CE}" type="presParOf" srcId="{52D0D643-26F6-4777-A9EB-898B2B2C8315}" destId="{1A626E53-2835-4693-89DC-A82C44FBFAAA}" srcOrd="0" destOrd="0" presId="urn:microsoft.com/office/officeart/2005/8/layout/hierarchy1"/>
    <dgm:cxn modelId="{5487DC56-66A3-40F5-AF92-FF1BA2D0F0D8}" type="presParOf" srcId="{52D0D643-26F6-4777-A9EB-898B2B2C8315}" destId="{F2EB136B-BA9C-45D9-B783-2BB38A6566AB}" srcOrd="1" destOrd="0" presId="urn:microsoft.com/office/officeart/2005/8/layout/hierarchy1"/>
    <dgm:cxn modelId="{9AB53D28-E5B5-4C45-A4A2-304A63F9DC68}" type="presParOf" srcId="{F2EB136B-BA9C-45D9-B783-2BB38A6566AB}" destId="{92372FAA-C9EE-4A94-9585-2BB78FB740F3}" srcOrd="0" destOrd="0" presId="urn:microsoft.com/office/officeart/2005/8/layout/hierarchy1"/>
    <dgm:cxn modelId="{1B7DADF0-5984-44EE-9312-2BE88F262807}" type="presParOf" srcId="{92372FAA-C9EE-4A94-9585-2BB78FB740F3}" destId="{70082275-9DEB-444B-99D6-CDDD4C28237D}" srcOrd="0" destOrd="0" presId="urn:microsoft.com/office/officeart/2005/8/layout/hierarchy1"/>
    <dgm:cxn modelId="{65607C3F-C397-4D3A-9224-0CA641FADBB1}" type="presParOf" srcId="{92372FAA-C9EE-4A94-9585-2BB78FB740F3}" destId="{FFA00549-62D5-470D-8B73-83A558F42FFB}" srcOrd="1" destOrd="0" presId="urn:microsoft.com/office/officeart/2005/8/layout/hierarchy1"/>
    <dgm:cxn modelId="{D115AFFB-9623-4C2C-B212-CF535F122FF6}" type="presParOf" srcId="{F2EB136B-BA9C-45D9-B783-2BB38A6566AB}" destId="{0F677A04-2AAC-4BC2-9D5C-860D8E9AD98C}" srcOrd="1" destOrd="0" presId="urn:microsoft.com/office/officeart/2005/8/layout/hierarchy1"/>
    <dgm:cxn modelId="{DA2AEFC8-03DF-4E24-BFEA-A985D5272C9D}" type="presParOf" srcId="{0F677A04-2AAC-4BC2-9D5C-860D8E9AD98C}" destId="{6A208BF8-652C-46E8-B2AD-EC450D690221}" srcOrd="0" destOrd="0" presId="urn:microsoft.com/office/officeart/2005/8/layout/hierarchy1"/>
    <dgm:cxn modelId="{3A8BC7EB-EB39-4542-8A8A-E8B64E80B184}" type="presParOf" srcId="{0F677A04-2AAC-4BC2-9D5C-860D8E9AD98C}" destId="{2350A345-DAC2-4A19-9086-654B9D51B283}" srcOrd="1" destOrd="0" presId="urn:microsoft.com/office/officeart/2005/8/layout/hierarchy1"/>
    <dgm:cxn modelId="{C0186935-BEC1-4D8A-A043-D250B3391476}" type="presParOf" srcId="{2350A345-DAC2-4A19-9086-654B9D51B283}" destId="{E68EC6F4-CC3C-45A0-8794-4C359CCA5CC6}" srcOrd="0" destOrd="0" presId="urn:microsoft.com/office/officeart/2005/8/layout/hierarchy1"/>
    <dgm:cxn modelId="{28414D00-FFC1-42D0-8D80-42594FCACB4E}" type="presParOf" srcId="{E68EC6F4-CC3C-45A0-8794-4C359CCA5CC6}" destId="{588B0B6E-8E01-44E1-A5AC-73721E171A46}" srcOrd="0" destOrd="0" presId="urn:microsoft.com/office/officeart/2005/8/layout/hierarchy1"/>
    <dgm:cxn modelId="{7B87C09C-A44F-4826-A6A0-684C0F155176}" type="presParOf" srcId="{E68EC6F4-CC3C-45A0-8794-4C359CCA5CC6}" destId="{1C2363DF-F4CD-48D8-A3D9-AECABABBB1A5}" srcOrd="1" destOrd="0" presId="urn:microsoft.com/office/officeart/2005/8/layout/hierarchy1"/>
    <dgm:cxn modelId="{1B64D6D3-FD25-4406-8BD6-484C2BFC5240}" type="presParOf" srcId="{2350A345-DAC2-4A19-9086-654B9D51B283}" destId="{48DE109E-0BC0-4074-B1AA-CA349340082A}" srcOrd="1" destOrd="0" presId="urn:microsoft.com/office/officeart/2005/8/layout/hierarchy1"/>
    <dgm:cxn modelId="{497C2984-8020-4161-9D3E-0B09CBB9CCCD}" type="presParOf" srcId="{7A8F954E-5B7D-4304-B700-026F3F90EF29}" destId="{85397E04-F4F0-49FE-9561-7D7EE827807D}" srcOrd="2" destOrd="0" presId="urn:microsoft.com/office/officeart/2005/8/layout/hierarchy1"/>
    <dgm:cxn modelId="{CFB39CBD-60F4-4920-B5E6-79EE75223206}" type="presParOf" srcId="{7A8F954E-5B7D-4304-B700-026F3F90EF29}" destId="{DB8D85B6-1A21-4D87-97CA-E3AAE476CB5A}" srcOrd="3" destOrd="0" presId="urn:microsoft.com/office/officeart/2005/8/layout/hierarchy1"/>
    <dgm:cxn modelId="{B9951380-951D-4E87-86A0-156B3865045F}" type="presParOf" srcId="{DB8D85B6-1A21-4D87-97CA-E3AAE476CB5A}" destId="{E78CB0F4-58A4-4620-AD45-72FA4A8B8C3F}" srcOrd="0" destOrd="0" presId="urn:microsoft.com/office/officeart/2005/8/layout/hierarchy1"/>
    <dgm:cxn modelId="{871DA319-5BCB-4F7A-9311-1CE318F8B475}" type="presParOf" srcId="{E78CB0F4-58A4-4620-AD45-72FA4A8B8C3F}" destId="{78DE2B6C-CA96-41B4-97D0-BCD4B5946742}" srcOrd="0" destOrd="0" presId="urn:microsoft.com/office/officeart/2005/8/layout/hierarchy1"/>
    <dgm:cxn modelId="{E04699F5-39FA-4C25-BAE6-C5CE3F99538F}" type="presParOf" srcId="{E78CB0F4-58A4-4620-AD45-72FA4A8B8C3F}" destId="{8D2EEF3D-EE48-44A4-8834-37AB0487EA76}" srcOrd="1" destOrd="0" presId="urn:microsoft.com/office/officeart/2005/8/layout/hierarchy1"/>
    <dgm:cxn modelId="{F974763B-9530-4266-8197-0239DBB7ADBB}" type="presParOf" srcId="{DB8D85B6-1A21-4D87-97CA-E3AAE476CB5A}" destId="{AC6AFB48-1394-4392-89A5-F2BF3F9F9CB5}" srcOrd="1" destOrd="0" presId="urn:microsoft.com/office/officeart/2005/8/layout/hierarchy1"/>
    <dgm:cxn modelId="{3F41B96A-FF5D-4E7A-B0B3-C1256BE54237}" type="presParOf" srcId="{17B16397-E37C-4C4C-B61E-B625833FC10F}" destId="{10ED67BB-1487-4EE0-AC82-ED1B492070E2}" srcOrd="2" destOrd="0" presId="urn:microsoft.com/office/officeart/2005/8/layout/hierarchy1"/>
    <dgm:cxn modelId="{47A9D0B0-93EE-41E3-B31D-D95292DA79F3}" type="presParOf" srcId="{17B16397-E37C-4C4C-B61E-B625833FC10F}" destId="{7CB73F63-2552-43C2-A161-186B670D24AF}" srcOrd="3" destOrd="0" presId="urn:microsoft.com/office/officeart/2005/8/layout/hierarchy1"/>
    <dgm:cxn modelId="{97892DCD-F2DC-48D0-A93C-E19FBCC47332}" type="presParOf" srcId="{7CB73F63-2552-43C2-A161-186B670D24AF}" destId="{AE882EA0-FC62-4F82-B51F-527733D9AF6D}" srcOrd="0" destOrd="0" presId="urn:microsoft.com/office/officeart/2005/8/layout/hierarchy1"/>
    <dgm:cxn modelId="{5CEFD16A-8E5C-4CD7-8E8A-C244324D1EAB}" type="presParOf" srcId="{AE882EA0-FC62-4F82-B51F-527733D9AF6D}" destId="{51FD714D-D78F-4410-8AEB-7B5C66169895}" srcOrd="0" destOrd="0" presId="urn:microsoft.com/office/officeart/2005/8/layout/hierarchy1"/>
    <dgm:cxn modelId="{D62FA635-CEAD-4CBB-8279-786703D758D9}" type="presParOf" srcId="{AE882EA0-FC62-4F82-B51F-527733D9AF6D}" destId="{F00150E4-5B19-48FB-9EE3-71B2097496A1}" srcOrd="1" destOrd="0" presId="urn:microsoft.com/office/officeart/2005/8/layout/hierarchy1"/>
    <dgm:cxn modelId="{AB4AFA35-FB9D-4519-BAF3-8C97A00A9020}" type="presParOf" srcId="{7CB73F63-2552-43C2-A161-186B670D24AF}" destId="{DF4D0579-D642-4523-B64E-3A0FE6F3FE28}" srcOrd="1" destOrd="0" presId="urn:microsoft.com/office/officeart/2005/8/layout/hierarchy1"/>
    <dgm:cxn modelId="{D4C855C3-DA8C-490F-AAFA-A652631BE0EF}" type="presParOf" srcId="{DF4D0579-D642-4523-B64E-3A0FE6F3FE28}" destId="{240CF64C-BCA6-42C8-8EA5-6250643E2C68}" srcOrd="0" destOrd="0" presId="urn:microsoft.com/office/officeart/2005/8/layout/hierarchy1"/>
    <dgm:cxn modelId="{8C393A70-374D-45CE-ADD1-736FBAC24B6F}" type="presParOf" srcId="{DF4D0579-D642-4523-B64E-3A0FE6F3FE28}" destId="{83D8C2D7-CF49-44B0-A07C-AAE8B0521572}" srcOrd="1" destOrd="0" presId="urn:microsoft.com/office/officeart/2005/8/layout/hierarchy1"/>
    <dgm:cxn modelId="{2DADE171-33C4-479A-BD7A-5BF0D1B69210}" type="presParOf" srcId="{83D8C2D7-CF49-44B0-A07C-AAE8B0521572}" destId="{1697AF57-A7FE-4D3B-A38B-1AFB4EBCE78E}" srcOrd="0" destOrd="0" presId="urn:microsoft.com/office/officeart/2005/8/layout/hierarchy1"/>
    <dgm:cxn modelId="{3B49B651-85FB-4260-9D16-D85FA81CB0FA}" type="presParOf" srcId="{1697AF57-A7FE-4D3B-A38B-1AFB4EBCE78E}" destId="{2C11A9D7-BFCF-44EA-B566-7D5D6310056E}" srcOrd="0" destOrd="0" presId="urn:microsoft.com/office/officeart/2005/8/layout/hierarchy1"/>
    <dgm:cxn modelId="{283AF1E5-B40B-4754-8D59-CBE66BD46ADC}" type="presParOf" srcId="{1697AF57-A7FE-4D3B-A38B-1AFB4EBCE78E}" destId="{E3908A1F-D9CB-43AF-973A-7C0573249C1A}" srcOrd="1" destOrd="0" presId="urn:microsoft.com/office/officeart/2005/8/layout/hierarchy1"/>
    <dgm:cxn modelId="{A9F3A006-9737-4B91-8027-CEEB18A58C7D}" type="presParOf" srcId="{83D8C2D7-CF49-44B0-A07C-AAE8B0521572}" destId="{F2C22A37-9AFB-40F2-B2A1-B473A92E51D5}" srcOrd="1" destOrd="0" presId="urn:microsoft.com/office/officeart/2005/8/layout/hierarchy1"/>
    <dgm:cxn modelId="{7DD067AF-0779-49E9-A04E-C447D9517156}" type="presParOf" srcId="{DF4D0579-D642-4523-B64E-3A0FE6F3FE28}" destId="{9F304950-FA6B-4DB3-BA50-C1BFA1FBBD1B}" srcOrd="2" destOrd="0" presId="urn:microsoft.com/office/officeart/2005/8/layout/hierarchy1"/>
    <dgm:cxn modelId="{4734009B-A823-4E1E-BB3C-FBD575DDE4E2}" type="presParOf" srcId="{DF4D0579-D642-4523-B64E-3A0FE6F3FE28}" destId="{590CDB8B-2F16-448E-B9CA-92C09DF0FCAF}" srcOrd="3" destOrd="0" presId="urn:microsoft.com/office/officeart/2005/8/layout/hierarchy1"/>
    <dgm:cxn modelId="{391CBF2A-641B-4E8C-BDE2-92EF654A3FE6}" type="presParOf" srcId="{590CDB8B-2F16-448E-B9CA-92C09DF0FCAF}" destId="{6788312E-959A-4482-A8AB-2AE2E26DC258}" srcOrd="0" destOrd="0" presId="urn:microsoft.com/office/officeart/2005/8/layout/hierarchy1"/>
    <dgm:cxn modelId="{E43F4685-DFFE-45C9-B7B2-82D342B61D3E}" type="presParOf" srcId="{6788312E-959A-4482-A8AB-2AE2E26DC258}" destId="{2FE147E0-2E5A-40AE-B780-D5643DA4F2CB}" srcOrd="0" destOrd="0" presId="urn:microsoft.com/office/officeart/2005/8/layout/hierarchy1"/>
    <dgm:cxn modelId="{E05A323F-C567-456A-A430-E2919D65C7CB}" type="presParOf" srcId="{6788312E-959A-4482-A8AB-2AE2E26DC258}" destId="{C32404ED-BBAA-477F-80A5-28F50BA460DB}" srcOrd="1" destOrd="0" presId="urn:microsoft.com/office/officeart/2005/8/layout/hierarchy1"/>
    <dgm:cxn modelId="{CF17CD42-86DF-4AC1-9EA1-FF0D8DE4D721}" type="presParOf" srcId="{590CDB8B-2F16-448E-B9CA-92C09DF0FCAF}" destId="{55FA8AAA-5956-4B42-B804-F1A083AFFCB7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і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16" name="Місце для дати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15.08.2014</a:t>
            </a:fld>
            <a:endParaRPr lang="uk-UA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" name="Місце для номера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15.08.2014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15.08.2014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7" name="Місце для вмісту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5" name="Місце для дати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15.08.2014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озділу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Місце для тексту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9" name="Місце для дати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15.08.2014</a:t>
            </a:fld>
            <a:endParaRPr lang="uk-UA"/>
          </a:p>
        </p:txBody>
      </p:sp>
      <p:sp>
        <p:nvSpPr>
          <p:cNvPr id="11" name="Місце для нижнього колонтитула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Місце для номера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4" name="Місце для вмісту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3" name="Місце для вмісту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1" name="Місце для дати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15.08.2014</a:t>
            </a:fld>
            <a:endParaRPr lang="uk-UA"/>
          </a:p>
        </p:txBody>
      </p:sp>
      <p:sp>
        <p:nvSpPr>
          <p:cNvPr id="10" name="Місце для нижнього колонтитула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Місце для номера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3" name="Місце для тексту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25" name="Місце для тексту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8" name="Місце для вмісту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15.08.2014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11" name="Пряма сполучна ліні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2" name="Місце для дати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15.08.2014</a:t>
            </a:fld>
            <a:endParaRPr lang="uk-UA"/>
          </a:p>
        </p:txBody>
      </p:sp>
      <p:sp>
        <p:nvSpPr>
          <p:cNvPr id="21" name="Місце для нижнього колонтитула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15.08.2014</a:t>
            </a:fld>
            <a:endParaRPr lang="uk-UA"/>
          </a:p>
        </p:txBody>
      </p:sp>
      <p:sp>
        <p:nvSpPr>
          <p:cNvPr id="24" name="Місце для нижнього колонтитула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 сполучна ліні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6" name="Місце для тексту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14" name="Місце для вмісту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25" name="Місце для дати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15.08.2014</a:t>
            </a:fld>
            <a:endParaRPr lang="uk-UA"/>
          </a:p>
        </p:txBody>
      </p:sp>
      <p:sp>
        <p:nvSpPr>
          <p:cNvPr id="29" name="Місце для нижнього колонтитула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Місце для зображення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15.08.2014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Місце для номера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26" name="Місце для тексту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 сполучна ліні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Місце для тексту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1" name="Місце для дати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15.08.2014</a:t>
            </a:fld>
            <a:endParaRPr lang="uk-UA"/>
          </a:p>
        </p:txBody>
      </p:sp>
      <p:sp>
        <p:nvSpPr>
          <p:cNvPr id="28" name="Місце для нижнього колонтитула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10" name="Місце для заголовка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9" name="Пряма сполучна ліні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 сполучна ліні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196752"/>
            <a:ext cx="8568952" cy="2014463"/>
          </a:xfrm>
        </p:spPr>
        <p:txBody>
          <a:bodyPr>
            <a:normAutofit/>
          </a:bodyPr>
          <a:lstStyle/>
          <a:p>
            <a:pPr algn="ctr"/>
            <a:r>
              <a:rPr lang="uk-UA" sz="5400" dirty="0" smtClean="0">
                <a:solidFill>
                  <a:srgbClr val="006600"/>
                </a:solidFill>
              </a:rPr>
              <a:t>Методи вивчення організмів</a:t>
            </a:r>
            <a:endParaRPr lang="ru-RU" sz="5400" dirty="0">
              <a:solidFill>
                <a:srgbClr val="006600"/>
              </a:solidFill>
            </a:endParaRPr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323528" y="5229200"/>
            <a:ext cx="8458200" cy="914400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chemeClr val="accent5">
                    <a:lumMod val="50000"/>
                  </a:schemeClr>
                </a:solidFill>
              </a:rPr>
              <a:t>Виконала вчитель ЛССЗШ № 81 ім. П. Сагайдачного</a:t>
            </a:r>
          </a:p>
          <a:p>
            <a:pPr algn="ctr"/>
            <a:r>
              <a:rPr lang="uk-UA" dirty="0" err="1" smtClean="0">
                <a:solidFill>
                  <a:schemeClr val="accent5">
                    <a:lumMod val="50000"/>
                  </a:schemeClr>
                </a:solidFill>
              </a:rPr>
              <a:t>Шапайчук</a:t>
            </a:r>
            <a:r>
              <a:rPr lang="uk-UA" dirty="0" smtClean="0">
                <a:solidFill>
                  <a:schemeClr val="accent5">
                    <a:lumMod val="50000"/>
                  </a:schemeClr>
                </a:solidFill>
              </a:rPr>
              <a:t> Наталія Романівна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/>
          <a:lstStyle/>
          <a:p>
            <a:pPr marL="0" indent="0" algn="just">
              <a:spcBef>
                <a:spcPts val="600"/>
              </a:spcBef>
              <a:buNone/>
            </a:pPr>
            <a:r>
              <a:rPr lang="uk-UA" b="1" i="1" dirty="0" smtClean="0"/>
              <a:t>Моніторинг</a:t>
            </a:r>
            <a:r>
              <a:rPr lang="uk-UA" dirty="0" smtClean="0"/>
              <a:t> — це метод постійного спостереження за станом окремих біологічних об'єктів, перебігом певних процесів в окремих екологічних системах, або у біосфері в цілому</a:t>
            </a:r>
            <a:r>
              <a:rPr lang="uk-UA" dirty="0" smtClean="0"/>
              <a:t>.</a:t>
            </a:r>
          </a:p>
          <a:p>
            <a:pPr marL="0" indent="0" algn="just">
              <a:spcBef>
                <a:spcPts val="600"/>
              </a:spcBef>
              <a:buNone/>
            </a:pPr>
            <a:endParaRPr lang="uk-U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32986" y="2928934"/>
            <a:ext cx="5025254" cy="364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600"/>
              </a:spcBef>
              <a:buNone/>
            </a:pPr>
            <a:r>
              <a:rPr lang="uk-UA" sz="3000" b="1" i="1" dirty="0" smtClean="0"/>
              <a:t>Статистичний метод</a:t>
            </a:r>
            <a:r>
              <a:rPr lang="uk-UA" sz="3000" dirty="0" smtClean="0"/>
              <a:t> — </a:t>
            </a:r>
            <a:r>
              <a:rPr lang="uk-UA" sz="3000" dirty="0" err="1" smtClean="0"/>
              <a:t>метод</a:t>
            </a:r>
            <a:r>
              <a:rPr lang="uk-UA" sz="3000" dirty="0" smtClean="0"/>
              <a:t> оснований на статистичній обробці кількісного матеріалу, зібраного у результаті інших досліджень (спостережень, експериментів, моделювань), що дозволяє його всебічно проаналізувати та встановити певні закономірності.</a:t>
            </a:r>
            <a:endParaRPr lang="uk-UA" sz="3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071810"/>
            <a:ext cx="4443413" cy="3547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/>
          <a:lstStyle/>
          <a:p>
            <a:pPr marL="0" indent="0" algn="ctr">
              <a:spcBef>
                <a:spcPts val="600"/>
              </a:spcBef>
              <a:buNone/>
            </a:pPr>
            <a:r>
              <a:rPr lang="uk-UA" dirty="0" smtClean="0"/>
              <a:t>Домашнє </a:t>
            </a:r>
            <a:r>
              <a:rPr lang="uk-UA" dirty="0" smtClean="0"/>
              <a:t>завдання:</a:t>
            </a:r>
          </a:p>
          <a:p>
            <a:pPr marL="0" indent="0" algn="just">
              <a:spcBef>
                <a:spcPts val="600"/>
              </a:spcBef>
              <a:buNone/>
            </a:pPr>
            <a:endParaRPr lang="uk-UA" dirty="0" smtClean="0"/>
          </a:p>
          <a:p>
            <a:pPr marL="0" indent="0" algn="just">
              <a:spcBef>
                <a:spcPts val="600"/>
              </a:spcBef>
            </a:pPr>
            <a:r>
              <a:rPr lang="uk-UA" dirty="0" smtClean="0"/>
              <a:t>Параграф підручника</a:t>
            </a:r>
            <a:endParaRPr lang="uk-UA" dirty="0" smtClean="0"/>
          </a:p>
          <a:p>
            <a:pPr marL="0" indent="0" algn="just">
              <a:spcBef>
                <a:spcPts val="600"/>
              </a:spcBef>
            </a:pPr>
            <a:r>
              <a:rPr lang="uk-UA" dirty="0" smtClean="0"/>
              <a:t>Підготувати коротку доповідь на тему: «Видатні українські дослідники біології»</a:t>
            </a:r>
            <a:endParaRPr lang="uk-UA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838200"/>
          </a:xfrm>
        </p:spPr>
        <p:txBody>
          <a:bodyPr/>
          <a:lstStyle/>
          <a:p>
            <a:r>
              <a:rPr lang="uk-UA" dirty="0" smtClean="0"/>
              <a:t>Заповніть таблицю:</a:t>
            </a:r>
            <a:endParaRPr lang="ru-RU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196752"/>
            <a:ext cx="8644355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70661"/>
            <a:ext cx="3384375" cy="6687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i="1" dirty="0" smtClean="0"/>
              <a:t>Проблемне питання: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i="1" dirty="0" smtClean="0"/>
              <a:t>— Чи потрібно вивчати біологію? Якщо так, то навіщо?</a:t>
            </a:r>
            <a:endParaRPr lang="uk-UA" dirty="0" smtClean="0"/>
          </a:p>
          <a:p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143116"/>
            <a:ext cx="328612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6215106"/>
          </a:xfrm>
        </p:spPr>
        <p:txBody>
          <a:bodyPr/>
          <a:lstStyle/>
          <a:p>
            <a:pPr algn="ctr">
              <a:buNone/>
            </a:pPr>
            <a:r>
              <a:rPr lang="uk-UA" dirty="0" smtClean="0"/>
              <a:t>Основна послідовність етапів наукового дослідження є наступною:</a:t>
            </a:r>
          </a:p>
          <a:p>
            <a:pPr algn="just"/>
            <a:r>
              <a:rPr lang="uk-UA" dirty="0" smtClean="0"/>
              <a:t>1. накопичення фактів;</a:t>
            </a:r>
          </a:p>
          <a:p>
            <a:pPr algn="just"/>
            <a:r>
              <a:rPr lang="uk-UA" dirty="0" smtClean="0"/>
              <a:t>2. постановка головної проблеми;</a:t>
            </a:r>
          </a:p>
          <a:p>
            <a:pPr algn="just"/>
            <a:r>
              <a:rPr lang="uk-UA" dirty="0" smtClean="0"/>
              <a:t>3. формування гіпотези, що пояснює факти;</a:t>
            </a:r>
          </a:p>
          <a:p>
            <a:pPr algn="just"/>
            <a:r>
              <a:rPr lang="uk-UA" dirty="0" smtClean="0"/>
              <a:t>4. перевірка даної гіпотези за допомогою нових фактів.</a:t>
            </a:r>
            <a:endParaRPr lang="uk-UA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214282" y="214290"/>
          <a:ext cx="8929718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14282" y="285728"/>
            <a:ext cx="8777318" cy="5794397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uk-UA" b="1" i="1" dirty="0" smtClean="0"/>
              <a:t>Метод спостереження</a:t>
            </a:r>
            <a:r>
              <a:rPr lang="uk-UA" dirty="0" smtClean="0"/>
              <a:t> — </a:t>
            </a:r>
            <a:r>
              <a:rPr lang="uk-UA" sz="2800" dirty="0" smtClean="0"/>
              <a:t>є основою морфологічних наук, використовується, як на мікроскопічному, так і макроскопічному рівнях. Сутність методу полягає у встановленні індивідуальності об'єкта, що досліджується, без штучного втручання до його процесів життєдіяльності. Зібрана інформація використовується для подальшого дослідження.</a:t>
            </a:r>
          </a:p>
          <a:p>
            <a:pPr algn="just"/>
            <a:endParaRPr lang="uk-U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857627"/>
            <a:ext cx="8215370" cy="2785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/>
          <a:lstStyle/>
          <a:p>
            <a:pPr indent="0" algn="just">
              <a:spcBef>
                <a:spcPts val="600"/>
              </a:spcBef>
              <a:buNone/>
            </a:pPr>
            <a:r>
              <a:rPr lang="uk-UA" b="1" i="1" dirty="0" smtClean="0"/>
              <a:t>Експеримент, або дослід</a:t>
            </a:r>
            <a:r>
              <a:rPr lang="uk-UA" dirty="0" smtClean="0"/>
              <a:t>,— це метод пізнання явищ природи в контрольованих людиною умовах; використовується для вивчення об'єктів чи процесів у спеціально створених штучних умовах. </a:t>
            </a:r>
            <a:endParaRPr lang="uk-U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857496"/>
            <a:ext cx="3571900" cy="3729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>
            <a:normAutofit/>
          </a:bodyPr>
          <a:lstStyle/>
          <a:p>
            <a:pPr indent="0" algn="just">
              <a:spcBef>
                <a:spcPts val="600"/>
              </a:spcBef>
              <a:buNone/>
            </a:pPr>
            <a:r>
              <a:rPr lang="uk-UA" sz="3000" b="1" i="1" dirty="0" smtClean="0"/>
              <a:t>Порівняльний метод</a:t>
            </a:r>
            <a:r>
              <a:rPr lang="uk-UA" sz="3000" dirty="0" smtClean="0"/>
              <a:t> — використовується для порівняння об'єкта дослідження з подібними об'єктами чи процесами. Він дозволяє відкривати нові види живих істот та класифікувати їх, детально аналізуючи схожі та відмінні риси порівняно з близькими до них формами.</a:t>
            </a:r>
            <a:endParaRPr lang="uk-UA" sz="3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3595972"/>
            <a:ext cx="2906162" cy="318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алка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льков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Вестибюль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179</TotalTime>
  <Words>273</Words>
  <Application>Microsoft Office PowerPoint</Application>
  <PresentationFormat>Екран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Валка</vt:lpstr>
      <vt:lpstr>Методи вивчення організмів</vt:lpstr>
      <vt:lpstr>Заповніть таблицю:</vt:lpstr>
      <vt:lpstr>Слайд 3</vt:lpstr>
      <vt:lpstr>Проблемне питання: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Наталя</dc:creator>
  <cp:lastModifiedBy>Наталя</cp:lastModifiedBy>
  <cp:revision>23</cp:revision>
  <dcterms:modified xsi:type="dcterms:W3CDTF">2014-08-14T23:24:29Z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407122</vt:lpwstr>
  </property>
  <property fmtid="{D5CDD505-2E9C-101B-9397-08002B2CF9AE}" name="NXPowerLiteVersion" pid="3">
    <vt:lpwstr>D4.1.4</vt:lpwstr>
  </property>
</Properties>
</file>