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3.pptx" TargetMode="External"/><Relationship Id="rId2" Type="http://schemas.openxmlformats.org/officeDocument/2006/relationships/hyperlink" Target="2.pptx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99787" y="3999731"/>
            <a:ext cx="31942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smtClean="0"/>
              <a:t>Організми</a:t>
            </a:r>
            <a:r>
              <a:rPr lang="uk-UA" sz="2800" dirty="0"/>
              <a:t>, які мають </a:t>
            </a:r>
            <a:endParaRPr lang="uk-UA" sz="2800" dirty="0" smtClean="0"/>
          </a:p>
          <a:p>
            <a:pPr algn="ctr"/>
            <a:r>
              <a:rPr lang="uk-UA" sz="2800" dirty="0" smtClean="0"/>
              <a:t>сформоване ядро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178" y="472316"/>
            <a:ext cx="46438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Одноклітинні</a:t>
            </a:r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організми</a:t>
            </a:r>
            <a:endParaRPr lang="ru-RU" sz="3200" b="1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057091"/>
            <a:ext cx="82809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організми, тіло яких складається з однієї клітини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 rot="1933501">
            <a:off x="2538628" y="1647316"/>
            <a:ext cx="360040" cy="4175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20166841">
            <a:off x="6174918" y="1656140"/>
            <a:ext cx="360040" cy="4175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59632" y="2128682"/>
            <a:ext cx="2304256" cy="13630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hlinkClick r:id="rId2" action="ppaction://hlinkpres?slideindex=1&amp;slidetitle="/>
              </a:rPr>
              <a:t>Прокаріоти</a:t>
            </a:r>
            <a:endParaRPr lang="ru-RU" sz="28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144784" y="2152555"/>
            <a:ext cx="2304256" cy="13391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hlinkClick r:id="rId3" action="ppaction://hlinkpres?slideindex=1&amp;slidetitle="/>
              </a:rPr>
              <a:t>Еукаріоти</a:t>
            </a:r>
            <a:r>
              <a:rPr lang="uk-UA" sz="2800" dirty="0" smtClean="0"/>
              <a:t>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-20942" y="3981646"/>
            <a:ext cx="48654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err="1"/>
              <a:t>Доядерні</a:t>
            </a:r>
            <a:r>
              <a:rPr lang="uk-UA" sz="2800" dirty="0"/>
              <a:t> організми</a:t>
            </a:r>
          </a:p>
          <a:p>
            <a:pPr algn="ctr"/>
            <a:r>
              <a:rPr lang="uk-UA" sz="2800" dirty="0"/>
              <a:t>(організми, що </a:t>
            </a:r>
            <a:r>
              <a:rPr lang="uk-UA" sz="2800" dirty="0" smtClean="0"/>
              <a:t>не мають </a:t>
            </a:r>
            <a:r>
              <a:rPr lang="uk-UA" sz="2800" dirty="0"/>
              <a:t>ядра)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62658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  <p:bldP spid="12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43</TotalTime>
  <Words>28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Наташенька</dc:creator>
  <cp:lastModifiedBy>Babkina Natalya</cp:lastModifiedBy>
  <cp:revision>6</cp:revision>
  <dcterms:created xsi:type="dcterms:W3CDTF">2014-03-15T16:34:45Z</dcterms:created>
  <dcterms:modified xsi:type="dcterms:W3CDTF">2014-03-27T19:04:10Z</dcterms:modified>
</cp:coreProperties>
</file>