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695F9-3AFC-4D62-8F27-4BC39F91E586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8A0B2-199D-4559-B5F1-E9B67CA2E6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95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A0B2-199D-4559-B5F1-E9B67CA2E6D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54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BDB309-40EB-4218-A48D-E42D19CA029F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1C30EF-409F-469B-993D-FE0F440B336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964488" cy="4320479"/>
          </a:xfrm>
        </p:spPr>
        <p:txBody>
          <a:bodyPr>
            <a:noAutofit/>
          </a:bodyPr>
          <a:lstStyle/>
          <a:p>
            <a:r>
              <a:rPr lang="uk-UA" sz="8000" b="1" i="1" dirty="0" smtClean="0"/>
              <a:t>Лікарські  рослини нашої  місцевості</a:t>
            </a:r>
            <a:endParaRPr lang="uk-UA" sz="8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707904" cy="208823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Виховний проект </a:t>
            </a:r>
          </a:p>
          <a:p>
            <a:r>
              <a:rPr lang="uk-UA" sz="2400" dirty="0"/>
              <a:t>у</a:t>
            </a:r>
            <a:r>
              <a:rPr lang="uk-UA" sz="2400" dirty="0" smtClean="0"/>
              <a:t>чнів 7-го класу</a:t>
            </a:r>
          </a:p>
          <a:p>
            <a:r>
              <a:rPr lang="uk-UA" sz="2400" dirty="0" smtClean="0"/>
              <a:t>Керівник:</a:t>
            </a:r>
          </a:p>
          <a:p>
            <a:r>
              <a:rPr lang="uk-UA" sz="2400" dirty="0" err="1" smtClean="0"/>
              <a:t>Крицька</a:t>
            </a:r>
            <a:r>
              <a:rPr lang="uk-UA" sz="2400" dirty="0" smtClean="0"/>
              <a:t> Н.М.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95682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7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>
            <a:noAutofit/>
          </a:bodyPr>
          <a:lstStyle/>
          <a:p>
            <a:r>
              <a:rPr lang="uk-UA" sz="6000" dirty="0" smtClean="0"/>
              <a:t>Чистотіл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У перекладі з латинської означає «дар сонця».</a:t>
            </a:r>
          </a:p>
          <a:p>
            <a:pPr marL="0" indent="0">
              <a:buNone/>
            </a:pPr>
            <a:r>
              <a:rPr lang="uk-UA" dirty="0" smtClean="0"/>
              <a:t>Затримує ріст деяких злоякісних пухлин.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484" y="2797867"/>
            <a:ext cx="5378516" cy="40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8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Грицики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</a:t>
            </a:r>
            <a:r>
              <a:rPr lang="uk-UA" dirty="0" smtClean="0"/>
              <a:t>нижують  артеріальний тиск,</a:t>
            </a:r>
          </a:p>
          <a:p>
            <a:pPr marL="0" indent="0">
              <a:buNone/>
            </a:pPr>
            <a:r>
              <a:rPr lang="uk-UA" dirty="0" smtClean="0"/>
              <a:t> зміцнюють кровоносні</a:t>
            </a:r>
          </a:p>
          <a:p>
            <a:pPr marL="0" indent="0">
              <a:buNone/>
            </a:pPr>
            <a:r>
              <a:rPr lang="uk-UA" dirty="0" smtClean="0"/>
              <a:t> судини.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307069"/>
            <a:ext cx="4644008" cy="455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591"/>
            <a:ext cx="8686800" cy="838200"/>
          </a:xfrm>
        </p:spPr>
        <p:txBody>
          <a:bodyPr>
            <a:noAutofit/>
          </a:bodyPr>
          <a:lstStyle/>
          <a:p>
            <a:r>
              <a:rPr lang="uk-UA" sz="6000" dirty="0" smtClean="0"/>
              <a:t>Шипшина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26848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Дуже багата на вітаміни. Має властивість розчиняти камені в організмі людини.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068" y="2996952"/>
            <a:ext cx="5100932" cy="38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Бузина чорна</a:t>
            </a:r>
            <a:endParaRPr lang="uk-UA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1415" y="2996952"/>
            <a:ext cx="5112585" cy="383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1556792"/>
            <a:ext cx="892899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Настій квіток вживають при простудних захворюваннях, кашлі,хворобах нирок.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128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294"/>
            <a:ext cx="8686800" cy="1033442"/>
          </a:xfrm>
        </p:spPr>
        <p:txBody>
          <a:bodyPr>
            <a:noAutofit/>
          </a:bodyPr>
          <a:lstStyle/>
          <a:p>
            <a:r>
              <a:rPr lang="uk-UA" sz="6000" dirty="0" smtClean="0"/>
              <a:t>Барвінок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Використовують при дизентерії, туберкульозі легенів, кровотечах.</a:t>
            </a:r>
            <a:endParaRPr lang="uk-UA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525636"/>
            <a:ext cx="4139952" cy="43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2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Деревій (кривавник)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Швидко загоює рани,спиняє кровотечі, </a:t>
            </a:r>
            <a:r>
              <a:rPr lang="uk-UA" sz="3600" dirty="0"/>
              <a:t>п</a:t>
            </a:r>
            <a:r>
              <a:rPr lang="uk-UA" sz="3600" dirty="0" smtClean="0"/>
              <a:t>окращує обмін речовин.</a:t>
            </a:r>
            <a:endParaRPr lang="uk-UA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812073"/>
            <a:ext cx="3855546" cy="404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Калина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Використовують при простудах,хворобах внутрішніх органів. </a:t>
            </a:r>
            <a:r>
              <a:rPr lang="uk-UA" dirty="0"/>
              <a:t>Я</a:t>
            </a:r>
            <a:r>
              <a:rPr lang="uk-UA" dirty="0" smtClean="0"/>
              <a:t>годи багаті на вітамін «С».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249" y="2673968"/>
            <a:ext cx="4906247" cy="39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0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r>
              <a:rPr lang="uk-UA" sz="6000" dirty="0" smtClean="0"/>
              <a:t>Кропива дводомна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Здатна відновлювати гемоглобін, спиняти кровотечу,знижує рівень цукру в крові.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095" y="2641032"/>
            <a:ext cx="5190114" cy="42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1451413"/>
          </a:xfrm>
        </p:spPr>
        <p:txBody>
          <a:bodyPr>
            <a:noAutofit/>
          </a:bodyPr>
          <a:lstStyle/>
          <a:p>
            <a:r>
              <a:rPr lang="uk-UA" sz="6000" dirty="0" err="1" smtClean="0"/>
              <a:t>Пустирник</a:t>
            </a:r>
            <a:r>
              <a:rPr lang="uk-UA" sz="6000" dirty="0" smtClean="0"/>
              <a:t> </a:t>
            </a:r>
            <a:r>
              <a:rPr lang="uk-UA" sz="4000" dirty="0" smtClean="0"/>
              <a:t>(собача кропива)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187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Заспокоює нервову систему, запобігає неврозам серця.</a:t>
            </a:r>
            <a:endParaRPr lang="uk-UA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29025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Малина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Найкращий засіб проти застуди.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749" y="2146223"/>
            <a:ext cx="5818251" cy="47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 проекту: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dirty="0" smtClean="0">
                <a:latin typeface="Calibri"/>
                <a:ea typeface="Calibri"/>
                <a:cs typeface="Times New Roman"/>
              </a:rPr>
              <a:t>Купити </a:t>
            </a:r>
            <a:r>
              <a:rPr lang="uk-UA" sz="4000" dirty="0">
                <a:latin typeface="Calibri"/>
                <a:ea typeface="Calibri"/>
                <a:cs typeface="Times New Roman"/>
              </a:rPr>
              <a:t>можна все, не можна купити здоров'я</a:t>
            </a:r>
            <a:r>
              <a:rPr lang="uk-UA" sz="40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uk-UA" sz="4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uk-UA" sz="4000" dirty="0" err="1">
                <a:latin typeface="Calibri"/>
                <a:ea typeface="Calibri"/>
                <a:cs typeface="Times New Roman"/>
              </a:rPr>
              <a:t>Здоров'я-</a:t>
            </a:r>
            <a:r>
              <a:rPr lang="uk-UA" sz="4000" dirty="0">
                <a:latin typeface="Calibri"/>
                <a:ea typeface="Calibri"/>
                <a:cs typeface="Times New Roman"/>
              </a:rPr>
              <a:t> найдорожче, людина  завжди дбала про своє здоров'я, тому з давніх-давен користувалася народною медициною</a:t>
            </a:r>
            <a:r>
              <a:rPr lang="uk-UA" dirty="0">
                <a:latin typeface="Calibri"/>
                <a:ea typeface="Calibri"/>
                <a:cs typeface="Times New Roman"/>
              </a:rPr>
              <a:t>.</a:t>
            </a:r>
            <a:endParaRPr lang="uk-U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214" y="4581128"/>
            <a:ext cx="26176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Чорниця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Сушені ягоди допомагають при діареї, </a:t>
            </a:r>
            <a:r>
              <a:rPr lang="uk-UA" dirty="0" err="1" smtClean="0"/>
              <a:t>недокрів</a:t>
            </a:r>
            <a:r>
              <a:rPr lang="en-US" dirty="0" smtClean="0"/>
              <a:t>’</a:t>
            </a:r>
            <a:r>
              <a:rPr lang="uk-UA" dirty="0" smtClean="0"/>
              <a:t>ї, </a:t>
            </a:r>
          </a:p>
          <a:p>
            <a:pPr marL="0" indent="0">
              <a:buNone/>
            </a:pPr>
            <a:r>
              <a:rPr lang="uk-UA" dirty="0" smtClean="0"/>
              <a:t>шлункових корчах.</a:t>
            </a:r>
            <a:endParaRPr lang="uk-UA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80661"/>
            <a:ext cx="4572000" cy="467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2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Валер</a:t>
            </a:r>
            <a:r>
              <a:rPr lang="en-US" sz="6000" dirty="0" smtClean="0"/>
              <a:t>’</a:t>
            </a:r>
            <a:r>
              <a:rPr lang="uk-UA" sz="6000" dirty="0" err="1" smtClean="0"/>
              <a:t>яна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Прекрасний засіб при неврозах, мігрені, безсонні.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095" y="2321496"/>
            <a:ext cx="4747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Липа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Препарати використовуються при простудних захворюваннях,</a:t>
            </a:r>
          </a:p>
          <a:p>
            <a:pPr marL="0" indent="0">
              <a:buNone/>
            </a:pPr>
            <a:r>
              <a:rPr lang="uk-UA" dirty="0" smtClean="0"/>
              <a:t> отруєннях, ангіні.</a:t>
            </a:r>
          </a:p>
          <a:p>
            <a:pPr marL="0" indent="0">
              <a:buNone/>
            </a:pPr>
            <a:r>
              <a:rPr lang="uk-UA" dirty="0" smtClean="0"/>
              <a:t> Хороший </a:t>
            </a:r>
          </a:p>
          <a:p>
            <a:pPr marL="0" indent="0">
              <a:buNone/>
            </a:pPr>
            <a:r>
              <a:rPr lang="uk-UA" dirty="0" smtClean="0"/>
              <a:t>медонос.</a:t>
            </a:r>
            <a:endParaRPr lang="uk-UA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259" y="2289810"/>
            <a:ext cx="5639741" cy="45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463291"/>
            <a:ext cx="8686800" cy="838200"/>
          </a:xfrm>
        </p:spPr>
        <p:txBody>
          <a:bodyPr>
            <a:noAutofit/>
          </a:bodyPr>
          <a:lstStyle/>
          <a:p>
            <a:r>
              <a:rPr lang="uk-UA" sz="6000" dirty="0" smtClean="0"/>
              <a:t>М</a:t>
            </a:r>
            <a:r>
              <a:rPr lang="en-US" sz="6000" dirty="0" smtClean="0"/>
              <a:t>’</a:t>
            </a:r>
            <a:r>
              <a:rPr lang="uk-UA" sz="6000" dirty="0" err="1" smtClean="0"/>
              <a:t>ята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Має антисептичні, анестезуючі, </a:t>
            </a:r>
            <a:r>
              <a:rPr lang="uk-UA" dirty="0" err="1" smtClean="0"/>
              <a:t>спазмолітичні</a:t>
            </a:r>
            <a:r>
              <a:rPr lang="uk-UA" dirty="0" smtClean="0"/>
              <a:t>, жовчогінні властивості.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716016" cy="45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Лопух  звичайний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Застосовують при цукровому діабеті, панкреатиті, кровотечах, випадінні волосся, злоякісних пухлинах.</a:t>
            </a:r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048386"/>
            <a:ext cx="2557636" cy="36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Любисток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Використовують як лікарську та пряну рослину. Хороший дерматологічний засіб.</a:t>
            </a:r>
            <a:endParaRPr lang="uk-UA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73936"/>
            <a:ext cx="4499992" cy="417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Лікарські рослини Червоної книги: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пролісок звичайний, первоцвіт весняний, крокус, сон великий, тирлич весняний. </a:t>
            </a:r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890589" cy="41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26537"/>
            <a:ext cx="2691686" cy="295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237" y="4005064"/>
            <a:ext cx="2514274" cy="27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531" y="2585046"/>
            <a:ext cx="2126953" cy="28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976076"/>
            <a:ext cx="2286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01MSDCF\DSC0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DCIM\101MSDCF\DSC01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DCIM\101MSDCF\DSC011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DCIM\101MSDCF\DSC011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DCIM\101MSDCF\DSC011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DCIM\101MSDCF\DSC0119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DCIM\101MSDCF\DSC0119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DCIM\101MSDCF\DSC0119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:\DCIM\101MSDCF\DSC0119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txBody>
          <a:bodyPr>
            <a:normAutofit fontScale="90000"/>
          </a:bodyPr>
          <a:lstStyle/>
          <a:p>
            <a:pPr indent="90170">
              <a:lnSpc>
                <a:spcPct val="115000"/>
              </a:lnSpc>
            </a:pP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Я квітку не можу зірвати,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Бо їй, як людині, болить.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Як нам, моє серце крилате,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Під сонцем їй хочеться </a:t>
            </a:r>
            <a:r>
              <a:rPr lang="uk-UA" i="1" dirty="0" err="1" smtClean="0">
                <a:effectLst/>
                <a:latin typeface="Times New Roman"/>
                <a:ea typeface="Times New Roman"/>
                <a:cs typeface="Times New Roman"/>
              </a:rPr>
              <a:t>жить</a:t>
            </a: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І ти, наче квітка у полі,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І в тебе душа, як блакить.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Не можу </a:t>
            </a:r>
            <a:r>
              <a:rPr lang="uk-UA" i="1" dirty="0" err="1" smtClean="0">
                <a:effectLst/>
                <a:latin typeface="Times New Roman"/>
                <a:ea typeface="Times New Roman"/>
                <a:cs typeface="Times New Roman"/>
              </a:rPr>
              <a:t>завдать</a:t>
            </a: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 тобі болю,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Щоб серця твого не </a:t>
            </a:r>
            <a:r>
              <a:rPr lang="uk-UA" i="1" dirty="0" err="1" smtClean="0">
                <a:effectLst/>
                <a:latin typeface="Times New Roman"/>
                <a:ea typeface="Times New Roman"/>
                <a:cs typeface="Times New Roman"/>
              </a:rPr>
              <a:t>розбить</a:t>
            </a: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r>
              <a:rPr lang="uk-UA" i="1" dirty="0" smtClean="0">
                <a:effectLst/>
                <a:latin typeface="Times New Roman"/>
                <a:ea typeface="Times New Roman"/>
                <a:cs typeface="Times New Roman"/>
              </a:rPr>
              <a:t>                                                  В.Сосюра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373" y="116632"/>
            <a:ext cx="266713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/>
              <a:t>Користуйтесь щедрими дарами матінки природи</a:t>
            </a:r>
            <a:br>
              <a:rPr lang="uk-UA" sz="6600" b="1" i="1" dirty="0" smtClean="0"/>
            </a:br>
            <a:r>
              <a:rPr lang="uk-UA" sz="6600" b="1" i="1" dirty="0" smtClean="0"/>
              <a:t> та будьте завжди здорові!!!</a:t>
            </a:r>
            <a:endParaRPr lang="uk-UA" sz="66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710" y="5091871"/>
            <a:ext cx="2563982" cy="176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4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проекту: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зібрати відомості про рослини, якими лікувалися в давнину наші предки, які ростуть на території нашого краю, які є цінним джерелом лікування;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 рослини, які широко використовуються у народній та офіційній медицині на території нашого району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;</a:t>
            </a:r>
            <a:endParaRPr lang="uk-UA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ea typeface="Calibri"/>
                <a:cs typeface="Times New Roman"/>
              </a:rPr>
              <a:t> </a:t>
            </a:r>
            <a:r>
              <a:rPr lang="uk-UA" sz="2000" dirty="0">
                <a:ea typeface="Calibri"/>
                <a:cs typeface="Times New Roman"/>
              </a:rPr>
              <a:t>поглибити знання </a:t>
            </a:r>
            <a:r>
              <a:rPr lang="uk-UA" sz="2000" dirty="0" smtClean="0">
                <a:ea typeface="Calibri"/>
                <a:cs typeface="Times New Roman"/>
              </a:rPr>
              <a:t> </a:t>
            </a:r>
            <a:r>
              <a:rPr lang="uk-UA" sz="2000" dirty="0">
                <a:ea typeface="Calibri"/>
                <a:cs typeface="Times New Roman"/>
              </a:rPr>
              <a:t>про лікувальні властивості  рослин;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 охарактеризувати їх біологічні особливості  та застосування;</a:t>
            </a:r>
            <a:endParaRPr lang="uk-UA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ea typeface="Calibri"/>
                <a:cs typeface="Times New Roman"/>
              </a:rPr>
              <a:t> </a:t>
            </a:r>
            <a:r>
              <a:rPr lang="uk-UA" sz="2000" dirty="0">
                <a:ea typeface="Calibri"/>
                <a:cs typeface="Times New Roman"/>
              </a:rPr>
              <a:t>виховувати емоційно – зацікавлене ставлення до народної </a:t>
            </a:r>
            <a:r>
              <a:rPr lang="uk-UA" sz="2000" dirty="0" smtClean="0">
                <a:ea typeface="Calibri"/>
                <a:cs typeface="Times New Roman"/>
              </a:rPr>
              <a:t> </a:t>
            </a:r>
            <a:r>
              <a:rPr lang="uk-UA" sz="2000" dirty="0">
                <a:ea typeface="Calibri"/>
                <a:cs typeface="Times New Roman"/>
              </a:rPr>
              <a:t>медицини;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ea typeface="Calibri"/>
                <a:cs typeface="Times New Roman"/>
              </a:rPr>
              <a:t> </a:t>
            </a:r>
            <a:r>
              <a:rPr lang="uk-UA" sz="2000" dirty="0">
                <a:ea typeface="Calibri"/>
                <a:cs typeface="Times New Roman"/>
              </a:rPr>
              <a:t>формувати елементарні уміння застосовувати набуті знання з метою збереження власного здоров’я.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 розробити заходів щодо її раціонального використання та охорони;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в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іднайти згадки про лікарські рослини в народних піснях, легендах, звичаях.</a:t>
            </a:r>
            <a:endParaRPr lang="uk-UA" sz="2000" dirty="0">
              <a:ea typeface="Calibri"/>
              <a:cs typeface="Times New Roman"/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721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ctr"/>
            <a:r>
              <a:rPr lang="uk-UA" sz="7200" b="1" i="1" dirty="0" smtClean="0"/>
              <a:t>Бажаємо вам успіху!</a:t>
            </a:r>
            <a:br>
              <a:rPr lang="uk-UA" sz="7200" b="1" i="1" dirty="0" smtClean="0"/>
            </a:br>
            <a:r>
              <a:rPr lang="uk-UA" sz="7200" b="1" i="1" dirty="0" smtClean="0"/>
              <a:t>Щиро дякуємо за увагу!</a:t>
            </a:r>
            <a:endParaRPr lang="uk-UA" sz="7200" b="1" i="1" dirty="0"/>
          </a:p>
        </p:txBody>
      </p:sp>
    </p:spTree>
    <p:extLst>
      <p:ext uri="{BB962C8B-B14F-4D97-AF65-F5344CB8AC3E}">
        <p14:creationId xmlns:p14="http://schemas.microsoft.com/office/powerpoint/2010/main" val="15569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dirty="0">
                <a:ea typeface="Calibri"/>
                <a:cs typeface="Times New Roman"/>
              </a:rPr>
              <a:t>Дивовижний рослинний світ нашого краю, багата на лікарські рослини </a:t>
            </a:r>
            <a:r>
              <a:rPr lang="uk-UA" dirty="0" smtClean="0">
                <a:ea typeface="Calibri"/>
                <a:cs typeface="Times New Roman"/>
              </a:rPr>
              <a:t/>
            </a:r>
            <a:br>
              <a:rPr lang="uk-UA" dirty="0" smtClean="0">
                <a:ea typeface="Calibri"/>
                <a:cs typeface="Times New Roman"/>
              </a:rPr>
            </a:br>
            <a:r>
              <a:rPr lang="uk-UA" dirty="0" smtClean="0">
                <a:ea typeface="Calibri"/>
                <a:cs typeface="Times New Roman"/>
              </a:rPr>
              <a:t>наша </a:t>
            </a:r>
            <a:r>
              <a:rPr lang="uk-UA" dirty="0">
                <a:ea typeface="Calibri"/>
                <a:cs typeface="Times New Roman"/>
              </a:rPr>
              <a:t>Земля. </a:t>
            </a:r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924" y="3789040"/>
            <a:ext cx="4251633" cy="30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39"/>
            <a:ext cx="3816424" cy="376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17869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  <a:t>До чудо ліків в гості вирушаймо</a:t>
            </a:r>
            <a:b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uk-UA" i="1" dirty="0" err="1">
                <a:solidFill>
                  <a:srgbClr val="002060"/>
                </a:solidFill>
                <a:ea typeface="Calibri"/>
                <a:cs typeface="Times New Roman"/>
              </a:rPr>
              <a:t>Дивинку</a:t>
            </a:r>
            <a: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  <a:t> щонайменшу помічаймо</a:t>
            </a:r>
            <a:b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  <a:t>Де материнка, подорожний, молочай,</a:t>
            </a:r>
            <a:b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  <a:t>Повинен знати кожен траво знай.</a:t>
            </a:r>
            <a:b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  <a:t>Із вдячністю цілющі трави пийте,</a:t>
            </a:r>
            <a:b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uk-UA" i="1" dirty="0">
                <a:solidFill>
                  <a:srgbClr val="002060"/>
                </a:solidFill>
                <a:ea typeface="Calibri"/>
                <a:cs typeface="Times New Roman"/>
              </a:rPr>
              <a:t> Ростіть на славу і здоровійте!</a:t>
            </a:r>
            <a:r>
              <a:rPr lang="uk-UA" i="1" dirty="0">
                <a:ea typeface="Calibri"/>
                <a:cs typeface="Times New Roman"/>
              </a:rPr>
              <a:t/>
            </a:r>
            <a:br>
              <a:rPr lang="uk-UA" i="1" dirty="0">
                <a:ea typeface="Calibri"/>
                <a:cs typeface="Times New Roman"/>
              </a:rPr>
            </a:br>
            <a:endParaRPr lang="uk-UA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5" y="1844824"/>
            <a:ext cx="124213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96" y="188640"/>
            <a:ext cx="8686800" cy="838200"/>
          </a:xfrm>
        </p:spPr>
        <p:txBody>
          <a:bodyPr>
            <a:noAutofit/>
          </a:bodyPr>
          <a:lstStyle/>
          <a:p>
            <a:r>
              <a:rPr lang="uk-UA" sz="6000" dirty="0" smtClean="0"/>
              <a:t>Кульбаба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 давнину її вважали «еліксиром життя». </a:t>
            </a:r>
          </a:p>
          <a:p>
            <a:pPr marL="0" indent="0">
              <a:buNone/>
            </a:pPr>
            <a:r>
              <a:rPr lang="uk-UA" dirty="0" smtClean="0"/>
              <a:t>У її листках багато вітамінів.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8" y="2996952"/>
            <a:ext cx="5600692" cy="38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r>
              <a:rPr lang="uk-UA" sz="6000" dirty="0" smtClean="0"/>
              <a:t>Ромашка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28579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Квіти ромашки кладуть у різні настойки, застосовують у косметиці, парфумерії.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910" y="3176135"/>
            <a:ext cx="5367089" cy="36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1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r>
              <a:rPr lang="uk-UA" sz="6000" dirty="0" smtClean="0"/>
              <a:t>Подорожник </a:t>
            </a:r>
            <a:endParaRPr lang="uk-UA" sz="6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413995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 народній медицині використовується як лікувальний засіб при зовнішніх ранах, наривах, ударах та опіках.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61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04" y="116632"/>
            <a:ext cx="8686800" cy="838200"/>
          </a:xfrm>
        </p:spPr>
        <p:txBody>
          <a:bodyPr>
            <a:noAutofit/>
          </a:bodyPr>
          <a:lstStyle/>
          <a:p>
            <a:r>
              <a:rPr lang="uk-UA" sz="6000" dirty="0" smtClean="0"/>
              <a:t>Звіробій 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91600" cy="557375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 народі називають ліками від 99 хвороб.</a:t>
            </a:r>
          </a:p>
          <a:p>
            <a:pPr marL="0" indent="0">
              <a:buNone/>
            </a:pPr>
            <a:r>
              <a:rPr lang="uk-UA" dirty="0" smtClean="0"/>
              <a:t>Вживають для покращення апетиту, захворюваннях </a:t>
            </a:r>
          </a:p>
          <a:p>
            <a:pPr marL="0" indent="0">
              <a:buNone/>
            </a:pPr>
            <a:r>
              <a:rPr lang="uk-UA" dirty="0" smtClean="0"/>
              <a:t>шлунку, горла і т.д.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404" y="2810064"/>
            <a:ext cx="5376596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470</Words>
  <Application>Microsoft Office PowerPoint</Application>
  <PresentationFormat>Экран (4:3)</PresentationFormat>
  <Paragraphs>75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Лікарські  рослини нашої  місцевості</vt:lpstr>
      <vt:lpstr>Актуальність проекту:</vt:lpstr>
      <vt:lpstr>Мета проекту:</vt:lpstr>
      <vt:lpstr> Дивовижний рослинний світ нашого краю, багата на лікарські рослини  наша Земля. </vt:lpstr>
      <vt:lpstr>До чудо ліків в гості вирушаймо Дивинку щонайменшу помічаймо Де материнка, подорожний, молочай, Повинен знати кожен траво знай. Із вдячністю цілющі трави пийте,  Ростіть на славу і здоровійте! </vt:lpstr>
      <vt:lpstr>Кульбаба </vt:lpstr>
      <vt:lpstr>Ромашка </vt:lpstr>
      <vt:lpstr>Подорожник </vt:lpstr>
      <vt:lpstr>Звіробій </vt:lpstr>
      <vt:lpstr>Чистотіл </vt:lpstr>
      <vt:lpstr>Грицики </vt:lpstr>
      <vt:lpstr>Шипшина </vt:lpstr>
      <vt:lpstr>Бузина чорна</vt:lpstr>
      <vt:lpstr>Барвінок </vt:lpstr>
      <vt:lpstr>Деревій (кривавник) </vt:lpstr>
      <vt:lpstr>Калина </vt:lpstr>
      <vt:lpstr>Кропива дводомна </vt:lpstr>
      <vt:lpstr>Пустирник (собача кропива)</vt:lpstr>
      <vt:lpstr>Малина </vt:lpstr>
      <vt:lpstr>Чорниця </vt:lpstr>
      <vt:lpstr>Валер’яна</vt:lpstr>
      <vt:lpstr>Липа </vt:lpstr>
      <vt:lpstr>М’ята</vt:lpstr>
      <vt:lpstr>Лопух  звичайний</vt:lpstr>
      <vt:lpstr>Любисток </vt:lpstr>
      <vt:lpstr>Лікарські рослини Червоної книги:</vt:lpstr>
      <vt:lpstr>Презентация PowerPoint</vt:lpstr>
      <vt:lpstr> Я квітку не можу зірвати, Бо їй, як людині, болить. Як нам, моє серце крилате, Під сонцем їй хочеться жить. І ти, наче квітка у полі, І в тебе душа, як блакить. Не можу завдать тобі болю, Щоб серця твого не розбить.                                                   В.Сосюра </vt:lpstr>
      <vt:lpstr>Користуйтесь щедрими дарами матінки природи  та будьте завжди здорові!!!</vt:lpstr>
      <vt:lpstr>Бажаємо вам успіху! Щиро дякуємо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Лікарські  рослини нашої  місцевості</dc:title>
  <dc:creator>Ната</dc:creator>
  <cp:lastModifiedBy>User</cp:lastModifiedBy>
  <cp:revision>23</cp:revision>
  <dcterms:created xsi:type="dcterms:W3CDTF">2013-04-04T16:20:08Z</dcterms:created>
  <dcterms:modified xsi:type="dcterms:W3CDTF">2015-04-15T13:44:09Z</dcterms:modified>
</cp:coreProperties>
</file>