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5" autoAdjust="0"/>
    <p:restoredTop sz="86377" autoAdjust="0"/>
  </p:normalViewPr>
  <p:slideViewPr>
    <p:cSldViewPr>
      <p:cViewPr varScale="1">
        <p:scale>
          <a:sx n="91" d="100"/>
          <a:sy n="91" d="100"/>
        </p:scale>
        <p:origin x="-16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228536"/>
            <a:ext cx="4680520" cy="257672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Виконала учениця 9 класу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Новоолександрівської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загальноосвітньої школи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I-III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ступенів 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Запорізької області 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Запорізького району</a:t>
            </a:r>
          </a:p>
          <a:p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Рєпка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Анна Романівна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352928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Кімнатні рослини в озелененні інтер’єрів шкіл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 descr="http://uld2.odnoklassniki.ru/getImage?photoId=490130222874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248472" cy="3816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28620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Хлорофітум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Трав’янистий багаторічник з потовщеними коренями і прикореневим листям. В період активної вегетації бажано обприскувати листя. Пересаджувати рослину потрібно кожного року.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Хлорофітум"/>
          <p:cNvPicPr>
            <a:picLocks noChangeAspect="1" noChangeArrowheads="1"/>
          </p:cNvPicPr>
          <p:nvPr/>
        </p:nvPicPr>
        <p:blipFill>
          <a:blip r:embed="rId2" cstate="print"/>
          <a:srcRect t="12698" b="11111"/>
          <a:stretch>
            <a:fillRect/>
          </a:stretch>
        </p:blipFill>
        <p:spPr bwMode="auto">
          <a:xfrm>
            <a:off x="4067944" y="188640"/>
            <a:ext cx="5076056" cy="6669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Циссус"/>
          <p:cNvPicPr>
            <a:picLocks noChangeAspect="1" noChangeArrowheads="1"/>
          </p:cNvPicPr>
          <p:nvPr/>
        </p:nvPicPr>
        <p:blipFill>
          <a:blip r:embed="rId2" cstate="print"/>
          <a:srcRect r="3847"/>
          <a:stretch>
            <a:fillRect/>
          </a:stretch>
        </p:blipFill>
        <p:spPr bwMode="auto">
          <a:xfrm>
            <a:off x="3923928" y="0"/>
            <a:ext cx="522007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2790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Цисус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(декоративний виноград).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Відносно невибаглива рослина, але не любить різких перепадів температур та протягів. Може рости і на світлі і в затінку. Використовується для вертикального озеленення, потребує опори.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29340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Сенполія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(Фіалка). Трав’яниста рослина з укороченим стеблом. Квітує близько 9 місяців на рік. Не можна цю рослину обприскувати. Добре росте при штучному освітленні. Поливати фіалку потрібно у піддон теплою водою. Вирощувати можна 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грунтових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посадках.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сенполія"/>
          <p:cNvPicPr>
            <a:picLocks noChangeAspect="1" noChangeArrowheads="1"/>
          </p:cNvPicPr>
          <p:nvPr/>
        </p:nvPicPr>
        <p:blipFill>
          <a:blip r:embed="rId2" cstate="print"/>
          <a:srcRect t="20445" b="4735"/>
          <a:stretch>
            <a:fillRect/>
          </a:stretch>
        </p:blipFill>
        <p:spPr bwMode="auto">
          <a:xfrm>
            <a:off x="6444208" y="1844824"/>
            <a:ext cx="2376264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фото комнатных цветов и расте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0648"/>
            <a:ext cx="2448272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Фото комнатных цвет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1008"/>
            <a:ext cx="2448272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Ципер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55081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1196752"/>
            <a:ext cx="23042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Циперус.Трав’янистий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багаторічник до 1,5 м висотою; листя зібране в лутовку. Квітки дрібні. Дуже вологолюбна рослина. Краще поливати через піддон.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856357"/>
            <a:ext cx="8424936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 час  вибору рослин для класної кімнати треба враховувати що: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комфортне навчальне середовище забезпечує оптимальну динаміку працездатності, гарне самопочуття та збереження здоров'я суб'єктів навчального процесу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запах рослин не може бути сильним, відволікаючим;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рослини не повинні спричиняти алергічну реакцію;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рослини не мають закривати проходи, затемняти вікна чи світильники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авчальний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процес спричинює великий тиск на організм і психічну сферу дитини тому за неправильного організування навчального середовища та навчальної діяльності такі навантаження утруднюють її розвиток і шкодять здоров'ю. Запобігти цьому допомагають різноманітні аспекти гармонізації та взаємовпливів довкілля і людини в навчально-виховному процесі. 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0"/>
            <a:ext cx="583264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ВИСНОВКИ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916832"/>
            <a:ext cx="5400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66416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ДЯКУЮ ЗА УВАГУ!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692696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теми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</a:t>
            </a:r>
            <a:endParaRPr lang="ru-RU" sz="4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908720"/>
            <a:ext cx="5328592" cy="576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авчальне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відміну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штучним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сформованим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досягнення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системі заходів поліпшення умов праці велике значення має підбір оздоровчої флори, яка сприяє нормалізації складу повітря, зняттю нервово-емоційної та зорової втоми, естетичному оформленню інтер'єру. Кімнатні рослини у приміщеннях покращують мікроклімат, виділяють леткі речовини (фітонциди), які згубно діють на хвороботворні мікроорганізми.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zschool.at.ua/_ph/15/2/435052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64704"/>
            <a:ext cx="302433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Кабінет біологі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17032"/>
            <a:ext cx="309634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6347048" cy="47678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розгляд актуальних теоретичних і практичних питань, що стосуються дослідження біологічних особливостей декоративних рослин в умовах інтер’єрів</a:t>
            </a:r>
          </a:p>
          <a:p>
            <a:pPr>
              <a:buFont typeface="Wingdings" pitchFamily="2" charset="2"/>
              <a:buChar char="v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визначення межі  чутливості до факторів зовнішнього середовища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9744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Мета та задачі роботи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 descr="Photo Dieffenbachia amoena / Фото Диффенбахия прелестная / Фото Дифенбахія прекрас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84784"/>
            <a:ext cx="259228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реалізації поставленої мети в роботі виконано такі завдання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61206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    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виконано огляд літературних джерел та матеріалів досліджень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досліджено ростові процеси декоративних кімнатних рослин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 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проведено обробку одержаних даних та результатів із використанням методики статистичного аналізу</a:t>
            </a:r>
            <a:endParaRPr lang="uk-UA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Photo Spathiphyllum wallisii / Фото Спатифиллум Уоллиса / Фото Спатіфілум Уоллі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24744"/>
            <a:ext cx="187220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264795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429000"/>
            <a:ext cx="56886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	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нашій школі налічується близько 6 видів пеларгонії: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Пеларгонія рожева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Pelargonium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roseum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Пеларгонія запашна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Pelargonium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graveolens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Пеларгонія ароматна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Pelargonium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odorantissimum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пеларгонія кучерява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Pelargonium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crispum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Пеларгонія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голівчата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Pelargonium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capitatum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еларгонія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томентосум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Pelargonium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tomentosum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).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168352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6672"/>
            <a:ext cx="3024336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688" y="548680"/>
            <a:ext cx="2808312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Пеларгония, или гера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501008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132708"/>
            <a:ext cx="39239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Гібіскус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(китайська троянда). Вічнозелений кущ або невелике деревце. Невибаглива рослина. Квітує майже на протязі цілого року. Помірно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світлолюбива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рослина. Для формування красивої крони необхідна обрізка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9269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Основний асортимент квітів в  класних кімнатах:</a:t>
            </a:r>
            <a:endParaRPr lang="ru-RU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Гібіск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396044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л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764704"/>
            <a:ext cx="360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Кала. Трав’яниста рослина з укороченим стеблом. Декоративність забезпечує крупна листоподібна оцвітина білого кольору. Невибаглива рослина, але не виносить низьких температур. Для кращого цвітіння потрібна регулярно видаляти паростки, що утворюються біля основи рослини.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33661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Цикламен. Трав’яниста рослина з потовщеними коренями. Квіти на довгих квітконіжках, рожевого кольору. Невибаглива рослина, але погано розмножується. Поливати цикламен бажано м’якою водою. Пожовкле листя і квітконоси потрібно обов’язково видаляти.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Цикламен"/>
          <p:cNvPicPr>
            <a:picLocks noChangeAspect="1" noChangeArrowheads="1"/>
          </p:cNvPicPr>
          <p:nvPr/>
        </p:nvPicPr>
        <p:blipFill>
          <a:blip r:embed="rId2" cstate="print"/>
          <a:srcRect t="8459" b="8458"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гон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764704"/>
            <a:ext cx="3240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Бегонія. Трав’яниста рослина вологолюбна. Має красиве декоративне листя. Не любить частих перепадів температур. Вирощувати бажано в місцях куди не потрапляє пряме сонячне проміння.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389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Актуальність теми дослідження</vt:lpstr>
      <vt:lpstr>Слайд 3</vt:lpstr>
      <vt:lpstr>Для реалізації поставленої мети в роботі виконано такі завдання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Кімнатні рослини в озелененні інтер’єрів шкіл</dc:title>
  <dc:creator>123</dc:creator>
  <cp:lastModifiedBy>123</cp:lastModifiedBy>
  <cp:revision>23</cp:revision>
  <dcterms:created xsi:type="dcterms:W3CDTF">2012-12-28T14:54:41Z</dcterms:created>
  <dcterms:modified xsi:type="dcterms:W3CDTF">2013-02-23T13:06:43Z</dcterms:modified>
</cp:coreProperties>
</file>