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9" r:id="rId5"/>
    <p:sldId id="258" r:id="rId6"/>
    <p:sldId id="267" r:id="rId7"/>
    <p:sldId id="260" r:id="rId8"/>
    <p:sldId id="261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2" autoAdjust="0"/>
    <p:restoredTop sz="94660"/>
  </p:normalViewPr>
  <p:slideViewPr>
    <p:cSldViewPr>
      <p:cViewPr varScale="1">
        <p:scale>
          <a:sx n="70" d="100"/>
          <a:sy n="70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A5CBA3-E097-4E96-9AF3-5F729D05D544}" type="datetimeFigureOut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B4E84B-E53A-4DCC-B0D0-15DB36D77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12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3F991F-EBED-440D-B141-8E471A5D9BA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AC2F-65B3-4E4D-A010-F0381A3E756D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C6A9-348F-4AA7-BF01-C9D2A7B3D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2CB2-F03A-4E88-B80B-DFA5B845009B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ED29-6AB3-4F62-96E6-7C9F4D323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E6C7-A6B4-440E-87DD-58283FC599B8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BE38-995F-430E-9A01-A59F9633E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E42E-2429-441A-B870-24E98AB4F186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9619-2B24-433B-8E26-CE89C52F9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40C2-42A4-4734-B50A-B7A6ABC18C43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E5F8-2D40-4A03-B150-5D0637080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B4B8-D106-4179-9454-F73D4DCF71C4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4BE1-4C26-453A-B23F-8BAF33849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F215-792C-41E5-9329-65D2BB15B153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C3E7-77DE-4B87-98F6-8801A8DA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A315-91E5-438F-83C0-70CD303711AE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5396-86A6-460D-87E6-3CCECEBE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5894-99C4-4FE0-B03C-986820D0A5F7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93A7-1A81-4DDC-AE4F-9F6F4DE50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054E-2B3A-4F15-9B2A-CB501C1F8F3B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8086-04BF-40F7-A07F-398C2203F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B99B-9694-4094-9865-38C79D2FA2D0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9ABD-6082-4B60-8222-02D8674B8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B7850-EE54-42BC-8276-2D30966FD824}" type="datetime1">
              <a:rPr lang="ru-RU"/>
              <a:pPr>
                <a:defRPr/>
              </a:pPr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Теслюк Л.П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5130F1-149E-4841-BABB-EB7C7F94C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332037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Тема «Покритонасінні рослини»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«Родина Розові»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Підродина  Розанні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81125"/>
            <a:ext cx="2439988" cy="2408238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428750"/>
            <a:ext cx="2592387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484313"/>
            <a:ext cx="26733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359275"/>
            <a:ext cx="25241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0075" y="4349750"/>
            <a:ext cx="25114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7263" y="4359275"/>
            <a:ext cx="2619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255588" y="3903663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Гусячі лапки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3132138" y="3949700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Гравілат міський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6056313" y="3949700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Суниці лісові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468313" y="981075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Шипшина собача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3346450" y="981075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Ожина сиза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Box 17"/>
          <p:cNvSpPr txBox="1">
            <a:spLocks noChangeArrowheads="1"/>
          </p:cNvSpPr>
          <p:nvPr/>
        </p:nvSpPr>
        <p:spPr bwMode="auto">
          <a:xfrm>
            <a:off x="6227763" y="9810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Малина звичайна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Підродина Яблуневі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363" y="1473200"/>
            <a:ext cx="27654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3" y="4051300"/>
            <a:ext cx="25939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76700"/>
            <a:ext cx="2466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2925" y="4076700"/>
            <a:ext cx="25209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203575" y="1479550"/>
            <a:ext cx="2305050" cy="1992313"/>
          </a:xfrm>
          <a:noFill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444625"/>
            <a:ext cx="249713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441325" y="3514725"/>
            <a:ext cx="276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Глід одноматочковий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3082925" y="3530600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Горобина звичайна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5699125" y="3473450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Айва кримська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Box 13"/>
          <p:cNvSpPr txBox="1">
            <a:spLocks noChangeArrowheads="1"/>
          </p:cNvSpPr>
          <p:nvPr/>
        </p:nvSpPr>
        <p:spPr bwMode="auto">
          <a:xfrm>
            <a:off x="660400" y="1012825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Квітуча яблуня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TextBox 14"/>
          <p:cNvSpPr txBox="1">
            <a:spLocks noChangeArrowheads="1"/>
          </p:cNvSpPr>
          <p:nvPr/>
        </p:nvSpPr>
        <p:spPr bwMode="auto">
          <a:xfrm>
            <a:off x="3059113" y="1046163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Плоди яблуні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5699125" y="10461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Груша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Підродина Мигдалеві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69988"/>
            <a:ext cx="2714625" cy="2043112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4988" y="1181100"/>
            <a:ext cx="26781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1181100"/>
            <a:ext cx="2711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3" y="3757613"/>
            <a:ext cx="2614612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4075" y="3746500"/>
            <a:ext cx="27114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4350" y="3757613"/>
            <a:ext cx="269875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323850" y="33575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Персик садовий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3136900" y="3357563"/>
            <a:ext cx="216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Терен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6051550" y="33575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Абрикос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630238" y="781050"/>
            <a:ext cx="237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Квітучий мигдаль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3006725" y="781050"/>
            <a:ext cx="242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Плоди мигдалю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6" name="TextBox 15"/>
          <p:cNvSpPr txBox="1">
            <a:spLocks noChangeArrowheads="1"/>
          </p:cNvSpPr>
          <p:nvPr/>
        </p:nvSpPr>
        <p:spPr bwMode="auto">
          <a:xfrm>
            <a:off x="5907088" y="781050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Слива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5875"/>
            <a:ext cx="36131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2628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400" y="15875"/>
            <a:ext cx="3022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" y="2535238"/>
            <a:ext cx="34639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535238"/>
            <a:ext cx="27622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4750" y="2465388"/>
            <a:ext cx="28892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" y="4605338"/>
            <a:ext cx="33909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55988" y="4605338"/>
            <a:ext cx="283527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AutoShape 11" descr="data:image/jpeg;base64,/9j/4AAQSkZJRgABAQAAAQABAAD/2wCEAAkGBxQTEhQUExQWFRUXFxgXGRgXFhcXGBcYFxgXFxcWFBcYHCggGB0lHBUUITEhJSkrLi4uFx8zODMsNygtLisBCgoKDg0OGxAQGywlICQsLCwsLCwtLCwsLC4sLCwsLC8sLSwsLCwsLSwsLCwsLCwsLCwsLCwsLCwsLCwsLCwsLP/AABEIAMsAwAMBIgACEQEDEQH/xAAcAAACAwEBAQEAAAAAAAAAAAAEBQIDBgcBAAj/xAA+EAACAQIEAwYEBAQFAwUAAAABAhEAAwQSITEFQVEGImFxgZETMqHBB7HR8BRCUvEVI2KConKS4RYkM0PC/8QAGwEAAgMBAQEAAAAAAAAAAAAAAwQBAgUGAAf/xAAsEQACAgEEAQMCBgMBAAAAAAAAAQIRAwQSITEFE0FRIrEUMmFx0fCBkfEj/9oADAMBAAIRAxEAPwA22BVjr41icJ2jHWnGH4zMa0nKNCLxUPVWjbRgeFL8Ni1O9HHGKF5VeBaOJmf7Q4oKDXP72LljWn7T8QDaCBvsI6VmcFgXuNCKSekfU1fdYaMUnyG2MUR+/wBKKsWrlxgqKWY8hrpFMeHcCT/7bhXwWN/OK0HA+Fizd+JbeV5H+YecUCWaCZZSS6MLewjKe8CpmO8CK8GGJIFdevKl358rd0E5gNaz3GOyixnw8z82T9DXnmVBYZ/ajFWsOyRMRA0qy4QdI9qniQTB2/exqlvCq7m3yZ2XI5SsJwg9ulaDB3AKz2GrRcMwmZfiXPkWIH9R6eVL5YrtkY5O+AsMxTNDZeTQY96U49jMnkOem9E4bF3XcgnKmxGyxuIEaEdRvNM/4y3a1tW1PVnAYkaaKIhduleWbHFBMic0rEVi2bgJVSwA1IEgetLMQlae9xa5cYEmPmgDkOukamhMTwYFdLqlhrlZWUR4uaussJ9AZY+ODLVNGq/iWAe2RmEZhI19KEU1YG006Zehq9m9fpQimihaJqydBIT2sJwGvrB18J9qbWLwilSgzPU+npV4aNqNH5DTzto51ZXaj8PeZdpqFi1++tFLa8KJOVhMkwteNsK9/wDUFw9I86XXUj+9Drv5bVXanyQpjXDK+IdUBgsYE/Wa1eCIwga0sMSe828kaae9A9k8Pby7d8Hc+JMR6VobfBgSWNLZ8lKl2XTAbeLHMnTlUgrasDp0n86vfhY5V7bwxQUkuOSq4C8Ji1aAZDfanti9liNgIrP4bQyQDpHj6UZhcTPdPpQ521dhItXYp7TYMK5YfK+/gfSsheUqSOX9/wBK6BxVM9orz18zpWZvYDMunzDfxpvFO48i2aHNgeBsFyEB1Yx9YJrX3kBAXQKogQdNf7Ui7M4abpMfKp0PI1o7ixqIMiYHKg6h7pJHsSpWVWMBAzHY7R96hdw+c5dFEatRfejSQPKattryIIgawJB/Sqeki7div+EVDA2iB51TdweeH/lQjMJ66bc6bLYJIkaedRxTCGQaZ8kR0B1okIe5MOxfxvCC7aOrEqAULGTpv5DwrCZ4j39+tdHxHC/iLCuLfIsVY7npI61iuO8Cex3swdNg6jY+IpjFurkBNbmC2Vk0/wAJhZFIcG23/np5VpsA42olFIq2U4uzloC7cpzxFZHvWcuMQdavGV8E5I0IrCk86YW7dJrN3WaY2MRzo048BssWV4laGC6/vxo29rVQtmhKVIpF0Nuzl4q2n7mt1ZvyOlc9wIyma2HDsWpEnQ6fv6UhqVJvci+KXI5CNNXthp1qOFxQOtMPiq3Sq40qCUL7WD8KmuFE66UYrAcxFX2BmOkwBz050d4lRaKFGLwndaO940n/AIJl1IMxm8NN63y2pyxpvJ8ANvrVWJtqoAIkayRqdYP61KxqKJlFPsxnDbXfLeETv109q0FnCyC2m20QfCqsbiraAZ072pEaHbePeq8BxP4pIAgACCd/WhPbvqzyxUiRwpEGduVXNZJ7x06zR4w/NjHTxNA4m/E6yOm8+VFcQbVEHtLGmh/e1LnUtcUvqJg6Uc9wAdRQvxdZGgbWPLnUV8lYv3JYl5Gmkbbc9qzHaS+RZuCdyB82oOp0ppjcZlE8unlWP4ziRcbTQD3mrwab4A7qYvw16D6+FPsHfiKzSmDTXCXJFFaIbrk0V67oelZ3HtB3jxjbyoxsTpS7GWy21TFcl5S3KjJh6Ow96l6ir8Ms86bmuB6ULQ6tiRV9q3QlmdKaYe1IpKVoRlBniCKNstHPp9KEIipLeobVgaaZosPi4XQ7UwsO+pJ213pJwqw9x4USa0PFLyWbRRVNxyGzQD3QBrJ5b7+XSojjTdI0tFpsmpyKCJ2+Kog7x2k7gbRrO3OnfYzitu+GUEhlbUEQSDHeGvyzprr9uZ3WNxSTC5B5DLKhQoAEmc1NexuOFjE2iW+Y5MvQHuiSN5LbR/KDV0tr56OpyeCjDBKnckdhvyPWAI9dfypNxziVvDKblxjENAHzPsIXxE/XwoHtp2q/hSqATdbrqqrMZ28YmBzg9K5XxLF3cTcNy4SSdgCTEQIWOkn3q0ppcCHj/DZNSlknxH7hXaDtHcvX1ciCoKmGlfnJ7p5iDof1rWdlbouKToDp51z4WySCRA302gDenPBL1wZmTTLlOnQ5pH5UCUN8rXZsZ/DpQqJ0Yi6zgaQZjw08azvGeJiyw+KcpjSRHtTXhvERcQPmg7gncxuAOflVfaXCpiLUgKSuoOn8upWTyMxUQ5VM5TV6d45bWhRgccL5MMAiSXYmAB0jmdKz2I7U99ikBdkj+kfsVXc4FeKlFYKCP/jVZ2/reRGvnS9OzeI1GSYPgKY2pLkQnxHgvfiDXNzQ7rNXjhF9AS1tojlrVTt1/SqUl0Ky7F99YNTw92NPzqd8TQpoqLrlUMFu0RYPOla3KKsYjWKvElRozNtdqOt2qDU0XYuxoaPI0Blgxrr9KZrtSnDXYijje6Uu0Qkn2eYh9KL4FwR77BjIWfmPSJNX8C4Z8VpbadPGukcOsKiAAAf2iqv4AzjGzG4nEmy5w+H+fKWe5/SBJ+xPpSzH/GAyFtFVEOUyFzgkKTz+Rj/tr2/gwuIxF265CksO7u0yVQDmOvp1qNzCugdSwZFFq7cUfLmYMAGPMgGD5mppRhcfc7XwuGOLEpPt/wAnhRLt2Fy2lMN80he7sDz6TzJ8Knw9wlxLoti6bbZgqyAcskNz02PtXt1muhmOUZEURsAqEKAq65mMGenroZwLBZ7qyVS2oL3HOg+EMoYSNwYYenjRcMVJPizYlPbie72VV/eeSS4O5ibzfxDFLzozrmmTAJCActDMb6UDdw8NdTN3kzPmXQGB/mCORByr6GtNj4tXkxeuKFzMykMEXMVhs8ToUWIgxlpNxG0BeNxEyW705BoBBVCwiYAlh9qIsMeq/wCC+mzObSXEa4+LXaXuKLmH7vISvdAO8EgiOWxPlVYTKCRlcALMiQA2pInmOsc6Jt4eRdBcALrETnM5YX3JquyyKFYGXzEspWVKjIQD1BPxCfAUpmhTH5vh/wABXC8QzMQSYOuU+P206V0C60Ye3AzkZWiQvz5ZidOa6eBrEtlFy8y5jbzCM0IQXzPCf6J9hlmt3ibcKlof0qpgcgAsDppmjwNLzxpSb+TivMP/ANE378mSxtxkuQNh3pgzy3G1EpjSWPiZqzG5j3gBqAYmfm+1CjD6idJPnPqKpbpGFkHlu8TGxFVY/g9m8sOgk7MulCm0yA6yDt4VdZu6dT50xF/Iq1bML2h4T/DuBJKsJBjXfakd4D+9dC7SkXLMF4I1E++hrn9xdaNaPVRSG1phgCOlAuIonC3Y5ipbCxlEzSvpVivVJHhUhTm1MeoNt4immFxE6A6nakOWKvw1+KFKJEonXeDWQqgAdaf4ZzKqDEkCTsPE1hOyfFS8zy+laDGYzSlnSEpNqfIl47iUXEvmUGyWVJO4XOCxX/UQGE0nuWotrlIhyxy6llCnKjN6M5EeNW4vFjNmZcw10O2sif8AkKow0aOmjW0LPmO5ML3RG+p0qFzGju/D6j1NPF9VxRbdcOzMqlFgTlBhRsZ9efWab4K/cxByLcVUKKSGICplIAQczOVevOkl+4FUZGBzp3hGinoOugBnrVZaJX5icoG1Wx5dkuTY9NZI8cV17j5GBtthrxGW2blxG31UMGUeJLc+tVWrNy4tstLIsgEEaDdjmO0ab7+lK2HKSpBYQYgQNYHiR9KI4Vc1ZVRnuXIRcpbY5swgbz9qKssZOvYiWLYm1+/8sFLKWQkdwEBsoImIzR4kURca3FwsoAdwUgaqgLMxGum6AevSvUd/4dFA/wAs3GuAQD8RwoEQNSANI6mvMQ9y3cvIsL8Q/ClflyoxlbbR3oKrqOh60CW59fb9CuWXsvuHcGsf+4/iLxHwwPiS5USGJW33QSB8v/HyrUXeNrlzKwZ3JE65QBtlMax57k9CK5vaW9cuLaQG8TKqi66LJ8O6PHStjd7J482izWwYA7iOubuiBC7ddJ360vk2p8s4/wAq7zcXwSTiK5nAbUIradJUajlvRdyxpmXnGlYfheZmYkkMYBB0MCO6ZG+g9q2uDxfdA2P3quSMU6MGUrCcPdB0JjXUdKtOGDbNB61Esh30O1ewwiIqYpoG/kxvaG3dW7kukEASpGzL5e1Iro1rS9r78vbPRT9SNKR20G5piwEuJAZs1JVidJ9v3/arrhBqCqW0qLI3MT4vh7AkgSJoVrDDcGt1awU0T/hqxt706pOjbxK0YW1Z0/WoCzB/f0rfjgqEbUsxXAIMrVWwuywTgt029fceEzWivYkMBHjQljgr5dv7Vc2HIGq0rkViufTtu0JuIjSOv56/rQa4s5ct2cup00JJBG//AG+1MscseNB3bttlynX7eNRCTiqaLaLV5dHLhcMIGIZ2a+SFMf0yD3CvdHIRAmqEuQuWI1zg76AED6UmBZSyxIiRmk92DB8N/wAqItkF1QHOzCF0PQGIG8a+sUWeP3OnweXio2xpcIKhgSTqX3010M+RosM2ZHtEIbhKhVkZVAVcxPIGW9mqHCOzuKvsVS2cuvfJGX/SSR10MDwp1xHsRikUMiW3gagMSx0jn66UrLNixyqUlY9HymHIrTEF1o0S5JUwsCBAlsxnmCSPel2LxpjK3ygkDXQDcmepiacY3s3da2lxFCOBlZYjXqfE6172J4BcxGOtJeWEQ/FcEaFUIy/8o9qvHLHa530Z+bysJxaj2dN/DXs2MLhxcbW9eAcyNUUiVQHlvJ8Sa13xDVbtUfiVyWp1bnkbZk05PcwO9wTD3GLvZts53YjUkbGRWW4/whbTALORhK67QdV8dwa3CGs927IWwrnTLcUD/dII9oprR6iW9JuxXPiW1ujH4nAMw0aANZqfEONJaTVhpsOZpD2j4vkt5dd1+Xz1r3C8Wwl9zkQkgfKRJ00JmukwY3LvozpN7UwHFYs3yboUop0AnrqdKHZc3hTW5byo3Izt4Uu+Cd+X71okkkJTludgiIS0Uw+EFFWcLQSxOsVXjrgB00ocrqytjDDXddaaWoI61iL/ABgqY0o/BdoV2Ijz9acXRu4pfSa9I8qkbQNLcJxBXiCCab2WmobQdSD+H2Blqd3BA8qlw/pTQrUxSPOSMfxTgasD3dxyrAY7s+6scpnwiuyYq1pWYx+F1Om9XilYNpMTdl+E2b1lhftA3VYAMWOq9GXbdSAdxWtwnZ5G1SymhkEJlKECN+f21FKuHWSpIEDqJGZSNiRy3/5V0bAvFpY6SfM1leR1X4eNoWhieXLJXwinBILKBQO9pmI0k1410nnVl16GrhtRqZZpNs28WKMVSQn7QMEytE5pU/Ug+elfdm7gLuw2UKo8mLH8lHuaK4rZzIPBwfo1VcAwpV7o65CP9uYfenY6l/hXG/7YrKCWouuB8Lle5qpqSVkuUmN0gkPXNfxs4sUTDWEOpLXG8FSFSfMs3/ZXRGuhFLOdPY+QrnHazsXext03/jKGOgBWVHPKGnQAeGpk6TXU+D0znNZJdL7mfqcsYvacpxOMd/mYn6fStF2BcZ786H4YM9BJn8qDx/YzGWjrazgj5lYFeehJII/etR4FxUYG/dzot8FShyP3dYMq0d6DI9D0rruKpCc0pwcUba1hZlm56R5Uuxb8hoIqXC+Km/3lU20diACcxMfMyxy2q3F2B8VLY1kifLnSk4+yMqUKdEeGWclvMd3iPSluLBuXMv3j7VoOP4lICKI10pHgw/xC4Gg3086iap0ejG5GLF3MdTPnR2Gw8nx0+tLcOK0/CrYO/Wm8ktvRqzltVIK4fhSINabBXGoHBqKa2VFJN2wLysY4bHMu9Mk4qtJQaixFEiyvrMfti1POl2OApZE+FDYvGm2Pmjz50VZK7D4st9nt661tjmYlDsTJCwdmO4Gu/kOQrY9n+Ki7bAzAssA6j0I8K53heNlmPdza+elaPs9wp83xFGRoHdA5f6o05bRWZ5LSR1ON06ZfFJYMm6LtPtG1Jr6lt3iTqQGsvPUSF9yKKwruwkqFHmSa4jJpp47ujYjljLoIIG0A/r4V4tkDmZ301ovDoGE6yNgNKNSyIGm/WrYsEpopPIlxQr+Isa78o11r6/dhJQAtOgJgac5+1EY2yFMjTy/fjQLKORhoOUch6c9amEY4slTXR6Vyj9Jmceb2bMXBMbHRQOgHIUPg82pJJgzESARrEDWnl7gb3D37gUeAzHz5CrW7LrGl0g7yU3PUgOJro9NrcKpOVfoZOTT5G7o5h+IfHm+GtkPAcd5QIzIs6xPdUsRpuYJrnrfsV03tP+GePYtdR7V4n+RZQqv8qp8Q6xru3rXN8ThHtMUuIyMN1ZSpA6weVdJpsuOcfokmTGG1UzadmccptK+XKLQFoDNOZgJZo5fMvvTPC3+81w6HYabDX9ayfZO+oF1HdVgqwzQJmQw/4rT9mlSwIjYRsTXp/SzNzwcZt/J69zOZ3Mj+8VqsPgxbwzO8At+m0ULw3AKqjTXTXn5VXxN80ozEwCwHLQxrSuXsY0s9ik69jAf4WVO1M8CsbinjWQR0qhsL0os7YB5m+yeFuU5walhpSBQQad8IxWRXaJ0jTXeaBXJfEt0qYQLmkztVP8avXWseOJvnaTuRp050ZduZ6uS5KJpL94AE1mOIXi8z+/KjxeOWN6FW0pcTmKyJyxJ8NR+vlV+wblufA87H4cuwUWkTQd7UkgDvEdN15866XaAQQogD61i/w7sEfGZ1gyoHeU6an+X9BWzmuQ83q8nq+mnSRuaDCvT3yXLPss1F7KgCIB8h+fKrgtehOuutYSlY+6I2X18aNuXdjA/frSkMDcIXujo287mPKp27xmOk6j6zTEZTgqRRxUuQzG35jbwn08aHuXByGs+GgnwoVsaAVDc4DAaxPhV2GshCUZhOrKBzUHf616UZyTkzy2x4LVarQ9VqKsApa2uS3BbbelHabszh8chW8gzgQlwaOhPNT6bTFNAKlm96f02pnjacWBnBSPzF2j4I+ExF2xc+ZDEwYYEDK4nXUE+xHKnHYrES4tMRkEuOpbTSrPxQ4mt/iN4rBCZbU9SgIb2OYegrL2MQ1s5kMMK+i4pOeGMpLlpGbkx7k0dexeJCISdCZAH+rl+dCpchWJ/ktgZSRq0k5/E+FJON8ftkW2zrGTOAIJlvAbbUXhboUAuy57kFU0zspEyde6onel5/mtmd9ceKCLeGbmB0opuGPG4/frStGuFFJOmh85o84sxvVrZR7V7AOLwzJuP7V9isXktgLuZJ5imdu6rDLcmDsd48/CheI8MYW5USQPbXSqtJ9DOOHG6JlcMpdyT+URTW1bMQBNWYDhbgSRE666U3w9xEUaaiooFst8i2zhGnWi0w4WNdTprtp1J2r3EX5OmlDX1PU/aixRS1Ho1PYDCOPjnMhBdR3TmEqDqD/uitvas1iuwnFkt57NxguZsyE7HSCJ8xNbc4kbkgDqdvfauM8tpp/iZSaN/RzXopJkopZx2+RktrIZ9S3QA6CerGfQGlXHe3Viz/AJdp1uX2OUAaohJAD3GH8okkgf00RjbTPbEk54nNIkkzmmNNulE0fi5OPqyVfFlM+pSe1Flm6127vtDFhyH8o9RM+VHmQeo/Lf8AU1VwPC5Uc7ln3gjQKB7TNGhKy9a9uVxXsNad/RbBBg1IJjv8j76HzmlrswKwCHU6eE6e350+K1RxC1Izc5g+Ww+tM+Kzbsnpz6YHVJ7d0SzD3g0DZo25HxUn5h9avX9/+KSYq2DbAIgaEmYOgMkeVc3X8Ur+HuvadUxCo7pJ7jwrFR31kOIA1Kg1rarwG97sH+gGDVXxI7KK9a4FBZjCrqSdoAkn2n2rmVj8YMOd7F5fLIw8pzfas/2w/Eu5ikNmwps2m0uFmHxHHNBlMKu/U/WQaXwuo9RKcaQzPLGuGc+tg5RO539dZPjXhNWSedQYV21CXRCrsDiDadXXcex86qNfKK81ZFX2bnA4k5SmsDUf9LRA9IIp1gbygSwkAVmmu5rgM7zMCB5AU7wdwFY6e9JGTT7NHbxttkCqkGhreKbVPCgrTxFXYZu+TptFXp8BfUdkcQWBhZMcqpsZTMnUU2XHIojJLc52NLriAkmBr0r2y2Q1Su7F9s94g7VK6ddNq8sISSTNNsHwM3LZcmN9KmJSMXLozeLakmMxDEQWYjpmMe0034ney6Dfb2pDfBPWppBYMqw9zKykzlDLmy75QQTlrsbdo7NvDW7lxlGZVjXX5VJgct+lcTug7T19P39qsx/EHvFS0d1FtqoEAKFgx4mAamePdx0M7bP0f2Wxq38Ml1YKnMAf+livTXYUxKVz38FuNq+GbDE/5lp2dQdzbcg5vRiRXRya4Xyen26iSZqYXUUijLXr2cyssxmUqPODB9yKsNe2G1Hn/eaS08dk4tfJefKZzrF9qBdwL3UOZ1tscgGoJU/kdSfIVxDEXS7FidWJJ5akySByo7A8YuWrrXkgF82ZT8rK5JZGG5BzRQDRO0eAkRt1Jr6Xji12ZsI7SuampqFSVaIy7Lc1Rr3LpXlQePqialXqivEGqbeYAiee4MCB6024fc1BNKLjklPM/lTPhny+o/8A1ScejMj0OwNYA1NXYRO83j+lecNP+cv75Gm2DQbxrH3ovuiUrQnu2ZYjc71G9eCIQN6NtmFeOZFZfH3DmXWpk6K1THXdtoCdT0G80P8A4vc+Uwo9Zg+tDW9p51fgB/npP9QFDfRZOV8MUY26gMR96Wuy67g+UVpONWh8Q6Um4igHIfN08K8RH8wrfIRG58NaDuKRPdPqKJdRXqMTodaKmxhOgXC8Qe063LbG2yzDKQIkDXfoNZ0rrHZ38V7TJGMBtuN3trmRzJ1yiSn5Vzrs3bD4vDI2qu4VhJEhsykSNRp0pv294DYw6WjZQqTcK63Ljd3K5gB2MagUvqdJh1MayL/PuNwySStHSsJ+I/D3kfGKR/XbcA+RANIe3f4j2fgtawdz4j3Bla4FbKikEMFkCWg/flryLL3q8vLqPP7ilMHh9NDIpK3+/X2C+pOS5oDZq8iojavVrYKEiastrVYovCid68eqz1bdUsKOt8qquoMk88yj/i9Qy0lQJUlNeGvVqUDP/9k="/>
          <p:cNvSpPr>
            <a:spLocks noChangeAspect="1" noChangeArrowheads="1"/>
          </p:cNvSpPr>
          <p:nvPr/>
        </p:nvSpPr>
        <p:spPr bwMode="auto">
          <a:xfrm>
            <a:off x="155575" y="-1157288"/>
            <a:ext cx="2286000" cy="24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AutoShape 13" descr="data:image/jpeg;base64,/9j/4AAQSkZJRgABAQAAAQABAAD/2wCEAAkGBxQTEhQUExQWFRUXFxgXGRgXFhcXGBcYFxgXFxcWFBcYHCggGB0lHBUUITEhJSkrLi4uFx8zODMsNygtLisBCgoKDg0OGxAQGywlICQsLCwsLCwtLCwsLC4sLCwsLC8sLSwsLCwsLSwsLCwsLCwsLCwsLCwsLCwsLCwsLCwsLP/AABEIAMsAwAMBIgACEQEDEQH/xAAcAAACAwEBAQEAAAAAAAAAAAAEBQIDBgcBAAj/xAA+EAACAQIEAwYEBAQFAwUAAAABAhEAAwQSITEFQVEGImFxgZETMqHBB7HR8BRCUvEVI2KConKS4RYkM0PC/8QAGwEAAgMBAQEAAAAAAAAAAAAAAwQBAgUGAAf/xAAsEQACAgEEAQMCBgMBAAAAAAAAAQIRAwQSITEFE0FRIrEUMmFx0fCBkfEj/9oADAMBAAIRAxEAPwA22BVjr41icJ2jHWnGH4zMa0nKNCLxUPVWjbRgeFL8Ni1O9HHGKF5VeBaOJmf7Q4oKDXP72LljWn7T8QDaCBvsI6VmcFgXuNCKSekfU1fdYaMUnyG2MUR+/wBKKsWrlxgqKWY8hrpFMeHcCT/7bhXwWN/OK0HA+Fizd+JbeV5H+YecUCWaCZZSS6MLewjKe8CpmO8CK8GGJIFdevKl358rd0E5gNaz3GOyixnw8z82T9DXnmVBYZ/ajFWsOyRMRA0qy4QdI9qniQTB2/exqlvCq7m3yZ2XI5SsJwg9ulaDB3AKz2GrRcMwmZfiXPkWIH9R6eVL5YrtkY5O+AsMxTNDZeTQY96U49jMnkOem9E4bF3XcgnKmxGyxuIEaEdRvNM/4y3a1tW1PVnAYkaaKIhduleWbHFBMic0rEVi2bgJVSwA1IEgetLMQlae9xa5cYEmPmgDkOukamhMTwYFdLqlhrlZWUR4uaussJ9AZY+ODLVNGq/iWAe2RmEZhI19KEU1YG006Zehq9m9fpQimihaJqydBIT2sJwGvrB18J9qbWLwilSgzPU+npV4aNqNH5DTzto51ZXaj8PeZdpqFi1++tFLa8KJOVhMkwteNsK9/wDUFw9I86XXUj+9Drv5bVXanyQpjXDK+IdUBgsYE/Wa1eCIwga0sMSe828kaae9A9k8Pby7d8Hc+JMR6VobfBgSWNLZ8lKl2XTAbeLHMnTlUgrasDp0n86vfhY5V7bwxQUkuOSq4C8Ji1aAZDfanti9liNgIrP4bQyQDpHj6UZhcTPdPpQ521dhItXYp7TYMK5YfK+/gfSsheUqSOX9/wBK6BxVM9orz18zpWZvYDMunzDfxpvFO48i2aHNgeBsFyEB1Yx9YJrX3kBAXQKogQdNf7Ui7M4abpMfKp0PI1o7ixqIMiYHKg6h7pJHsSpWVWMBAzHY7R96hdw+c5dFEatRfejSQPKattryIIgawJB/Sqeki7div+EVDA2iB51TdweeH/lQjMJ66bc6bLYJIkaedRxTCGQaZ8kR0B1okIe5MOxfxvCC7aOrEqAULGTpv5DwrCZ4j39+tdHxHC/iLCuLfIsVY7npI61iuO8Cex3swdNg6jY+IpjFurkBNbmC2Vk0/wAJhZFIcG23/np5VpsA42olFIq2U4uzloC7cpzxFZHvWcuMQdavGV8E5I0IrCk86YW7dJrN3WaY2MRzo048BssWV4laGC6/vxo29rVQtmhKVIpF0Nuzl4q2n7mt1ZvyOlc9wIyma2HDsWpEnQ6fv6UhqVJvci+KXI5CNNXthp1qOFxQOtMPiq3Sq40qCUL7WD8KmuFE66UYrAcxFX2BmOkwBz050d4lRaKFGLwndaO940n/AIJl1IMxm8NN63y2pyxpvJ8ANvrVWJtqoAIkayRqdYP61KxqKJlFPsxnDbXfLeETv109q0FnCyC2m20QfCqsbiraAZ072pEaHbePeq8BxP4pIAgACCd/WhPbvqzyxUiRwpEGduVXNZJ7x06zR4w/NjHTxNA4m/E6yOm8+VFcQbVEHtLGmh/e1LnUtcUvqJg6Uc9wAdRQvxdZGgbWPLnUV8lYv3JYl5Gmkbbc9qzHaS+RZuCdyB82oOp0ppjcZlE8unlWP4ziRcbTQD3mrwab4A7qYvw16D6+FPsHfiKzSmDTXCXJFFaIbrk0V67oelZ3HtB3jxjbyoxsTpS7GWy21TFcl5S3KjJh6Ow96l6ir8Ms86bmuB6ULQ6tiRV9q3QlmdKaYe1IpKVoRlBniCKNstHPp9KEIipLeobVgaaZosPi4XQ7UwsO+pJ213pJwqw9x4USa0PFLyWbRRVNxyGzQD3QBrJ5b7+XSojjTdI0tFpsmpyKCJ2+Kog7x2k7gbRrO3OnfYzitu+GUEhlbUEQSDHeGvyzprr9uZ3WNxSTC5B5DLKhQoAEmc1NexuOFjE2iW+Y5MvQHuiSN5LbR/KDV0tr56OpyeCjDBKnckdhvyPWAI9dfypNxziVvDKblxjENAHzPsIXxE/XwoHtp2q/hSqATdbrqqrMZ28YmBzg9K5XxLF3cTcNy4SSdgCTEQIWOkn3q0ppcCHj/DZNSlknxH7hXaDtHcvX1ciCoKmGlfnJ7p5iDof1rWdlbouKToDp51z4WySCRA302gDenPBL1wZmTTLlOnQ5pH5UCUN8rXZsZ/DpQqJ0Yi6zgaQZjw08azvGeJiyw+KcpjSRHtTXhvERcQPmg7gncxuAOflVfaXCpiLUgKSuoOn8upWTyMxUQ5VM5TV6d45bWhRgccL5MMAiSXYmAB0jmdKz2I7U99ikBdkj+kfsVXc4FeKlFYKCP/jVZ2/reRGvnS9OzeI1GSYPgKY2pLkQnxHgvfiDXNzQ7rNXjhF9AS1tojlrVTt1/SqUl0Ky7F99YNTw92NPzqd8TQpoqLrlUMFu0RYPOla3KKsYjWKvElRozNtdqOt2qDU0XYuxoaPI0Blgxrr9KZrtSnDXYijje6Uu0Qkn2eYh9KL4FwR77BjIWfmPSJNX8C4Z8VpbadPGukcOsKiAAAf2iqv4AzjGzG4nEmy5w+H+fKWe5/SBJ+xPpSzH/GAyFtFVEOUyFzgkKTz+Rj/tr2/gwuIxF265CksO7u0yVQDmOvp1qNzCugdSwZFFq7cUfLmYMAGPMgGD5mppRhcfc7XwuGOLEpPt/wAnhRLt2Fy2lMN80he7sDz6TzJ8Knw9wlxLoti6bbZgqyAcskNz02PtXt1muhmOUZEURsAqEKAq65mMGenroZwLBZ7qyVS2oL3HOg+EMoYSNwYYenjRcMVJPizYlPbie72VV/eeSS4O5ibzfxDFLzozrmmTAJCActDMb6UDdw8NdTN3kzPmXQGB/mCORByr6GtNj4tXkxeuKFzMykMEXMVhs8ToUWIgxlpNxG0BeNxEyW705BoBBVCwiYAlh9qIsMeq/wCC+mzObSXEa4+LXaXuKLmH7vISvdAO8EgiOWxPlVYTKCRlcALMiQA2pInmOsc6Jt4eRdBcALrETnM5YX3JquyyKFYGXzEspWVKjIQD1BPxCfAUpmhTH5vh/wABXC8QzMQSYOuU+P206V0C60Ye3AzkZWiQvz5ZidOa6eBrEtlFy8y5jbzCM0IQXzPCf6J9hlmt3ibcKlof0qpgcgAsDppmjwNLzxpSb+TivMP/ANE378mSxtxkuQNh3pgzy3G1EpjSWPiZqzG5j3gBqAYmfm+1CjD6idJPnPqKpbpGFkHlu8TGxFVY/g9m8sOgk7MulCm0yA6yDt4VdZu6dT50xF/Iq1bML2h4T/DuBJKsJBjXfakd4D+9dC7SkXLMF4I1E++hrn9xdaNaPVRSG1phgCOlAuIonC3Y5ipbCxlEzSvpVivVJHhUhTm1MeoNt4immFxE6A6nakOWKvw1+KFKJEonXeDWQqgAdaf4ZzKqDEkCTsPE1hOyfFS8zy+laDGYzSlnSEpNqfIl47iUXEvmUGyWVJO4XOCxX/UQGE0nuWotrlIhyxy6llCnKjN6M5EeNW4vFjNmZcw10O2sif8AkKow0aOmjW0LPmO5ML3RG+p0qFzGju/D6j1NPF9VxRbdcOzMqlFgTlBhRsZ9efWab4K/cxByLcVUKKSGICplIAQczOVevOkl+4FUZGBzp3hGinoOugBnrVZaJX5icoG1Wx5dkuTY9NZI8cV17j5GBtthrxGW2blxG31UMGUeJLc+tVWrNy4tstLIsgEEaDdjmO0ab7+lK2HKSpBYQYgQNYHiR9KI4Vc1ZVRnuXIRcpbY5swgbz9qKssZOvYiWLYm1+/8sFLKWQkdwEBsoImIzR4kURca3FwsoAdwUgaqgLMxGum6AevSvUd/4dFA/wAs3GuAQD8RwoEQNSANI6mvMQ9y3cvIsL8Q/ClflyoxlbbR3oKrqOh60CW59fb9CuWXsvuHcGsf+4/iLxHwwPiS5USGJW33QSB8v/HyrUXeNrlzKwZ3JE65QBtlMax57k9CK5vaW9cuLaQG8TKqi66LJ8O6PHStjd7J482izWwYA7iOubuiBC7ddJ360vk2p8s4/wAq7zcXwSTiK5nAbUIradJUajlvRdyxpmXnGlYfheZmYkkMYBB0MCO6ZG+g9q2uDxfdA2P3quSMU6MGUrCcPdB0JjXUdKtOGDbNB61Esh30O1ewwiIqYpoG/kxvaG3dW7kukEASpGzL5e1Iro1rS9r78vbPRT9SNKR20G5piwEuJAZs1JVidJ9v3/arrhBqCqW0qLI3MT4vh7AkgSJoVrDDcGt1awU0T/hqxt706pOjbxK0YW1Z0/WoCzB/f0rfjgqEbUsxXAIMrVWwuywTgt029fceEzWivYkMBHjQljgr5dv7Vc2HIGq0rkViufTtu0JuIjSOv56/rQa4s5ct2cup00JJBG//AG+1MscseNB3bttlynX7eNRCTiqaLaLV5dHLhcMIGIZ2a+SFMf0yD3CvdHIRAmqEuQuWI1zg76AED6UmBZSyxIiRmk92DB8N/wAqItkF1QHOzCF0PQGIG8a+sUWeP3OnweXio2xpcIKhgSTqX3010M+RosM2ZHtEIbhKhVkZVAVcxPIGW9mqHCOzuKvsVS2cuvfJGX/SSR10MDwp1xHsRikUMiW3gagMSx0jn66UrLNixyqUlY9HymHIrTEF1o0S5JUwsCBAlsxnmCSPel2LxpjK3ygkDXQDcmepiacY3s3da2lxFCOBlZYjXqfE6172J4BcxGOtJeWEQ/FcEaFUIy/8o9qvHLHa530Z+bysJxaj2dN/DXs2MLhxcbW9eAcyNUUiVQHlvJ8Sa13xDVbtUfiVyWp1bnkbZk05PcwO9wTD3GLvZts53YjUkbGRWW4/whbTALORhK67QdV8dwa3CGs927IWwrnTLcUD/dII9oprR6iW9JuxXPiW1ujH4nAMw0aANZqfEONJaTVhpsOZpD2j4vkt5dd1+Xz1r3C8Wwl9zkQkgfKRJ00JmukwY3LvozpN7UwHFYs3yboUop0AnrqdKHZc3hTW5byo3Izt4Uu+Cd+X71okkkJTludgiIS0Uw+EFFWcLQSxOsVXjrgB00ocrqytjDDXddaaWoI61iL/ABgqY0o/BdoV2Ijz9acXRu4pfSa9I8qkbQNLcJxBXiCCab2WmobQdSD+H2Blqd3BA8qlw/pTQrUxSPOSMfxTgasD3dxyrAY7s+6scpnwiuyYq1pWYx+F1Om9XilYNpMTdl+E2b1lhftA3VYAMWOq9GXbdSAdxWtwnZ5G1SymhkEJlKECN+f21FKuHWSpIEDqJGZSNiRy3/5V0bAvFpY6SfM1leR1X4eNoWhieXLJXwinBILKBQO9pmI0k1410nnVl16GrhtRqZZpNs28WKMVSQn7QMEytE5pU/Ug+elfdm7gLuw2UKo8mLH8lHuaK4rZzIPBwfo1VcAwpV7o65CP9uYfenY6l/hXG/7YrKCWouuB8Lle5qpqSVkuUmN0gkPXNfxs4sUTDWEOpLXG8FSFSfMs3/ZXRGuhFLOdPY+QrnHazsXext03/jKGOgBWVHPKGnQAeGpk6TXU+D0znNZJdL7mfqcsYvacpxOMd/mYn6fStF2BcZ786H4YM9BJn8qDx/YzGWjrazgj5lYFeehJII/etR4FxUYG/dzot8FShyP3dYMq0d6DI9D0rruKpCc0pwcUba1hZlm56R5Uuxb8hoIqXC+Km/3lU20diACcxMfMyxy2q3F2B8VLY1kifLnSk4+yMqUKdEeGWclvMd3iPSluLBuXMv3j7VoOP4lICKI10pHgw/xC4Gg3086iap0ejG5GLF3MdTPnR2Gw8nx0+tLcOK0/CrYO/Wm8ktvRqzltVIK4fhSINabBXGoHBqKa2VFJN2wLysY4bHMu9Mk4qtJQaixFEiyvrMfti1POl2OApZE+FDYvGm2Pmjz50VZK7D4st9nt661tjmYlDsTJCwdmO4Gu/kOQrY9n+Ki7bAzAssA6j0I8K53heNlmPdza+elaPs9wp83xFGRoHdA5f6o05bRWZ5LSR1ON06ZfFJYMm6LtPtG1Jr6lt3iTqQGsvPUSF9yKKwruwkqFHmSa4jJpp47ujYjljLoIIG0A/r4V4tkDmZ301ovDoGE6yNgNKNSyIGm/WrYsEpopPIlxQr+Isa78o11r6/dhJQAtOgJgac5+1EY2yFMjTy/fjQLKORhoOUch6c9amEY4slTXR6Vyj9Jmceb2bMXBMbHRQOgHIUPg82pJJgzESARrEDWnl7gb3D37gUeAzHz5CrW7LrGl0g7yU3PUgOJro9NrcKpOVfoZOTT5G7o5h+IfHm+GtkPAcd5QIzIs6xPdUsRpuYJrnrfsV03tP+GePYtdR7V4n+RZQqv8qp8Q6xru3rXN8ThHtMUuIyMN1ZSpA6weVdJpsuOcfokmTGG1UzadmccptK+XKLQFoDNOZgJZo5fMvvTPC3+81w6HYabDX9ayfZO+oF1HdVgqwzQJmQw/4rT9mlSwIjYRsTXp/SzNzwcZt/J69zOZ3Mj+8VqsPgxbwzO8At+m0ULw3AKqjTXTXn5VXxN80ozEwCwHLQxrSuXsY0s9ik69jAf4WVO1M8CsbinjWQR0qhsL0os7YB5m+yeFuU5walhpSBQQad8IxWRXaJ0jTXeaBXJfEt0qYQLmkztVP8avXWseOJvnaTuRp050ZduZ6uS5KJpL94AE1mOIXi8z+/KjxeOWN6FW0pcTmKyJyxJ8NR+vlV+wblufA87H4cuwUWkTQd7UkgDvEdN15866XaAQQogD61i/w7sEfGZ1gyoHeU6an+X9BWzmuQ83q8nq+mnSRuaDCvT3yXLPss1F7KgCIB8h+fKrgtehOuutYSlY+6I2X18aNuXdjA/frSkMDcIXujo287mPKp27xmOk6j6zTEZTgqRRxUuQzG35jbwn08aHuXByGs+GgnwoVsaAVDc4DAaxPhV2GshCUZhOrKBzUHf616UZyTkzy2x4LVarQ9VqKsApa2uS3BbbelHabszh8chW8gzgQlwaOhPNT6bTFNAKlm96f02pnjacWBnBSPzF2j4I+ExF2xc+ZDEwYYEDK4nXUE+xHKnHYrES4tMRkEuOpbTSrPxQ4mt/iN4rBCZbU9SgIb2OYegrL2MQ1s5kMMK+i4pOeGMpLlpGbkx7k0dexeJCISdCZAH+rl+dCpchWJ/ktgZSRq0k5/E+FJON8ftkW2zrGTOAIJlvAbbUXhboUAuy57kFU0zspEyde6onel5/mtmd9ceKCLeGbmB0opuGPG4/frStGuFFJOmh85o84sxvVrZR7V7AOLwzJuP7V9isXktgLuZJ5imdu6rDLcmDsd48/CheI8MYW5USQPbXSqtJ9DOOHG6JlcMpdyT+URTW1bMQBNWYDhbgSRE666U3w9xEUaaiooFst8i2zhGnWi0w4WNdTprtp1J2r3EX5OmlDX1PU/aixRS1Ho1PYDCOPjnMhBdR3TmEqDqD/uitvas1iuwnFkt57NxguZsyE7HSCJ8xNbc4kbkgDqdvfauM8tpp/iZSaN/RzXopJkopZx2+RktrIZ9S3QA6CerGfQGlXHe3Viz/AJdp1uX2OUAaohJAD3GH8okkgf00RjbTPbEk54nNIkkzmmNNulE0fi5OPqyVfFlM+pSe1Flm6127vtDFhyH8o9RM+VHmQeo/Lf8AU1VwPC5Uc7ln3gjQKB7TNGhKy9a9uVxXsNad/RbBBg1IJjv8j76HzmlrswKwCHU6eE6e350+K1RxC1Izc5g+Ww+tM+Kzbsnpz6YHVJ7d0SzD3g0DZo25HxUn5h9avX9/+KSYq2DbAIgaEmYOgMkeVc3X8Ur+HuvadUxCo7pJ7jwrFR31kOIA1Kg1rarwG97sH+gGDVXxI7KK9a4FBZjCrqSdoAkn2n2rmVj8YMOd7F5fLIw8pzfas/2w/Eu5ikNmwps2m0uFmHxHHNBlMKu/U/WQaXwuo9RKcaQzPLGuGc+tg5RO539dZPjXhNWSedQYV21CXRCrsDiDadXXcex86qNfKK81ZFX2bnA4k5SmsDUf9LRA9IIp1gbygSwkAVmmu5rgM7zMCB5AU7wdwFY6e9JGTT7NHbxttkCqkGhreKbVPCgrTxFXYZu+TptFXp8BfUdkcQWBhZMcqpsZTMnUU2XHIojJLc52NLriAkmBr0r2y2Q1Su7F9s94g7VK6ddNq8sISSTNNsHwM3LZcmN9KmJSMXLozeLakmMxDEQWYjpmMe0034ney6Dfb2pDfBPWppBYMqw9zKykzlDLmy75QQTlrsbdo7NvDW7lxlGZVjXX5VJgct+lcTug7T19P39qsx/EHvFS0d1FtqoEAKFgx4mAamePdx0M7bP0f2Wxq38Ml1YKnMAf+livTXYUxKVz38FuNq+GbDE/5lp2dQdzbcg5vRiRXRya4Xyen26iSZqYXUUijLXr2cyssxmUqPODB9yKsNe2G1Hn/eaS08dk4tfJefKZzrF9qBdwL3UOZ1tscgGoJU/kdSfIVxDEXS7FidWJJ5akySByo7A8YuWrrXkgF82ZT8rK5JZGG5BzRQDRO0eAkRt1Jr6Xji12ZsI7SuampqFSVaIy7Lc1Rr3LpXlQePqialXqivEGqbeYAiee4MCB6024fc1BNKLjklPM/lTPhny+o/8A1ScejMj0OwNYA1NXYRO83j+lecNP+cv75Gm2DQbxrH3ovuiUrQnu2ZYjc71G9eCIQN6NtmFeOZFZfH3DmXWpk6K1THXdtoCdT0G80P8A4vc+Uwo9Zg+tDW9p51fgB/npP9QFDfRZOV8MUY26gMR96Wuy67g+UVpONWh8Q6Um4igHIfN08K8RH8wrfIRG58NaDuKRPdPqKJdRXqMTodaKmxhOgXC8Qe063LbG2yzDKQIkDXfoNZ0rrHZ38V7TJGMBtuN3trmRzJ1yiSn5Vzrs3bD4vDI2qu4VhJEhsykSNRp0pv294DYw6WjZQqTcK63Ljd3K5gB2MagUvqdJh1MayL/PuNwySStHSsJ+I/D3kfGKR/XbcA+RANIe3f4j2fgtawdz4j3Bla4FbKikEMFkCWg/flryLL3q8vLqPP7ilMHh9NDIpK3+/X2C+pOS5oDZq8iojavVrYKEiastrVYovCid68eqz1bdUsKOt8qquoMk88yj/i9Qy0lQJUlNeGvVqUDP/9k="/>
          <p:cNvSpPr>
            <a:spLocks noChangeAspect="1" noChangeArrowheads="1"/>
          </p:cNvSpPr>
          <p:nvPr/>
        </p:nvSpPr>
        <p:spPr bwMode="auto">
          <a:xfrm>
            <a:off x="307975" y="-1004888"/>
            <a:ext cx="2286000" cy="24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9200" y="4605338"/>
            <a:ext cx="28448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500187"/>
          </a:xfrm>
        </p:spPr>
        <p:txBody>
          <a:bodyPr/>
          <a:lstStyle/>
          <a:p>
            <a:pPr eaLnBrk="1" hangingPunct="1"/>
            <a:r>
              <a:rPr lang="uk-UA" sz="6000" b="1" smtClean="0">
                <a:latin typeface="Times New Roman" pitchFamily="18" charset="0"/>
                <a:ea typeface="Aharoni" pitchFamily="2" charset="-79"/>
                <a:cs typeface="Times New Roman" pitchFamily="18" charset="0"/>
              </a:rPr>
              <a:t>Родина Розові</a:t>
            </a:r>
            <a:endParaRPr lang="ru-RU" sz="6000" b="1" smtClean="0">
              <a:latin typeface="Times New Roman" pitchFamily="18" charset="0"/>
              <a:ea typeface="Aharoni" pitchFamily="2" charset="-79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1700213"/>
            <a:ext cx="74739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468313" y="-4763"/>
            <a:ext cx="8229600" cy="1152526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Біологічна класифікація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107950" y="1125538"/>
            <a:ext cx="4535488" cy="52562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Домен: Ядерні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Eukaryota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Царство: Зелені рослини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Viridiplantae)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Відділ: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Streptophyta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Надклас: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Покритонасінні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Magnoliophyta)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Клас: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Еудікоти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Eudicots)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Підклас: Розиди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Rosids)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Порядок: Розоцвіті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Rosales)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Родина: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Розові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Rosaceae)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25538"/>
            <a:ext cx="4321175" cy="5000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Підродини: Розанні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Rosoideae)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Яблуневі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Maloideae)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Мигдалеві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Amygdaloideae)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73463"/>
            <a:ext cx="3505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Карта поширення рослин Родини Розові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8713788" cy="4540250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Основні життєві форми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2624138" cy="4318000"/>
          </a:xfrm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196975"/>
            <a:ext cx="273526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196975"/>
            <a:ext cx="2797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785813" y="5643563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3786188" y="5643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кущ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Box 16"/>
          <p:cNvSpPr txBox="1">
            <a:spLocks noChangeArrowheads="1"/>
          </p:cNvSpPr>
          <p:nvPr/>
        </p:nvSpPr>
        <p:spPr bwMode="auto">
          <a:xfrm>
            <a:off x="6572250" y="5572125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трава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Типи листків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Текст 4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504825"/>
          </a:xfrm>
        </p:spPr>
        <p:txBody>
          <a:bodyPr/>
          <a:lstStyle/>
          <a:p>
            <a:pPr algn="ctr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прості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3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981075"/>
            <a:ext cx="4041775" cy="863600"/>
          </a:xfrm>
        </p:spPr>
        <p:txBody>
          <a:bodyPr/>
          <a:lstStyle/>
          <a:p>
            <a:pPr algn="ctr"/>
            <a:r>
              <a:rPr lang="uk-UA" smtClean="0">
                <a:latin typeface="Times New Roman" pitchFamily="18" charset="0"/>
                <a:cs typeface="Times New Roman" pitchFamily="18" charset="0"/>
              </a:rPr>
              <a:t>складні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5" name="Picture 2" descr="C:\Documents and Settings\Валерий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2346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Documents and Settings\Валерий\Рабочий сто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76700"/>
            <a:ext cx="240823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C:\Documents and Settings\Валерий\Рабочий стол\post-12526-1152063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076700"/>
            <a:ext cx="1898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5" descr="C:\Documents and Settings\Валерий\Рабочий стол\Leaves-Quince-520x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844675"/>
            <a:ext cx="1943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6" descr="C:\Documents and Settings\Валерий\Рабочий стол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8988" y="1844675"/>
            <a:ext cx="2276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7" descr="C:\Documents and Settings\Валерий\Рабочий стол\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1844675"/>
            <a:ext cx="19446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8" descr="C:\Documents and Settings\Валерий\Рабочий стол\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8988" y="4005263"/>
            <a:ext cx="21336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9" descr="C:\Documents and Settings\Валерий\Рабочий стол\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4005263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Будова  і формула квітки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Квітка правильна симетрична,</a:t>
            </a: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схильна до махровості.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C:\Users\23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571750"/>
            <a:ext cx="2746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97200"/>
            <a:ext cx="50101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12738" y="6350"/>
            <a:ext cx="8229600" cy="90805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Плоди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622300"/>
            <a:ext cx="4254500" cy="7207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Кістянка</a:t>
            </a:r>
            <a:r>
              <a:rPr lang="uk-UA" dirty="0" smtClean="0"/>
              <a:t>  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Багатокістянка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836613"/>
            <a:ext cx="4257675" cy="504825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Листянка           Горішок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1288" y="1268413"/>
            <a:ext cx="2198687" cy="1944687"/>
          </a:xfrm>
          <a:noFill/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888" y="1268413"/>
            <a:ext cx="21097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75088"/>
            <a:ext cx="2089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1888" y="3875088"/>
            <a:ext cx="210978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87338" y="3400425"/>
            <a:ext cx="1871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Суничина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2555875" y="3400425"/>
            <a:ext cx="1655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Яблуко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7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427538" y="1268413"/>
            <a:ext cx="2016125" cy="1936750"/>
          </a:xfrm>
          <a:noFill/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1600" y="1268413"/>
            <a:ext cx="23431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3898900"/>
            <a:ext cx="206216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6615113" y="3429000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Багатогорішок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91063" y="3875088"/>
            <a:ext cx="19431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Box 17"/>
          <p:cNvSpPr txBox="1">
            <a:spLocks noChangeArrowheads="1"/>
          </p:cNvSpPr>
          <p:nvPr/>
        </p:nvSpPr>
        <p:spPr bwMode="auto">
          <a:xfrm>
            <a:off x="4691063" y="339883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Коробочка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>
          <a:xfrm>
            <a:off x="0" y="115888"/>
            <a:ext cx="8893175" cy="1152525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Різноманітність та господарське значення</a:t>
            </a:r>
          </a:p>
        </p:txBody>
      </p:sp>
      <p:sp>
        <p:nvSpPr>
          <p:cNvPr id="10243" name="Содержимое 7"/>
          <p:cNvSpPr>
            <a:spLocks noGrp="1"/>
          </p:cNvSpPr>
          <p:nvPr>
            <p:ph idx="1"/>
          </p:nvPr>
        </p:nvSpPr>
        <p:spPr>
          <a:xfrm>
            <a:off x="107950" y="1196975"/>
            <a:ext cx="8856663" cy="5040313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Плодові рослини (яблуня, вишня, груша, персик,  мигдаль)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Ягідні рослини (суниця,малина,ожина)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Ефіроолійні  культури(троянда, лавровишня, мигдаль)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Лікарські  рослини (шипшина, глід, гусячі лапки,черемха, горобина)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Рослини барвники (вишня,яблуня, мигдаль, ожина, груша)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Декоративні і медоносні рослини(яблуня,вишня та інші)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Теслюк Л.П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190</Words>
  <Application>Microsoft Office PowerPoint</Application>
  <PresentationFormat>Экран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«Покритонасінні рослини» Урок 3 «Родина Розові»</vt:lpstr>
      <vt:lpstr>Родина Розові</vt:lpstr>
      <vt:lpstr>Біологічна класифікація</vt:lpstr>
      <vt:lpstr>Карта поширення рослин Родини Розові</vt:lpstr>
      <vt:lpstr>Основні життєві форми</vt:lpstr>
      <vt:lpstr>Типи листків</vt:lpstr>
      <vt:lpstr>Будова  і формула квітки</vt:lpstr>
      <vt:lpstr>Плоди</vt:lpstr>
      <vt:lpstr>Різноманітність та господарське значення</vt:lpstr>
      <vt:lpstr>Підродина  Розанні</vt:lpstr>
      <vt:lpstr>Підродина Яблуневі</vt:lpstr>
      <vt:lpstr>Підродина Мигдалеві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Розові</dc:title>
  <dc:creator>23</dc:creator>
  <cp:lastModifiedBy>НР</cp:lastModifiedBy>
  <cp:revision>44</cp:revision>
  <dcterms:created xsi:type="dcterms:W3CDTF">2011-03-16T17:22:34Z</dcterms:created>
  <dcterms:modified xsi:type="dcterms:W3CDTF">2014-07-23T20:40:57Z</dcterms:modified>
</cp:coreProperties>
</file>