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BF5F63-F6AD-4364-A036-FAB0B3D807B5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E5C814-DE20-4989-9468-702BD70608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wpt.pp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36815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3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Біосфера. </a:t>
            </a:r>
            <a:br>
              <a:rPr lang="uk-UA" sz="3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uk-UA" sz="3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РОЛЬ ОРГАНІЗМІВ У БІОСФЕРІ.</a:t>
            </a:r>
            <a:endParaRPr lang="ru-RU" sz="3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5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Кілька положень </a:t>
            </a:r>
            <a:r>
              <a:rPr lang="ru-RU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вчення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І. </a:t>
            </a:r>
            <a:r>
              <a:rPr lang="ru-RU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Вернадського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про </a:t>
            </a:r>
            <a:r>
              <a:rPr lang="ru-RU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біосферу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Цілісність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біосфери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визначається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самоузгодженісттю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всіх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процесів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біосфері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обмежених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фізичними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константами,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рівнем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радіації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Кількість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живої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біосфері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постійна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відповідає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кількості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газів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атмосфері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перш за все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кисню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Будь-яка система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досягає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стійкої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рівноваги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при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якому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вільна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енергія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системи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наближається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нуля.</a:t>
            </a:r>
          </a:p>
        </p:txBody>
      </p:sp>
    </p:spTree>
    <p:extLst>
      <p:ext uri="{BB962C8B-B14F-4D97-AF65-F5344CB8AC3E}">
        <p14:creationId xmlns:p14="http://schemas.microsoft.com/office/powerpoint/2010/main" val="40229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6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210146"/>
          </a:xfrm>
        </p:spPr>
        <p:txBody>
          <a:bodyPr>
            <a:normAutofit/>
          </a:bodyPr>
          <a:lstStyle/>
          <a:p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Роль живих організмів у біосфері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194920" cy="49971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" indent="0">
              <a:buNone/>
            </a:pP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 складу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біосфери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входять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живі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неживі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компоненти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Жива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за В. І.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Вернадським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,—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сукупність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усіх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живих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планети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даний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момент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існування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Жива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характеризується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величезною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енергією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яка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міститься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ній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здатна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роботи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Індивідуальні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хімічні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сполуки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входять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складу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живої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стійкі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тільки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живих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організмах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592830"/>
            <a:ext cx="33051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88640"/>
            <a:ext cx="4248472" cy="626469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" indent="0" algn="ctr">
              <a:buNone/>
            </a:pP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Осадові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породи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виникають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водойм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унаслідок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нашарування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різних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нерозчинних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значна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частина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мас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біогенне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походження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З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решток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істот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накопичують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своїх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скелетах, черепашках,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панцирах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карбонати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фосфати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силіцій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(ІІ) оксид,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утворюються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різноманітні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осадові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породи (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вапняк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крейда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кремнезем,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радіолярити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діатоміти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часто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сягають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значної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товщини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234"/>
            <a:ext cx="4104456" cy="544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6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0912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" indent="0" algn="ctr">
              <a:buNone/>
            </a:pP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Водяна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пара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надходить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атмосферу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час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випаровування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поверхні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водойм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транспірації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рослин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дихання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тощо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в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складі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повітря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переміщує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вітер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З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атмосфери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вода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випадає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вигляді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дощу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або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снігу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м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ірях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океанах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запас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поповнюється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завдяки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стокам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річок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опадів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Морські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течії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переносять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воду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різної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температури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значні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відстані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впливаючи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клімат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певних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ділянок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земної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поверхні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Вода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спричинює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геологічні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явища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вимивання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перенесення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відкладання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Воду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поглинають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істоти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і вона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включається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їхній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обмін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виділяють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воду з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відходами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життєдіяльності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час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дихання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випаровування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тощо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88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204864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End</a:t>
            </a:r>
            <a:r>
              <a:rPr lang="uk-UA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1164" y="5877272"/>
            <a:ext cx="243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/>
              </a:rPr>
              <a:t>http://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/>
              </a:rPr>
              <a:t>pwpt.pp.ua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4676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" indent="0" algn="ctr">
              <a:buNone/>
            </a:pPr>
            <a:r>
              <a:rPr lang="ru-RU" sz="28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Біосфера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-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природна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підсистема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географічної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оболонки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,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що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являє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собою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глобальну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планетарну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екосистему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(населена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живими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організмами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).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Маса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біосфери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—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близько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0,05%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маси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80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Землі</a:t>
            </a:r>
            <a:r>
              <a:rPr lang="ru-RU" sz="2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Історія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5626968" cy="5400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" indent="0">
              <a:buNone/>
            </a:pP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Перші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уявлення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про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біосферу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як «область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життя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» та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зовнішню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оболонку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Землі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належать Ж.-Б. Ламарку.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Термін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«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біосфера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»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вперше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застосував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австрійський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геолог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Е.Зюсс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(1875),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називаючи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ним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окрему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оболонку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Землі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наповнену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життям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. Детально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вчення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про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біосферу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розробив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В. І.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Вернадський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. 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його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наукових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працях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термін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«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біосфера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»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вперше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з'явився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у 1911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році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. У 1926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році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він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видав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книгу «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Біосфера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», в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якій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виклав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вчення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про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біосферу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як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особливу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сферу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Землі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що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включає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сферу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поширення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живої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речовини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18" y="1916832"/>
            <a:ext cx="2160240" cy="303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0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1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Структура </a:t>
            </a:r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Біосфери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9702" y="1484784"/>
            <a:ext cx="4299248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" indent="0" algn="ctr">
              <a:buNone/>
            </a:pP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Біосфера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охоплює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нижні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шари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атмосфери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висоти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близько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11 км, всю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гідросферу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верхній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шар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літосфери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глибини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3-11 км на і й 0,5-1,0 км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дном океану.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Товщина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біосфери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полюсах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Землі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близько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10 км, на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екваторі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28 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км. 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5365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4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0752" y="476672"/>
            <a:ext cx="3974016" cy="7920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uk-UA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Рівні організації живої матерії</a:t>
            </a:r>
            <a:endParaRPr lang="ru-RU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04121" y="3845970"/>
            <a:ext cx="2520280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Організменний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17103" y="1916832"/>
            <a:ext cx="2407298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Молекулярно-генетичний рівень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32852" y="1917778"/>
            <a:ext cx="2407298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Клітинний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332852" y="3845970"/>
            <a:ext cx="2520280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Популяційно-видовий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347864" y="5157192"/>
            <a:ext cx="2407298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Екосистемний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53778" y="1268760"/>
            <a:ext cx="1384" cy="816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7"/>
          </p:cNvCxnSpPr>
          <p:nvPr/>
        </p:nvCxnSpPr>
        <p:spPr>
          <a:xfrm>
            <a:off x="3271860" y="1268760"/>
            <a:ext cx="0" cy="816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3" idx="0"/>
          </p:cNvCxnSpPr>
          <p:nvPr/>
        </p:nvCxnSpPr>
        <p:spPr>
          <a:xfrm>
            <a:off x="4551513" y="1268760"/>
            <a:ext cx="0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2"/>
          </p:cNvCxnSpPr>
          <p:nvPr/>
        </p:nvCxnSpPr>
        <p:spPr>
          <a:xfrm>
            <a:off x="4551513" y="4242792"/>
            <a:ext cx="781339" cy="179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7" idx="6"/>
          </p:cNvCxnSpPr>
          <p:nvPr/>
        </p:nvCxnSpPr>
        <p:spPr>
          <a:xfrm flipH="1">
            <a:off x="3624401" y="4242792"/>
            <a:ext cx="927112" cy="179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1282154"/>
          </a:xfrm>
        </p:spPr>
        <p:txBody>
          <a:bodyPr>
            <a:normAutofit fontScale="90000"/>
          </a:bodyPr>
          <a:lstStyle/>
          <a:p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Взаємодія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 </a:t>
            </a:r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іншими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оболонками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5976664" cy="5400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" indent="0">
              <a:buNone/>
            </a:pP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Діяльність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живих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позначається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всіх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оболонках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Землі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</a:p>
          <a:p>
            <a:pPr marL="36576" indent="0">
              <a:buNone/>
            </a:pP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Атмосфера.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Вплив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пов'язаний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 фотосинтезом.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Рослини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поглинають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вуглекислий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газ і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виділяють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кисень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Тваринний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світ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можуть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тільки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насичувати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атмосферу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вуглекислим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газом,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поглинаючи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кисень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потреб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метаболізму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Таким чином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регулюють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вміст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цих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газів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атмосфері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6098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772816"/>
            <a:ext cx="260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</a:rPr>
              <a:t>Атмосфера поділена на декілька шарів</a:t>
            </a:r>
            <a:endParaRPr lang="ru-RU" dirty="0">
              <a:solidFill>
                <a:srgbClr val="92D05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2"/>
            <a:endCxn id="4098" idx="0"/>
          </p:cNvCxnSpPr>
          <p:nvPr/>
        </p:nvCxnSpPr>
        <p:spPr>
          <a:xfrm>
            <a:off x="7461101" y="2419147"/>
            <a:ext cx="0" cy="1009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3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3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467600" cy="45259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" indent="0" algn="ctr">
              <a:buNone/>
            </a:pP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Гідросфера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забирають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 води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морів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океанів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необхідні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речовини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(особливо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кальцій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на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побудову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своїх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кістяків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панцирів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черепашок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мушель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5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980728"/>
            <a:ext cx="4465712" cy="554461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576" indent="0" algn="ctr">
              <a:buNone/>
            </a:pP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Літосфера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З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решток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організмів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утворюються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осадові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гірські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породи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органічного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походження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вапняки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торф,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кам'яне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вугілля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), а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також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деякі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форми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поверхні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коралові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споруди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). З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іншого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боку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організми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руйнують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гірські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породи (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органічне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вивітрювання</a:t>
            </a: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).</a:t>
            </a:r>
          </a:p>
          <a:p>
            <a:pPr algn="ctr"/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8" y="3861048"/>
            <a:ext cx="3464861" cy="25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0" y="476672"/>
            <a:ext cx="344309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5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19872" y="1068760"/>
            <a:ext cx="2448272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uk-UA" dirty="0" smtClean="0"/>
              <a:t>Рівні організації біосфери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691680" y="2652835"/>
            <a:ext cx="1728192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Моноцен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868144" y="2652835"/>
            <a:ext cx="1728192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Плеоцен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691680" y="4353272"/>
            <a:ext cx="1728192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Демоцен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868144" y="4353272"/>
            <a:ext cx="1728192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Біосфера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563888" y="5337212"/>
            <a:ext cx="2160240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Біогеоценоз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5" idx="2"/>
            <a:endCxn id="6" idx="7"/>
          </p:cNvCxnSpPr>
          <p:nvPr/>
        </p:nvCxnSpPr>
        <p:spPr>
          <a:xfrm flipH="1">
            <a:off x="3166784" y="1860848"/>
            <a:ext cx="1477224" cy="929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1"/>
          </p:cNvCxnSpPr>
          <p:nvPr/>
        </p:nvCxnSpPr>
        <p:spPr>
          <a:xfrm>
            <a:off x="4644008" y="1860848"/>
            <a:ext cx="1477224" cy="929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6"/>
          </p:cNvCxnSpPr>
          <p:nvPr/>
        </p:nvCxnSpPr>
        <p:spPr>
          <a:xfrm flipH="1">
            <a:off x="3419872" y="4653136"/>
            <a:ext cx="1224136" cy="168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10" idx="0"/>
          </p:cNvCxnSpPr>
          <p:nvPr/>
        </p:nvCxnSpPr>
        <p:spPr>
          <a:xfrm>
            <a:off x="4644008" y="1860848"/>
            <a:ext cx="0" cy="3476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2"/>
          </p:cNvCxnSpPr>
          <p:nvPr/>
        </p:nvCxnSpPr>
        <p:spPr>
          <a:xfrm>
            <a:off x="4644008" y="4653136"/>
            <a:ext cx="1224136" cy="168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170</TotalTime>
  <Words>606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Біосфера.  РОЛЬ ОРГАНІЗМІВ У БІОСФЕРІ.</vt:lpstr>
      <vt:lpstr>Презентация PowerPoint</vt:lpstr>
      <vt:lpstr>Історія</vt:lpstr>
      <vt:lpstr>Структура Біосфери</vt:lpstr>
      <vt:lpstr>Рівні організації живої матерії</vt:lpstr>
      <vt:lpstr>Взаємодія з іншими оболонками</vt:lpstr>
      <vt:lpstr>Презентация PowerPoint</vt:lpstr>
      <vt:lpstr>Презентация PowerPoint</vt:lpstr>
      <vt:lpstr>Презентация PowerPoint</vt:lpstr>
      <vt:lpstr>Кілька положень вчення  В. І. Вернадського про біосферу</vt:lpstr>
      <vt:lpstr>Роль живих організмів у біосфері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Біосфера.  РОЛЬ ОРГАНІЗМІВ У БІОСФЕРІ.</dc:title>
  <dc:creator>Павло</dc:creator>
  <cp:lastModifiedBy>Павло</cp:lastModifiedBy>
  <cp:revision>17</cp:revision>
  <dcterms:created xsi:type="dcterms:W3CDTF">2014-06-14T12:06:57Z</dcterms:created>
  <dcterms:modified xsi:type="dcterms:W3CDTF">2014-08-09T20:11:50Z</dcterms:modified>
</cp:coreProperties>
</file>