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75" autoAdjust="0"/>
    <p:restoredTop sz="94660"/>
  </p:normalViewPr>
  <p:slideViewPr>
    <p:cSldViewPr>
      <p:cViewPr varScale="1">
        <p:scale>
          <a:sx n="84" d="100"/>
          <a:sy n="84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4B2AC8-2DB2-47EC-AC4F-92DD1FC8BC6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C50CB56-5ED5-4DAF-B077-A0B09A30C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6480048" cy="230124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спорові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  </a:t>
            </a:r>
            <a:r>
              <a:rPr lang="ru-RU" dirty="0" err="1" smtClean="0"/>
              <a:t>Загальна</a:t>
            </a:r>
            <a:r>
              <a:rPr lang="ru-RU" dirty="0" smtClean="0"/>
              <a:t> характеристика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спорових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71480"/>
            <a:ext cx="64800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264870336_p100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071810"/>
            <a:ext cx="5072098" cy="346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з’явилось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перші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—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Вони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розвивались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урізноманітнювались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прибережних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мулистих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частинах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водойм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часто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пересихали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склалися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умови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виходу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суходіл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Перші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суходолу належать до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відділу</a:t>
            </a:r>
            <a:r>
              <a:rPr lang="ru-RU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Риніофіти</a:t>
            </a: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вимерлі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про них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відомо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мало.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складалося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підземної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ризоїди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надземної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Розмножувались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вони спорами.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Виникли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зелених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водоростей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400 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млн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тому.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Особливості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розмноження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вищих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спорових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рослин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467600" cy="516890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Вищі спорові рослини (відділи Мохоподібні,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Плауноподібні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Хвощеподібні, Папоротеподібні) мають чергування поколінь. Це означає, що в життєвому циклі чергуються особини нестатевого (спорофіт) та статевого (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гаметофіт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поколінь. 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Статеві органи розвиваються на статевому поколінні. Чоловічі статеві органи — антеридії — утворення овальної форми, усередині яких розвиваються рухливі сперматозоїди (джгутикові чоловічі статеві клітини); жіночі статеві органи — архегонії,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колбоподібної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форми, у них розвивається нерухлива жіноча статева клітина 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—яйцеклітина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запліднення сперматозоїд повинен потрапити в зовнішнє середовище і запліднити яйцеклітину, що знаходиться всередині архегонію.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quisetum_arvense00000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3643338" cy="3628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rubase_3_98287852_46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28604"/>
            <a:ext cx="321471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ryophy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714620"/>
            <a:ext cx="520192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Для переміщення сперматозоїда необхідна вода. Із заплідненої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яйце-клітини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утворюється зародок. Він проростає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іперетворюється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дорослу особину нестатевого покоління (спорофіт), яка розмножується спорами, що утворюються на ній у спорангіях. Особини статевого і нестатевого покоління дуже відрізняються між собою за будовою.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Розселяються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мохи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плауни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хвощі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папороті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спор.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Поширені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вони в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кліматичних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зонах.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більшість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мешкає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вологих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ділянках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суходолу,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статевого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розмноження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необхідна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вода.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Проте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певні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види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рослин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трапляються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в сухих борах,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пустелях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e41b2_2fab4837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928934"/>
            <a:ext cx="18573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lay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214290"/>
            <a:ext cx="328614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vojnye-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2071678"/>
            <a:ext cx="3321867" cy="442915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778002" cy="4286280"/>
          </a:xfrm>
          <a:prstGeom prst="rect">
            <a:avLst/>
          </a:prstGeom>
        </p:spPr>
      </p:pic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214290"/>
            <a:ext cx="435771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olystichum_setiferum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500438"/>
            <a:ext cx="3889240" cy="2928934"/>
          </a:xfrm>
          <a:prstGeom prst="rect">
            <a:avLst/>
          </a:prstGeom>
        </p:spPr>
      </p:pic>
      <p:pic>
        <p:nvPicPr>
          <p:cNvPr id="7" name="Рисунок 6" descr="Lycopodium_complanatum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071918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41</TotalTime>
  <Words>83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Вищі спорові рослини  Загальна характеристика вищих спорових рослин</vt:lpstr>
      <vt:lpstr>Слайд 2</vt:lpstr>
      <vt:lpstr>Особливості розмноження вищих спорових рослин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Вищі спорові рослини  Загальна характеристика вищих спорових рослин</dc:title>
  <dc:creator>user</dc:creator>
  <cp:lastModifiedBy>User</cp:lastModifiedBy>
  <cp:revision>5</cp:revision>
  <dcterms:created xsi:type="dcterms:W3CDTF">2014-03-18T15:35:12Z</dcterms:created>
  <dcterms:modified xsi:type="dcterms:W3CDTF">2014-03-18T21:35:38Z</dcterms:modified>
</cp:coreProperties>
</file>